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4"/>
  </p:sldMasterIdLst>
  <p:notesMasterIdLst>
    <p:notesMasterId r:id="rId11"/>
  </p:notesMasterIdLst>
  <p:handoutMasterIdLst>
    <p:handoutMasterId r:id="rId12"/>
  </p:handoutMasterIdLst>
  <p:sldIdLst>
    <p:sldId id="9283" r:id="rId5"/>
    <p:sldId id="9292" r:id="rId6"/>
    <p:sldId id="9288" r:id="rId7"/>
    <p:sldId id="9284" r:id="rId8"/>
    <p:sldId id="9285" r:id="rId9"/>
    <p:sldId id="9291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4407" userDrawn="1">
          <p15:clr>
            <a:srgbClr val="A4A3A4"/>
          </p15:clr>
        </p15:guide>
        <p15:guide id="2" orient="horz" pos="9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9AEF4F-E0BA-1BCD-9406-97629963C0FA}" name="Rizagul Syzdykbayeva" initials="RS" userId="S::Rizagul.Syzdykbayeva@iac.kz::44f7f867-a232-478b-85ad-cc06e23630b4" providerId="AD"/>
  <p188:author id="{187AA376-D4EA-A3E0-3855-703EDF3E81FD}" name="Miras Baimyrza" initials="MB" userId="S::miras.baimyrza@iac.kz::1fae2ff3-1161-4a02-8ac3-9030ea2a34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66"/>
    <a:srgbClr val="305496"/>
    <a:srgbClr val="254375"/>
    <a:srgbClr val="F8F8F8"/>
    <a:srgbClr val="004DA1"/>
    <a:srgbClr val="0F6FC6"/>
    <a:srgbClr val="F9FAFC"/>
    <a:srgbClr val="B8C4DB"/>
    <a:srgbClr val="E2E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23E8E-335A-0248-90E7-50948DE445B4}" v="106" dt="2022-10-25T05:02:19.224"/>
    <p1510:client id="{C09D285D-8B94-4BF5-3C0B-8E4FBCAB384C}" v="2" dt="2022-10-24T08:18:01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32" autoAdjust="0"/>
    <p:restoredTop sz="94558" autoAdjust="0"/>
  </p:normalViewPr>
  <p:slideViewPr>
    <p:cSldViewPr snapToGrid="0">
      <p:cViewPr>
        <p:scale>
          <a:sx n="117" d="100"/>
          <a:sy n="117" d="100"/>
        </p:scale>
        <p:origin x="-762" y="-18"/>
      </p:cViewPr>
      <p:guideLst>
        <p:guide orient="horz" pos="935"/>
        <p:guide pos="44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7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вт 15.11.22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7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7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вт 15.11.22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2913" y="1241425"/>
            <a:ext cx="5972175" cy="335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6"/>
            <a:ext cx="5486400" cy="3916740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7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67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88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903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07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07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EA56-C07C-4926-9FAB-6AC8400A7FB5}" type="datetime1">
              <a:rPr lang="ru-RU" smtClean="0"/>
              <a:t>вт 15.11.22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xmlns="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xmlns="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01586"/>
      </p:ext>
    </p:extLst>
  </p:cSld>
  <p:clrMapOvr>
    <a:masterClrMapping/>
  </p:clrMapOvr>
  <p:transition spd="slow" advClick="0" advTm="4865">
    <p:fade/>
  </p:transition>
  <p:extLst>
    <p:ext uri="{DCECCB84-F9BA-43D5-87BE-67443E8EF086}">
      <p15:sldGuideLst xmlns:p15="http://schemas.microsoft.com/office/powerpoint/2012/main" xmlns="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A180-208D-4142-8294-295D618910CE}" type="datetimeFigureOut">
              <a:rPr lang="ru-RU" smtClean="0"/>
              <a:t>вт 15.11.22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EDFD-6289-4DBA-A0F4-0AC487344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10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8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EC505C28-8E20-4EDF-96BA-ACFE841C01D8}" type="datetime1">
              <a:rPr lang="ru-RU" smtClean="0"/>
              <a:pPr/>
              <a:t>вт 15.11.22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</p:sldLayoutIdLst>
  <p:transition spd="slow" advClick="0" advTm="4865"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4680" y="27384"/>
            <a:ext cx="1221668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3591" y="2107208"/>
            <a:ext cx="2282850" cy="23206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4092" y="4521282"/>
            <a:ext cx="2071580" cy="9898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МИНИСТЕРСТВО  </a:t>
            </a: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ПРОСВЕЩЕНИЯ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РЕСПУБЛИКИ КАЗАХСТАН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3218" y="786761"/>
            <a:ext cx="2150554" cy="100270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 РЕСПУБЛИКАСЫ  </a:t>
            </a:r>
            <a:endParaRPr lang="kk-KZ" sz="1600" spc="-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ОҚУ-АҒАРТУ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3004339" y="27384"/>
            <a:ext cx="9342514" cy="6886575"/>
            <a:chOff x="3003994" y="0"/>
            <a:chExt cx="9188450" cy="6886575"/>
          </a:xfrm>
        </p:grpSpPr>
        <p:sp>
          <p:nvSpPr>
            <p:cNvPr id="7" name="object 7"/>
            <p:cNvSpPr/>
            <p:nvPr/>
          </p:nvSpPr>
          <p:spPr>
            <a:xfrm>
              <a:off x="3064764" y="0"/>
              <a:ext cx="9127490" cy="6858000"/>
            </a:xfrm>
            <a:custGeom>
              <a:avLst/>
              <a:gdLst/>
              <a:ahLst/>
              <a:cxnLst/>
              <a:rect l="l" t="t" r="r" b="b"/>
              <a:pathLst>
                <a:path w="9127490" h="6858000">
                  <a:moveTo>
                    <a:pt x="9127248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9127248" y="6858000"/>
                  </a:lnTo>
                  <a:lnTo>
                    <a:pt x="9127248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18282" y="761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ln w="28575">
              <a:solidFill>
                <a:srgbClr val="02578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86832" y="6311801"/>
            <a:ext cx="246535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kk-KZ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Астана</a:t>
            </a:r>
            <a:r>
              <a:rPr lang="en-US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pc="-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қ.</a:t>
            </a:r>
            <a:r>
              <a:rPr spc="-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877441" y="0"/>
            <a:ext cx="4314559" cy="6858000"/>
            <a:chOff x="8645652" y="0"/>
            <a:chExt cx="3499485" cy="6858000"/>
          </a:xfrm>
        </p:grpSpPr>
        <p:sp>
          <p:nvSpPr>
            <p:cNvPr id="12" name="object 12"/>
            <p:cNvSpPr/>
            <p:nvPr/>
          </p:nvSpPr>
          <p:spPr>
            <a:xfrm>
              <a:off x="9800847" y="0"/>
              <a:ext cx="2344420" cy="6858000"/>
            </a:xfrm>
            <a:custGeom>
              <a:avLst/>
              <a:gdLst/>
              <a:ahLst/>
              <a:cxnLst/>
              <a:rect l="l" t="t" r="r" b="b"/>
              <a:pathLst>
                <a:path w="2344420" h="6858000">
                  <a:moveTo>
                    <a:pt x="1171956" y="0"/>
                  </a:moveTo>
                  <a:lnTo>
                    <a:pt x="0" y="0"/>
                  </a:lnTo>
                  <a:lnTo>
                    <a:pt x="1171956" y="3429000"/>
                  </a:lnTo>
                  <a:lnTo>
                    <a:pt x="0" y="6858000"/>
                  </a:lnTo>
                  <a:lnTo>
                    <a:pt x="1171956" y="6858000"/>
                  </a:lnTo>
                  <a:lnTo>
                    <a:pt x="2343899" y="3429000"/>
                  </a:lnTo>
                  <a:lnTo>
                    <a:pt x="1171956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645652" y="0"/>
              <a:ext cx="2379345" cy="6858000"/>
            </a:xfrm>
            <a:custGeom>
              <a:avLst/>
              <a:gdLst/>
              <a:ahLst/>
              <a:cxnLst/>
              <a:rect l="l" t="t" r="r" b="b"/>
              <a:pathLst>
                <a:path w="2379345" h="6858000">
                  <a:moveTo>
                    <a:pt x="1189482" y="0"/>
                  </a:moveTo>
                  <a:lnTo>
                    <a:pt x="0" y="0"/>
                  </a:lnTo>
                  <a:lnTo>
                    <a:pt x="1189482" y="3429000"/>
                  </a:lnTo>
                  <a:lnTo>
                    <a:pt x="0" y="6858000"/>
                  </a:lnTo>
                  <a:lnTo>
                    <a:pt x="1189482" y="6858000"/>
                  </a:lnTo>
                  <a:lnTo>
                    <a:pt x="2378964" y="3429000"/>
                  </a:lnTo>
                  <a:lnTo>
                    <a:pt x="1189482" y="0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116065" y="2949143"/>
            <a:ext cx="6971179" cy="6782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r>
              <a:rPr lang="ru-RU" sz="2400" b="1" dirty="0" err="1">
                <a:cs typeface="Tahoma" panose="020B0604030504040204" pitchFamily="34" charset="0"/>
              </a:rPr>
              <a:t>Білім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алушылардың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білім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жетістіктерінің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мониторингі</a:t>
            </a:r>
            <a:r>
              <a:rPr lang="ru-RU" sz="2400" b="1" dirty="0">
                <a:cs typeface="Tahoma" panose="020B0604030504040204" pitchFamily="34" charset="0"/>
              </a:rPr>
              <a:t> даму </a:t>
            </a:r>
            <a:r>
              <a:rPr lang="ru-RU" sz="2400" b="1" dirty="0" err="1">
                <a:cs typeface="Tahoma" panose="020B0604030504040204" pitchFamily="34" charset="0"/>
              </a:rPr>
              <a:t>траекториясы</a:t>
            </a:r>
            <a:endParaRPr lang="ru-RU" sz="2200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4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894901" y="137881"/>
            <a:ext cx="8780443" cy="511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БАҒАЛАУДЫҢ СЫРТҚЫ ТҮРЛЕРІНЕ ШОЛУ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6BEAE2F-E188-4C19-8AEC-994681B05664}"/>
              </a:ext>
            </a:extLst>
          </p:cNvPr>
          <p:cNvSpPr txBox="1"/>
          <p:nvPr/>
        </p:nvSpPr>
        <p:spPr>
          <a:xfrm>
            <a:off x="11444259" y="6458779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2">
            <a:extLst>
              <a:ext uri="{FF2B5EF4-FFF2-40B4-BE49-F238E27FC236}">
                <a16:creationId xmlns:a16="http://schemas.microsoft.com/office/drawing/2014/main" xmlns="" id="{6F562B44-957E-DC53-5489-8EB958796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93360"/>
              </p:ext>
            </p:extLst>
          </p:nvPr>
        </p:nvGraphicFramePr>
        <p:xfrm>
          <a:off x="0" y="806296"/>
          <a:ext cx="12192000" cy="65528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8051">
                  <a:extLst>
                    <a:ext uri="{9D8B030D-6E8A-4147-A177-3AD203B41FA5}">
                      <a16:colId xmlns:a16="http://schemas.microsoft.com/office/drawing/2014/main" xmlns="" val="3007360627"/>
                    </a:ext>
                  </a:extLst>
                </a:gridCol>
                <a:gridCol w="1817019">
                  <a:extLst>
                    <a:ext uri="{9D8B030D-6E8A-4147-A177-3AD203B41FA5}">
                      <a16:colId xmlns:a16="http://schemas.microsoft.com/office/drawing/2014/main" xmlns="" val="835794886"/>
                    </a:ext>
                  </a:extLst>
                </a:gridCol>
                <a:gridCol w="1297871">
                  <a:extLst>
                    <a:ext uri="{9D8B030D-6E8A-4147-A177-3AD203B41FA5}">
                      <a16:colId xmlns:a16="http://schemas.microsoft.com/office/drawing/2014/main" xmlns="" val="1848229032"/>
                    </a:ext>
                  </a:extLst>
                </a:gridCol>
                <a:gridCol w="1316411">
                  <a:extLst>
                    <a:ext uri="{9D8B030D-6E8A-4147-A177-3AD203B41FA5}">
                      <a16:colId xmlns:a16="http://schemas.microsoft.com/office/drawing/2014/main" xmlns="" val="2919747815"/>
                    </a:ext>
                  </a:extLst>
                </a:gridCol>
                <a:gridCol w="1565913">
                  <a:extLst>
                    <a:ext uri="{9D8B030D-6E8A-4147-A177-3AD203B41FA5}">
                      <a16:colId xmlns:a16="http://schemas.microsoft.com/office/drawing/2014/main" xmlns="" val="4118750054"/>
                    </a:ext>
                  </a:extLst>
                </a:gridCol>
                <a:gridCol w="1627418">
                  <a:extLst>
                    <a:ext uri="{9D8B030D-6E8A-4147-A177-3AD203B41FA5}">
                      <a16:colId xmlns:a16="http://schemas.microsoft.com/office/drawing/2014/main" xmlns="" val="3280024224"/>
                    </a:ext>
                  </a:extLst>
                </a:gridCol>
                <a:gridCol w="2509317">
                  <a:extLst>
                    <a:ext uri="{9D8B030D-6E8A-4147-A177-3AD203B41FA5}">
                      <a16:colId xmlns:a16="http://schemas.microsoft.com/office/drawing/2014/main" xmlns="" val="3004686186"/>
                    </a:ext>
                  </a:extLst>
                </a:gridCol>
              </a:tblGrid>
              <a:tr h="67677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ЗЕРТТЕУ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ТИПІ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ЦИКЛ</a:t>
                      </a:r>
                      <a:endParaRPr lang="ru-RU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</a:t>
                      </a:r>
                      <a:b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ЛАР</a:t>
                      </a:r>
                      <a:endParaRPr lang="kk-KZ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ПӘНДЕР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МАҚСАТ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2305897"/>
                  </a:ext>
                </a:extLst>
              </a:tr>
              <a:tr h="347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Бағалау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 сайын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Математика, оқу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бағдарламаны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ұйымдарға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дістемелік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ұсынымдар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5134830"/>
                  </a:ext>
                </a:extLst>
              </a:tr>
              <a:tr h="6134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  <a:endParaRPr lang="ru-RU" sz="14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8947494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аттестаттау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Емтихан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 сайын</a:t>
                      </a:r>
                      <a:endParaRPr lang="kk-K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міндетті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таңдау үшін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бағдарламасын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Аттестаттау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9773144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міндетті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таңдау үшін</a:t>
                      </a:r>
                      <a:endParaRPr lang="ru-RU" sz="14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бағдарламасын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Аттестаттау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748237"/>
                  </a:ext>
                </a:extLst>
              </a:tr>
              <a:tr h="320124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TIMSS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/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8492344"/>
                  </a:ext>
                </a:extLst>
              </a:tr>
              <a:tr h="4481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871499"/>
                  </a:ext>
                </a:extLst>
              </a:tr>
              <a:tr h="544209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PIRLS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834218"/>
                  </a:ext>
                </a:extLst>
              </a:tr>
              <a:tr h="336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ICILS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519307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6678963"/>
                  </a:ext>
                </a:extLst>
              </a:tr>
              <a:tr h="961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Мектептерге арналған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Мектептерге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сапа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деңгейін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түсінуге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көмектесу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104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491282"/>
      </p:ext>
    </p:extLst>
  </p:cSld>
  <p:clrMapOvr>
    <a:masterClrMapping/>
  </p:clrMapOvr>
  <p:transition spd="slow" advClick="0" advTm="4865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1632544" y="159381"/>
            <a:ext cx="9808117" cy="451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алушылардың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жетістіктерінің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мониторингі</a:t>
            </a:r>
            <a:endParaRPr lang="ru-RU" sz="24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47">
            <a:extLst>
              <a:ext uri="{FF2B5EF4-FFF2-40B4-BE49-F238E27FC236}">
                <a16:creationId xmlns:a16="http://schemas.microsoft.com/office/drawing/2014/main" xmlns="" id="{9E5D0DDF-AA11-76AB-F0E3-0D58BD8EC5CC}"/>
              </a:ext>
            </a:extLst>
          </p:cNvPr>
          <p:cNvSpPr/>
          <p:nvPr/>
        </p:nvSpPr>
        <p:spPr>
          <a:xfrm>
            <a:off x="8539370" y="1193356"/>
            <a:ext cx="1562992" cy="307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 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9098668-13AC-C829-BE06-DC4E760A1D43}"/>
              </a:ext>
            </a:extLst>
          </p:cNvPr>
          <p:cNvSpPr txBox="1"/>
          <p:nvPr/>
        </p:nvSpPr>
        <p:spPr>
          <a:xfrm>
            <a:off x="8539370" y="1651035"/>
            <a:ext cx="35613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МЖМБС-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талаптарына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47">
            <a:extLst>
              <a:ext uri="{FF2B5EF4-FFF2-40B4-BE49-F238E27FC236}">
                <a16:creationId xmlns:a16="http://schemas.microsoft.com/office/drawing/2014/main" xmlns="" id="{B2DE191B-5D77-71ED-4805-7DFA54879F28}"/>
              </a:ext>
            </a:extLst>
          </p:cNvPr>
          <p:cNvSpPr/>
          <p:nvPr/>
        </p:nvSpPr>
        <p:spPr>
          <a:xfrm>
            <a:off x="1758915" y="1188200"/>
            <a:ext cx="1995400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МИССИЯСЫ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3B204A3-7E7D-DC69-2B36-61ED7076F540}"/>
              </a:ext>
            </a:extLst>
          </p:cNvPr>
          <p:cNvSpPr txBox="1"/>
          <p:nvPr/>
        </p:nvSpPr>
        <p:spPr>
          <a:xfrm>
            <a:off x="1758914" y="1763139"/>
            <a:ext cx="485011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стандарттарға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келетін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сапасы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бағалаудың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9AD7E54F-A8EF-495C-AED3-9884000178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2" y="1393087"/>
            <a:ext cx="872589" cy="872589"/>
          </a:xfrm>
          <a:prstGeom prst="rect">
            <a:avLst/>
          </a:prstGeom>
        </p:spPr>
      </p:pic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A7D0A556-C70F-4765-972F-154B6594AAD8}"/>
              </a:ext>
            </a:extLst>
          </p:cNvPr>
          <p:cNvCxnSpPr>
            <a:cxnSpLocks/>
          </p:cNvCxnSpPr>
          <p:nvPr/>
        </p:nvCxnSpPr>
        <p:spPr>
          <a:xfrm flipV="1">
            <a:off x="911225" y="2860796"/>
            <a:ext cx="10903547" cy="9154"/>
          </a:xfrm>
          <a:prstGeom prst="line">
            <a:avLst/>
          </a:prstGeom>
          <a:ln w="28575">
            <a:solidFill>
              <a:srgbClr val="2543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A120F288-1C6E-415A-A07B-B960A5A8B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022" y="1404450"/>
            <a:ext cx="797239" cy="797239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xmlns="" id="{E6B91006-7287-4FF3-910A-5F4893FE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77" y="3160605"/>
            <a:ext cx="544872" cy="544872"/>
          </a:xfrm>
          <a:prstGeom prst="rect">
            <a:avLst/>
          </a:prstGeom>
        </p:spPr>
      </p:pic>
      <p:sp>
        <p:nvSpPr>
          <p:cNvPr id="37" name="Прямоугольник 47">
            <a:extLst>
              <a:ext uri="{FF2B5EF4-FFF2-40B4-BE49-F238E27FC236}">
                <a16:creationId xmlns:a16="http://schemas.microsoft.com/office/drawing/2014/main" xmlns="" id="{B2DE191B-5D77-71ED-4805-7DFA54879F28}"/>
              </a:ext>
            </a:extLst>
          </p:cNvPr>
          <p:cNvSpPr/>
          <p:nvPr/>
        </p:nvSpPr>
        <p:spPr>
          <a:xfrm>
            <a:off x="1766170" y="3276871"/>
            <a:ext cx="2146407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D48F016-7C15-D313-0BC7-FE8C6CAFCFD1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E193A68-72B1-82C2-151A-EF46D1E32D1C}"/>
              </a:ext>
            </a:extLst>
          </p:cNvPr>
          <p:cNvSpPr txBox="1"/>
          <p:nvPr/>
        </p:nvSpPr>
        <p:spPr>
          <a:xfrm>
            <a:off x="360555" y="4204885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302ED71-5278-DD5D-72D6-919A78C6B73F}"/>
              </a:ext>
            </a:extLst>
          </p:cNvPr>
          <p:cNvSpPr txBox="1"/>
          <p:nvPr/>
        </p:nvSpPr>
        <p:spPr>
          <a:xfrm>
            <a:off x="4475285" y="4185989"/>
            <a:ext cx="451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6EC0AAD1-9F4A-28DA-B9E7-612C4BDE6642}"/>
              </a:ext>
            </a:extLst>
          </p:cNvPr>
          <p:cNvSpPr txBox="1"/>
          <p:nvPr/>
        </p:nvSpPr>
        <p:spPr>
          <a:xfrm>
            <a:off x="8581704" y="4198114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DF0F5A9-546E-98E7-FD9D-165944B4B854}"/>
              </a:ext>
            </a:extLst>
          </p:cNvPr>
          <p:cNvSpPr txBox="1"/>
          <p:nvPr/>
        </p:nvSpPr>
        <p:spPr>
          <a:xfrm>
            <a:off x="790543" y="4224508"/>
            <a:ext cx="39338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B0845EB1-B782-BEA0-C1A6-CC629B1F8D11}"/>
              </a:ext>
            </a:extLst>
          </p:cNvPr>
          <p:cNvSpPr txBox="1"/>
          <p:nvPr/>
        </p:nvSpPr>
        <p:spPr>
          <a:xfrm>
            <a:off x="4926714" y="4184420"/>
            <a:ext cx="29687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Мүдделі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тараптарға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кері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байланыс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CF824D65-FCFC-C2E2-65AE-C136914C197F}"/>
              </a:ext>
            </a:extLst>
          </p:cNvPr>
          <p:cNvSpPr txBox="1"/>
          <p:nvPr/>
        </p:nvSpPr>
        <p:spPr>
          <a:xfrm>
            <a:off x="8947665" y="4230255"/>
            <a:ext cx="27900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b="1" dirty="0">
                <a:latin typeface="Arial"/>
                <a:ea typeface="segoeUI"/>
                <a:cs typeface="segoeUI"/>
              </a:rPr>
              <a:t>Оқу бағдарламаларын жетілдіру</a:t>
            </a:r>
            <a:endParaRPr lang="ru-RU" b="1" dirty="0">
              <a:latin typeface="Arial"/>
              <a:ea typeface="segoeUI"/>
              <a:cs typeface="segoeUI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A00BA4CE-54B2-0CFD-1223-B92276EAF944}"/>
              </a:ext>
            </a:extLst>
          </p:cNvPr>
          <p:cNvSpPr/>
          <p:nvPr/>
        </p:nvSpPr>
        <p:spPr>
          <a:xfrm>
            <a:off x="193431" y="4058175"/>
            <a:ext cx="11834446" cy="2046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7E5AFD1-F99F-4CAD-E684-8FEA9B1BB586}"/>
              </a:ext>
            </a:extLst>
          </p:cNvPr>
          <p:cNvSpPr txBox="1"/>
          <p:nvPr/>
        </p:nvSpPr>
        <p:spPr>
          <a:xfrm>
            <a:off x="790543" y="5082622"/>
            <a:ext cx="3426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дағдыларды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меңгеру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C52B4666-C270-8DE1-98EF-EE4D4FE63F15}"/>
              </a:ext>
            </a:extLst>
          </p:cNvPr>
          <p:cNvSpPr txBox="1"/>
          <p:nvPr/>
        </p:nvSpPr>
        <p:spPr>
          <a:xfrm>
            <a:off x="4700999" y="4888119"/>
            <a:ext cx="31711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Мектептерге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бағдарламаларын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әзірлеушілерге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саясатты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айқындайтын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2BB375D5-F869-CB6E-2991-2450106D69AF}"/>
              </a:ext>
            </a:extLst>
          </p:cNvPr>
          <p:cNvSpPr txBox="1"/>
          <p:nvPr/>
        </p:nvSpPr>
        <p:spPr>
          <a:xfrm>
            <a:off x="8581704" y="4864482"/>
            <a:ext cx="33015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Білім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беру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мазмұнын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жақсарту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жөніндегі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іс-қимылдардың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катализаторы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ретінде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қызмет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ету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</p:spTree>
    <p:extLst>
      <p:ext uri="{BB962C8B-B14F-4D97-AF65-F5344CB8AC3E}">
        <p14:creationId xmlns:p14="http://schemas.microsoft.com/office/powerpoint/2010/main" val="1934788552"/>
      </p:ext>
    </p:extLst>
  </p:cSld>
  <p:clrMapOvr>
    <a:masterClrMapping/>
  </p:clrMapOvr>
  <p:transition spd="slow" advClick="0" advTm="4865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10907691" y="108313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2591805" y="165772"/>
            <a:ext cx="513481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ІСКЕ АСЫРУ КЕЗЕҢДЕРІ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Line 396">
            <a:extLst>
              <a:ext uri="{FF2B5EF4-FFF2-40B4-BE49-F238E27FC236}">
                <a16:creationId xmlns:a16="http://schemas.microsoft.com/office/drawing/2014/main" xmlns="" id="{171620D3-F275-8E23-5910-5170F192F8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366" y="1735954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0" name="Line 397">
            <a:extLst>
              <a:ext uri="{FF2B5EF4-FFF2-40B4-BE49-F238E27FC236}">
                <a16:creationId xmlns:a16="http://schemas.microsoft.com/office/drawing/2014/main" xmlns="" id="{B16B5F37-93E8-995B-972B-36B3D0CEF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0529" y="1735954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1" name="Line 509">
            <a:extLst>
              <a:ext uri="{FF2B5EF4-FFF2-40B4-BE49-F238E27FC236}">
                <a16:creationId xmlns:a16="http://schemas.microsoft.com/office/drawing/2014/main" xmlns="" id="{BBE1FE8C-3255-AA25-9874-A88F921871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4074" y="334518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xmlns="" id="{168DE27E-44DC-38C2-049C-4C84AF8BA0A0}"/>
              </a:ext>
            </a:extLst>
          </p:cNvPr>
          <p:cNvGrpSpPr/>
          <p:nvPr/>
        </p:nvGrpSpPr>
        <p:grpSpPr>
          <a:xfrm>
            <a:off x="326975" y="3248646"/>
            <a:ext cx="11529030" cy="2522935"/>
            <a:chOff x="1939299" y="3429000"/>
            <a:chExt cx="7575117" cy="2522935"/>
          </a:xfrm>
        </p:grpSpPr>
        <p:sp>
          <p:nvSpPr>
            <p:cNvPr id="34" name="Freeform 485">
              <a:extLst>
                <a:ext uri="{FF2B5EF4-FFF2-40B4-BE49-F238E27FC236}">
                  <a16:creationId xmlns:a16="http://schemas.microsoft.com/office/drawing/2014/main" xmlns="" id="{58BBCF1D-DA34-A168-440B-47A27A09E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9948" y="4564797"/>
              <a:ext cx="550982" cy="199524"/>
            </a:xfrm>
            <a:custGeom>
              <a:avLst/>
              <a:gdLst>
                <a:gd name="T0" fmla="*/ 1219416 w 1624"/>
                <a:gd name="T1" fmla="*/ 529524 h 578"/>
                <a:gd name="T2" fmla="*/ 1219416 w 1624"/>
                <a:gd name="T3" fmla="*/ 529524 h 578"/>
                <a:gd name="T4" fmla="*/ 1434122 w 1624"/>
                <a:gd name="T5" fmla="*/ 353322 h 578"/>
                <a:gd name="T6" fmla="*/ 1468988 w 1624"/>
                <a:gd name="T7" fmla="*/ 174367 h 578"/>
                <a:gd name="T8" fmla="*/ 1468988 w 1624"/>
                <a:gd name="T9" fmla="*/ 174367 h 578"/>
                <a:gd name="T10" fmla="*/ 1324934 w 1624"/>
                <a:gd name="T11" fmla="*/ 0 h 578"/>
                <a:gd name="T12" fmla="*/ 318388 w 1624"/>
                <a:gd name="T13" fmla="*/ 0 h 578"/>
                <a:gd name="T14" fmla="*/ 318388 w 1624"/>
                <a:gd name="T15" fmla="*/ 0 h 578"/>
                <a:gd name="T16" fmla="*/ 87167 w 1624"/>
                <a:gd name="T17" fmla="*/ 169778 h 578"/>
                <a:gd name="T18" fmla="*/ 29361 w 1624"/>
                <a:gd name="T19" fmla="*/ 358828 h 578"/>
                <a:gd name="T20" fmla="*/ 29361 w 1624"/>
                <a:gd name="T21" fmla="*/ 358828 h 578"/>
                <a:gd name="T22" fmla="*/ 155983 w 1624"/>
                <a:gd name="T23" fmla="*/ 529524 h 578"/>
                <a:gd name="T24" fmla="*/ 1219416 w 1624"/>
                <a:gd name="T25" fmla="*/ 529524 h 5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24" h="578">
                  <a:moveTo>
                    <a:pt x="1329" y="577"/>
                  </a:moveTo>
                  <a:lnTo>
                    <a:pt x="1329" y="577"/>
                  </a:lnTo>
                  <a:cubicBezTo>
                    <a:pt x="1437" y="577"/>
                    <a:pt x="1541" y="491"/>
                    <a:pt x="1563" y="385"/>
                  </a:cubicBezTo>
                  <a:lnTo>
                    <a:pt x="1601" y="190"/>
                  </a:lnTo>
                  <a:cubicBezTo>
                    <a:pt x="1623" y="86"/>
                    <a:pt x="1552" y="0"/>
                    <a:pt x="1444" y="0"/>
                  </a:cubicBezTo>
                  <a:lnTo>
                    <a:pt x="347" y="0"/>
                  </a:lnTo>
                  <a:cubicBezTo>
                    <a:pt x="240" y="0"/>
                    <a:pt x="126" y="83"/>
                    <a:pt x="95" y="185"/>
                  </a:cubicBezTo>
                  <a:lnTo>
                    <a:pt x="32" y="391"/>
                  </a:lnTo>
                  <a:cubicBezTo>
                    <a:pt x="0" y="493"/>
                    <a:pt x="63" y="577"/>
                    <a:pt x="170" y="577"/>
                  </a:cubicBezTo>
                  <a:lnTo>
                    <a:pt x="1329" y="577"/>
                  </a:lnTo>
                </a:path>
              </a:pathLst>
            </a:custGeom>
            <a:solidFill>
              <a:srgbClr val="F67F1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5" name="Freeform 490">
              <a:extLst>
                <a:ext uri="{FF2B5EF4-FFF2-40B4-BE49-F238E27FC236}">
                  <a16:creationId xmlns:a16="http://schemas.microsoft.com/office/drawing/2014/main" xmlns="" id="{6140CE95-9433-6009-8938-FED68A128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8701" y="5459974"/>
              <a:ext cx="556269" cy="334128"/>
            </a:xfrm>
            <a:custGeom>
              <a:avLst/>
              <a:gdLst>
                <a:gd name="T0" fmla="*/ 0 w 1636"/>
                <a:gd name="T1" fmla="*/ 0 h 970"/>
                <a:gd name="T2" fmla="*/ 0 w 1636"/>
                <a:gd name="T3" fmla="*/ 0 h 970"/>
                <a:gd name="T4" fmla="*/ 1501322 w 1636"/>
                <a:gd name="T5" fmla="*/ 0 h 970"/>
                <a:gd name="T6" fmla="*/ 1501322 w 1636"/>
                <a:gd name="T7" fmla="*/ 889897 h 970"/>
                <a:gd name="T8" fmla="*/ 448101 w 1636"/>
                <a:gd name="T9" fmla="*/ 889897 h 970"/>
                <a:gd name="T10" fmla="*/ 0 w 1636"/>
                <a:gd name="T11" fmla="*/ 0 h 9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6" h="970">
                  <a:moveTo>
                    <a:pt x="0" y="0"/>
                  </a:moveTo>
                  <a:lnTo>
                    <a:pt x="0" y="0"/>
                  </a:lnTo>
                  <a:cubicBezTo>
                    <a:pt x="83" y="16"/>
                    <a:pt x="1635" y="0"/>
                    <a:pt x="1635" y="0"/>
                  </a:cubicBezTo>
                  <a:lnTo>
                    <a:pt x="1635" y="969"/>
                  </a:lnTo>
                  <a:lnTo>
                    <a:pt x="488" y="969"/>
                  </a:lnTo>
                  <a:lnTo>
                    <a:pt x="0" y="0"/>
                  </a:lnTo>
                </a:path>
              </a:pathLst>
            </a:custGeom>
            <a:solidFill>
              <a:srgbClr val="D1CD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8" name="Freeform 494">
              <a:extLst>
                <a:ext uri="{FF2B5EF4-FFF2-40B4-BE49-F238E27FC236}">
                  <a16:creationId xmlns:a16="http://schemas.microsoft.com/office/drawing/2014/main" xmlns="" id="{E61FCC50-1BA7-5BED-BBF4-EFC84159D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299" y="3429000"/>
              <a:ext cx="7575117" cy="2522935"/>
            </a:xfrm>
            <a:custGeom>
              <a:avLst/>
              <a:gdLst>
                <a:gd name="T0" fmla="*/ 21562 w 22296"/>
                <a:gd name="T1" fmla="*/ 7325 h 7326"/>
                <a:gd name="T2" fmla="*/ 18768 w 22296"/>
                <a:gd name="T3" fmla="*/ 7325 h 7326"/>
                <a:gd name="T4" fmla="*/ 18768 w 22296"/>
                <a:gd name="T5" fmla="*/ 7325 h 7326"/>
                <a:gd name="T6" fmla="*/ 18104 w 22296"/>
                <a:gd name="T7" fmla="*/ 6904 h 7326"/>
                <a:gd name="T8" fmla="*/ 16945 w 22296"/>
                <a:gd name="T9" fmla="*/ 4443 h 7326"/>
                <a:gd name="T10" fmla="*/ 13915 w 22296"/>
                <a:gd name="T11" fmla="*/ 4443 h 7326"/>
                <a:gd name="T12" fmla="*/ 13915 w 22296"/>
                <a:gd name="T13" fmla="*/ 4443 h 7326"/>
                <a:gd name="T14" fmla="*/ 13206 w 22296"/>
                <a:gd name="T15" fmla="*/ 3892 h 7326"/>
                <a:gd name="T16" fmla="*/ 12984 w 22296"/>
                <a:gd name="T17" fmla="*/ 3026 h 7326"/>
                <a:gd name="T18" fmla="*/ 10421 w 22296"/>
                <a:gd name="T19" fmla="*/ 3026 h 7326"/>
                <a:gd name="T20" fmla="*/ 10296 w 22296"/>
                <a:gd name="T21" fmla="*/ 3823 h 7326"/>
                <a:gd name="T22" fmla="*/ 10296 w 22296"/>
                <a:gd name="T23" fmla="*/ 3823 h 7326"/>
                <a:gd name="T24" fmla="*/ 9572 w 22296"/>
                <a:gd name="T25" fmla="*/ 4443 h 7326"/>
                <a:gd name="T26" fmla="*/ 4298 w 22296"/>
                <a:gd name="T27" fmla="*/ 4443 h 7326"/>
                <a:gd name="T28" fmla="*/ 4298 w 22296"/>
                <a:gd name="T29" fmla="*/ 4443 h 7326"/>
                <a:gd name="T30" fmla="*/ 3675 w 22296"/>
                <a:gd name="T31" fmla="*/ 4095 h 7326"/>
                <a:gd name="T32" fmla="*/ 3675 w 22296"/>
                <a:gd name="T33" fmla="*/ 4095 h 7326"/>
                <a:gd name="T34" fmla="*/ 3642 w 22296"/>
                <a:gd name="T35" fmla="*/ 3382 h 7326"/>
                <a:gd name="T36" fmla="*/ 4602 w 22296"/>
                <a:gd name="T37" fmla="*/ 1464 h 7326"/>
                <a:gd name="T38" fmla="*/ 733 w 22296"/>
                <a:gd name="T39" fmla="*/ 1464 h 7326"/>
                <a:gd name="T40" fmla="*/ 733 w 22296"/>
                <a:gd name="T41" fmla="*/ 1464 h 7326"/>
                <a:gd name="T42" fmla="*/ 0 w 22296"/>
                <a:gd name="T43" fmla="*/ 731 h 7326"/>
                <a:gd name="T44" fmla="*/ 0 w 22296"/>
                <a:gd name="T45" fmla="*/ 731 h 7326"/>
                <a:gd name="T46" fmla="*/ 733 w 22296"/>
                <a:gd name="T47" fmla="*/ 0 h 7326"/>
                <a:gd name="T48" fmla="*/ 5787 w 22296"/>
                <a:gd name="T49" fmla="*/ 0 h 7326"/>
                <a:gd name="T50" fmla="*/ 5787 w 22296"/>
                <a:gd name="T51" fmla="*/ 0 h 7326"/>
                <a:gd name="T52" fmla="*/ 6410 w 22296"/>
                <a:gd name="T53" fmla="*/ 347 h 7326"/>
                <a:gd name="T54" fmla="*/ 6410 w 22296"/>
                <a:gd name="T55" fmla="*/ 347 h 7326"/>
                <a:gd name="T56" fmla="*/ 6442 w 22296"/>
                <a:gd name="T57" fmla="*/ 1058 h 7326"/>
                <a:gd name="T58" fmla="*/ 5483 w 22296"/>
                <a:gd name="T59" fmla="*/ 2977 h 7326"/>
                <a:gd name="T60" fmla="*/ 8945 w 22296"/>
                <a:gd name="T61" fmla="*/ 2977 h 7326"/>
                <a:gd name="T62" fmla="*/ 9068 w 22296"/>
                <a:gd name="T63" fmla="*/ 2182 h 7326"/>
                <a:gd name="T64" fmla="*/ 9068 w 22296"/>
                <a:gd name="T65" fmla="*/ 2182 h 7326"/>
                <a:gd name="T66" fmla="*/ 9792 w 22296"/>
                <a:gd name="T67" fmla="*/ 1560 h 7326"/>
                <a:gd name="T68" fmla="*/ 13552 w 22296"/>
                <a:gd name="T69" fmla="*/ 1560 h 7326"/>
                <a:gd name="T70" fmla="*/ 13552 w 22296"/>
                <a:gd name="T71" fmla="*/ 1560 h 7326"/>
                <a:gd name="T72" fmla="*/ 14261 w 22296"/>
                <a:gd name="T73" fmla="*/ 2111 h 7326"/>
                <a:gd name="T74" fmla="*/ 14484 w 22296"/>
                <a:gd name="T75" fmla="*/ 2977 h 7326"/>
                <a:gd name="T76" fmla="*/ 17410 w 22296"/>
                <a:gd name="T77" fmla="*/ 2977 h 7326"/>
                <a:gd name="T78" fmla="*/ 17410 w 22296"/>
                <a:gd name="T79" fmla="*/ 2977 h 7326"/>
                <a:gd name="T80" fmla="*/ 18073 w 22296"/>
                <a:gd name="T81" fmla="*/ 3398 h 7326"/>
                <a:gd name="T82" fmla="*/ 19232 w 22296"/>
                <a:gd name="T83" fmla="*/ 5860 h 7326"/>
                <a:gd name="T84" fmla="*/ 21562 w 22296"/>
                <a:gd name="T85" fmla="*/ 5860 h 7326"/>
                <a:gd name="T86" fmla="*/ 21562 w 22296"/>
                <a:gd name="T87" fmla="*/ 5860 h 7326"/>
                <a:gd name="T88" fmla="*/ 22295 w 22296"/>
                <a:gd name="T89" fmla="*/ 6592 h 7326"/>
                <a:gd name="T90" fmla="*/ 22295 w 22296"/>
                <a:gd name="T91" fmla="*/ 6592 h 7326"/>
                <a:gd name="T92" fmla="*/ 21562 w 22296"/>
                <a:gd name="T93" fmla="*/ 7325 h 7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296" h="7326">
                  <a:moveTo>
                    <a:pt x="21562" y="7325"/>
                  </a:moveTo>
                  <a:lnTo>
                    <a:pt x="18768" y="7325"/>
                  </a:lnTo>
                  <a:lnTo>
                    <a:pt x="18768" y="7325"/>
                  </a:lnTo>
                  <a:cubicBezTo>
                    <a:pt x="18484" y="7325"/>
                    <a:pt x="18226" y="7161"/>
                    <a:pt x="18104" y="6904"/>
                  </a:cubicBezTo>
                  <a:lnTo>
                    <a:pt x="16945" y="4443"/>
                  </a:lnTo>
                  <a:lnTo>
                    <a:pt x="13915" y="4443"/>
                  </a:lnTo>
                  <a:lnTo>
                    <a:pt x="13915" y="4443"/>
                  </a:lnTo>
                  <a:cubicBezTo>
                    <a:pt x="13582" y="4443"/>
                    <a:pt x="13288" y="4216"/>
                    <a:pt x="13206" y="3892"/>
                  </a:cubicBezTo>
                  <a:lnTo>
                    <a:pt x="12984" y="3026"/>
                  </a:lnTo>
                  <a:lnTo>
                    <a:pt x="10421" y="3026"/>
                  </a:lnTo>
                  <a:lnTo>
                    <a:pt x="10296" y="3823"/>
                  </a:lnTo>
                  <a:lnTo>
                    <a:pt x="10296" y="3823"/>
                  </a:lnTo>
                  <a:cubicBezTo>
                    <a:pt x="10242" y="4179"/>
                    <a:pt x="9934" y="4443"/>
                    <a:pt x="9572" y="4443"/>
                  </a:cubicBezTo>
                  <a:lnTo>
                    <a:pt x="4298" y="4443"/>
                  </a:lnTo>
                  <a:lnTo>
                    <a:pt x="4298" y="4443"/>
                  </a:lnTo>
                  <a:cubicBezTo>
                    <a:pt x="4044" y="4443"/>
                    <a:pt x="3808" y="4311"/>
                    <a:pt x="3675" y="4095"/>
                  </a:cubicBezTo>
                  <a:lnTo>
                    <a:pt x="3675" y="4095"/>
                  </a:lnTo>
                  <a:cubicBezTo>
                    <a:pt x="3541" y="3879"/>
                    <a:pt x="3529" y="3609"/>
                    <a:pt x="3642" y="3382"/>
                  </a:cubicBezTo>
                  <a:lnTo>
                    <a:pt x="4602" y="1464"/>
                  </a:lnTo>
                  <a:lnTo>
                    <a:pt x="733" y="1464"/>
                  </a:lnTo>
                  <a:lnTo>
                    <a:pt x="733" y="1464"/>
                  </a:lnTo>
                  <a:cubicBezTo>
                    <a:pt x="329" y="1464"/>
                    <a:pt x="0" y="1136"/>
                    <a:pt x="0" y="731"/>
                  </a:cubicBezTo>
                  <a:lnTo>
                    <a:pt x="0" y="731"/>
                  </a:lnTo>
                  <a:cubicBezTo>
                    <a:pt x="0" y="328"/>
                    <a:pt x="329" y="0"/>
                    <a:pt x="733" y="0"/>
                  </a:cubicBezTo>
                  <a:lnTo>
                    <a:pt x="5787" y="0"/>
                  </a:lnTo>
                  <a:lnTo>
                    <a:pt x="5787" y="0"/>
                  </a:lnTo>
                  <a:cubicBezTo>
                    <a:pt x="6041" y="0"/>
                    <a:pt x="6277" y="130"/>
                    <a:pt x="6410" y="347"/>
                  </a:cubicBezTo>
                  <a:lnTo>
                    <a:pt x="6410" y="347"/>
                  </a:lnTo>
                  <a:cubicBezTo>
                    <a:pt x="6543" y="562"/>
                    <a:pt x="6557" y="831"/>
                    <a:pt x="6442" y="1058"/>
                  </a:cubicBezTo>
                  <a:lnTo>
                    <a:pt x="5483" y="2977"/>
                  </a:lnTo>
                  <a:lnTo>
                    <a:pt x="8945" y="2977"/>
                  </a:lnTo>
                  <a:lnTo>
                    <a:pt x="9068" y="2182"/>
                  </a:lnTo>
                  <a:lnTo>
                    <a:pt x="9068" y="2182"/>
                  </a:lnTo>
                  <a:cubicBezTo>
                    <a:pt x="9124" y="1824"/>
                    <a:pt x="9431" y="1560"/>
                    <a:pt x="9792" y="1560"/>
                  </a:cubicBezTo>
                  <a:lnTo>
                    <a:pt x="13552" y="1560"/>
                  </a:lnTo>
                  <a:lnTo>
                    <a:pt x="13552" y="1560"/>
                  </a:lnTo>
                  <a:cubicBezTo>
                    <a:pt x="13886" y="1560"/>
                    <a:pt x="14179" y="1788"/>
                    <a:pt x="14261" y="2111"/>
                  </a:cubicBezTo>
                  <a:lnTo>
                    <a:pt x="14484" y="2977"/>
                  </a:lnTo>
                  <a:lnTo>
                    <a:pt x="17410" y="2977"/>
                  </a:lnTo>
                  <a:lnTo>
                    <a:pt x="17410" y="2977"/>
                  </a:lnTo>
                  <a:cubicBezTo>
                    <a:pt x="17694" y="2977"/>
                    <a:pt x="17952" y="3141"/>
                    <a:pt x="18073" y="3398"/>
                  </a:cubicBezTo>
                  <a:lnTo>
                    <a:pt x="19232" y="5860"/>
                  </a:lnTo>
                  <a:lnTo>
                    <a:pt x="21562" y="5860"/>
                  </a:lnTo>
                  <a:lnTo>
                    <a:pt x="21562" y="5860"/>
                  </a:lnTo>
                  <a:cubicBezTo>
                    <a:pt x="21967" y="5860"/>
                    <a:pt x="22295" y="6188"/>
                    <a:pt x="22295" y="6592"/>
                  </a:cubicBezTo>
                  <a:lnTo>
                    <a:pt x="22295" y="6592"/>
                  </a:lnTo>
                  <a:cubicBezTo>
                    <a:pt x="22295" y="6996"/>
                    <a:pt x="21967" y="7325"/>
                    <a:pt x="21562" y="732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3" name="Freeform 495">
              <a:extLst>
                <a:ext uri="{FF2B5EF4-FFF2-40B4-BE49-F238E27FC236}">
                  <a16:creationId xmlns:a16="http://schemas.microsoft.com/office/drawing/2014/main" xmlns="" id="{CB9009F6-3E67-D82C-AEBE-CCCB8E69B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52740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4" name="Freeform 496">
              <a:extLst>
                <a:ext uri="{FF2B5EF4-FFF2-40B4-BE49-F238E27FC236}">
                  <a16:creationId xmlns:a16="http://schemas.microsoft.com/office/drawing/2014/main" xmlns="" id="{332E0DCC-CC4A-5C40-40A2-89E000A85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43920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5" name="Freeform 497">
              <a:extLst>
                <a:ext uri="{FF2B5EF4-FFF2-40B4-BE49-F238E27FC236}">
                  <a16:creationId xmlns:a16="http://schemas.microsoft.com/office/drawing/2014/main" xmlns="" id="{5CF11139-FF3E-7F23-D06A-4DAC6902C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35172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6" name="Line 498">
              <a:extLst>
                <a:ext uri="{FF2B5EF4-FFF2-40B4-BE49-F238E27FC236}">
                  <a16:creationId xmlns:a16="http://schemas.microsoft.com/office/drawing/2014/main" xmlns="" id="{42CD6B1E-A2DB-D412-8DC1-4F9F2D4B0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7769" y="3614229"/>
              <a:ext cx="133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8" name="Line 499">
              <a:extLst>
                <a:ext uri="{FF2B5EF4-FFF2-40B4-BE49-F238E27FC236}">
                  <a16:creationId xmlns:a16="http://schemas.microsoft.com/office/drawing/2014/main" xmlns="" id="{5F971385-B845-FF54-B22A-8CD97D85E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873" y="3614229"/>
              <a:ext cx="1012678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9" name="Freeform 500">
              <a:extLst>
                <a:ext uri="{FF2B5EF4-FFF2-40B4-BE49-F238E27FC236}">
                  <a16:creationId xmlns:a16="http://schemas.microsoft.com/office/drawing/2014/main" xmlns="" id="{6BC4CADD-ABBC-776A-565E-7E34ADE2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3163" y="3614229"/>
              <a:ext cx="133340" cy="119715"/>
            </a:xfrm>
            <a:custGeom>
              <a:avLst/>
              <a:gdLst>
                <a:gd name="T0" fmla="*/ 0 w 392"/>
                <a:gd name="T1" fmla="*/ 0 h 350"/>
                <a:gd name="T2" fmla="*/ 359456 w 392"/>
                <a:gd name="T3" fmla="*/ 0 h 350"/>
                <a:gd name="T4" fmla="*/ 199493 w 392"/>
                <a:gd name="T5" fmla="*/ 318971 h 3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0">
                  <a:moveTo>
                    <a:pt x="0" y="0"/>
                  </a:moveTo>
                  <a:lnTo>
                    <a:pt x="391" y="0"/>
                  </a:lnTo>
                  <a:lnTo>
                    <a:pt x="217" y="34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0" name="Line 501">
              <a:extLst>
                <a:ext uri="{FF2B5EF4-FFF2-40B4-BE49-F238E27FC236}">
                  <a16:creationId xmlns:a16="http://schemas.microsoft.com/office/drawing/2014/main" xmlns="" id="{CDE84B7C-2945-F846-A3CA-B29FD59DB0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1169" y="3997196"/>
              <a:ext cx="196192" cy="3930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1" name="Freeform 502">
              <a:extLst>
                <a:ext uri="{FF2B5EF4-FFF2-40B4-BE49-F238E27FC236}">
                  <a16:creationId xmlns:a16="http://schemas.microsoft.com/office/drawing/2014/main" xmlns="" id="{ABEDDB28-8687-7318-3BDE-E0A5A94D7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164" y="4519532"/>
              <a:ext cx="133340" cy="121501"/>
            </a:xfrm>
            <a:custGeom>
              <a:avLst/>
              <a:gdLst>
                <a:gd name="T0" fmla="*/ 161802 w 392"/>
                <a:gd name="T1" fmla="*/ 0 h 351"/>
                <a:gd name="T2" fmla="*/ 0 w 392"/>
                <a:gd name="T3" fmla="*/ 323010 h 351"/>
                <a:gd name="T4" fmla="*/ 359458 w 392"/>
                <a:gd name="T5" fmla="*/ 32301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1">
                  <a:moveTo>
                    <a:pt x="176" y="0"/>
                  </a:moveTo>
                  <a:lnTo>
                    <a:pt x="0" y="350"/>
                  </a:lnTo>
                  <a:lnTo>
                    <a:pt x="391" y="35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2" name="Line 503">
              <a:extLst>
                <a:ext uri="{FF2B5EF4-FFF2-40B4-BE49-F238E27FC236}">
                  <a16:creationId xmlns:a16="http://schemas.microsoft.com/office/drawing/2014/main" xmlns="" id="{6F4DD46B-D58E-5CED-CBFC-7799D2FD26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8952" y="4641033"/>
              <a:ext cx="1069657" cy="1787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3" name="Freeform 504">
              <a:extLst>
                <a:ext uri="{FF2B5EF4-FFF2-40B4-BE49-F238E27FC236}">
                  <a16:creationId xmlns:a16="http://schemas.microsoft.com/office/drawing/2014/main" xmlns="" id="{2E89ED17-5A75-38F9-AAD5-61A451A51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8395" y="4507620"/>
              <a:ext cx="152724" cy="133413"/>
            </a:xfrm>
            <a:custGeom>
              <a:avLst/>
              <a:gdLst>
                <a:gd name="T0" fmla="*/ 0 w 451"/>
                <a:gd name="T1" fmla="*/ 355408 h 388"/>
                <a:gd name="T2" fmla="*/ 357153 w 451"/>
                <a:gd name="T3" fmla="*/ 355408 h 388"/>
                <a:gd name="T4" fmla="*/ 412099 w 451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" h="388">
                  <a:moveTo>
                    <a:pt x="0" y="387"/>
                  </a:moveTo>
                  <a:lnTo>
                    <a:pt x="390" y="387"/>
                  </a:lnTo>
                  <a:lnTo>
                    <a:pt x="450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4" name="Freeform 505">
              <a:extLst>
                <a:ext uri="{FF2B5EF4-FFF2-40B4-BE49-F238E27FC236}">
                  <a16:creationId xmlns:a16="http://schemas.microsoft.com/office/drawing/2014/main" xmlns="" id="{4E2A5CCB-CD65-7766-1BD2-FA260A137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5777" y="4152050"/>
              <a:ext cx="154486" cy="133413"/>
            </a:xfrm>
            <a:custGeom>
              <a:avLst/>
              <a:gdLst>
                <a:gd name="T0" fmla="*/ 0 w 452"/>
                <a:gd name="T1" fmla="*/ 355408 h 388"/>
                <a:gd name="T2" fmla="*/ 55363 w 452"/>
                <a:gd name="T3" fmla="*/ 0 h 388"/>
                <a:gd name="T4" fmla="*/ 416142 w 452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2" h="388">
                  <a:moveTo>
                    <a:pt x="0" y="387"/>
                  </a:moveTo>
                  <a:lnTo>
                    <a:pt x="60" y="0"/>
                  </a:lnTo>
                  <a:lnTo>
                    <a:pt x="451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5" name="Line 506">
              <a:extLst>
                <a:ext uri="{FF2B5EF4-FFF2-40B4-BE49-F238E27FC236}">
                  <a16:creationId xmlns:a16="http://schemas.microsoft.com/office/drawing/2014/main" xmlns="" id="{1AA4BCE6-A9B0-90D1-18E5-3213575AB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8606" y="4152050"/>
              <a:ext cx="506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6" name="Freeform 507">
              <a:extLst>
                <a:ext uri="{FF2B5EF4-FFF2-40B4-BE49-F238E27FC236}">
                  <a16:creationId xmlns:a16="http://schemas.microsoft.com/office/drawing/2014/main" xmlns="" id="{85C7CEEA-7D82-D0A9-EBD1-A0566CCEC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1179" y="4152050"/>
              <a:ext cx="166822" cy="130435"/>
            </a:xfrm>
            <a:custGeom>
              <a:avLst/>
              <a:gdLst>
                <a:gd name="T0" fmla="*/ 0 w 489"/>
                <a:gd name="T1" fmla="*/ 0 h 379"/>
                <a:gd name="T2" fmla="*/ 359383 w 489"/>
                <a:gd name="T3" fmla="*/ 0 h 379"/>
                <a:gd name="T4" fmla="*/ 448539 w 489"/>
                <a:gd name="T5" fmla="*/ 347308 h 3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9" h="379">
                  <a:moveTo>
                    <a:pt x="0" y="0"/>
                  </a:moveTo>
                  <a:lnTo>
                    <a:pt x="391" y="0"/>
                  </a:lnTo>
                  <a:lnTo>
                    <a:pt x="488" y="378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7" name="Freeform 508">
              <a:extLst>
                <a:ext uri="{FF2B5EF4-FFF2-40B4-BE49-F238E27FC236}">
                  <a16:creationId xmlns:a16="http://schemas.microsoft.com/office/drawing/2014/main" xmlns="" id="{832707A3-6F7D-3331-E5F7-638988AB6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4391" y="4510598"/>
              <a:ext cx="166822" cy="130435"/>
            </a:xfrm>
            <a:custGeom>
              <a:avLst/>
              <a:gdLst>
                <a:gd name="T0" fmla="*/ 0 w 490"/>
                <a:gd name="T1" fmla="*/ 0 h 380"/>
                <a:gd name="T2" fmla="*/ 87139 w 490"/>
                <a:gd name="T3" fmla="*/ 347311 h 380"/>
                <a:gd name="T4" fmla="*/ 448538 w 490"/>
                <a:gd name="T5" fmla="*/ 347311 h 3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0" h="380">
                  <a:moveTo>
                    <a:pt x="0" y="0"/>
                  </a:moveTo>
                  <a:lnTo>
                    <a:pt x="95" y="379"/>
                  </a:lnTo>
                  <a:lnTo>
                    <a:pt x="489" y="37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8" name="Freeform 510">
              <a:extLst>
                <a:ext uri="{FF2B5EF4-FFF2-40B4-BE49-F238E27FC236}">
                  <a16:creationId xmlns:a16="http://schemas.microsoft.com/office/drawing/2014/main" xmlns="" id="{BA2A10C6-5E6C-9397-043F-CE1FBB33E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2257" y="4641033"/>
              <a:ext cx="190318" cy="121501"/>
            </a:xfrm>
            <a:custGeom>
              <a:avLst/>
              <a:gdLst>
                <a:gd name="T0" fmla="*/ 0 w 558"/>
                <a:gd name="T1" fmla="*/ 0 h 354"/>
                <a:gd name="T2" fmla="*/ 359417 w 558"/>
                <a:gd name="T3" fmla="*/ 0 h 354"/>
                <a:gd name="T4" fmla="*/ 513321 w 558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8" h="354">
                  <a:moveTo>
                    <a:pt x="0" y="0"/>
                  </a:moveTo>
                  <a:lnTo>
                    <a:pt x="390" y="0"/>
                  </a:lnTo>
                  <a:lnTo>
                    <a:pt x="557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9" name="Line 511">
              <a:extLst>
                <a:ext uri="{FF2B5EF4-FFF2-40B4-BE49-F238E27FC236}">
                  <a16:creationId xmlns:a16="http://schemas.microsoft.com/office/drawing/2014/main" xmlns="" id="{1E9835DC-093D-0100-C738-CC0DAA72F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6530" y="5011492"/>
              <a:ext cx="173871" cy="375224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0" name="Freeform 512">
              <a:extLst>
                <a:ext uri="{FF2B5EF4-FFF2-40B4-BE49-F238E27FC236}">
                  <a16:creationId xmlns:a16="http://schemas.microsoft.com/office/drawing/2014/main" xmlns="" id="{6E73CE9C-0C41-CFC1-C54B-9AD9B7AC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0316" y="5511791"/>
              <a:ext cx="191493" cy="121501"/>
            </a:xfrm>
            <a:custGeom>
              <a:avLst/>
              <a:gdLst>
                <a:gd name="T0" fmla="*/ 0 w 563"/>
                <a:gd name="T1" fmla="*/ 0 h 354"/>
                <a:gd name="T2" fmla="*/ 149136 w 563"/>
                <a:gd name="T3" fmla="*/ 323018 h 354"/>
                <a:gd name="T4" fmla="*/ 517371 w 563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3" h="354">
                  <a:moveTo>
                    <a:pt x="0" y="0"/>
                  </a:moveTo>
                  <a:lnTo>
                    <a:pt x="162" y="353"/>
                  </a:lnTo>
                  <a:lnTo>
                    <a:pt x="562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61" name="Line 513">
              <a:extLst>
                <a:ext uri="{FF2B5EF4-FFF2-40B4-BE49-F238E27FC236}">
                  <a16:creationId xmlns:a16="http://schemas.microsoft.com/office/drawing/2014/main" xmlns="" id="{2AE4E771-4BA8-6001-D059-B048BEB73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75020" y="5633292"/>
              <a:ext cx="340105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62" name="Freeform 514">
            <a:extLst>
              <a:ext uri="{FF2B5EF4-FFF2-40B4-BE49-F238E27FC236}">
                <a16:creationId xmlns:a16="http://schemas.microsoft.com/office/drawing/2014/main" xmlns="" id="{6EC05F1F-88A6-8E60-D005-06948E53E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20" y="2378005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3" name="Freeform 515">
            <a:extLst>
              <a:ext uri="{FF2B5EF4-FFF2-40B4-BE49-F238E27FC236}">
                <a16:creationId xmlns:a16="http://schemas.microsoft.com/office/drawing/2014/main" xmlns="" id="{61110D5D-5A1C-439A-D1C1-65D06E8E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606" y="2378005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4" name="Freeform 516">
            <a:extLst>
              <a:ext uri="{FF2B5EF4-FFF2-40B4-BE49-F238E27FC236}">
                <a16:creationId xmlns:a16="http://schemas.microsoft.com/office/drawing/2014/main" xmlns="" id="{A0141CA8-5221-4C1A-99D1-DEC7AB41A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83" y="2455431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</a:rPr>
              <a:t>1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xmlns="" id="{8EC3E575-3EE9-A8C8-F449-0FCD9AC7357B}"/>
              </a:ext>
            </a:extLst>
          </p:cNvPr>
          <p:cNvGrpSpPr/>
          <p:nvPr/>
        </p:nvGrpSpPr>
        <p:grpSpPr>
          <a:xfrm rot="10800000">
            <a:off x="4046544" y="4666754"/>
            <a:ext cx="618533" cy="914832"/>
            <a:chOff x="5322491" y="2965747"/>
            <a:chExt cx="618533" cy="914832"/>
          </a:xfrm>
        </p:grpSpPr>
        <p:sp>
          <p:nvSpPr>
            <p:cNvPr id="66" name="Freeform 518">
              <a:extLst>
                <a:ext uri="{FF2B5EF4-FFF2-40B4-BE49-F238E27FC236}">
                  <a16:creationId xmlns:a16="http://schemas.microsoft.com/office/drawing/2014/main" xmlns="" id="{FE4CB228-5F85-F584-204B-4729F19CA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491" y="2965747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09 w 1822"/>
                <a:gd name="T5" fmla="*/ 2655 h 2656"/>
                <a:gd name="T6" fmla="*/ 909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09 w 1822"/>
                <a:gd name="T13" fmla="*/ 0 h 2656"/>
                <a:gd name="T14" fmla="*/ 909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09" y="2655"/>
                    <a:pt x="909" y="2655"/>
                  </a:cubicBezTo>
                  <a:lnTo>
                    <a:pt x="909" y="2655"/>
                  </a:lnTo>
                  <a:cubicBezTo>
                    <a:pt x="909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7" y="0"/>
                    <a:pt x="909" y="0"/>
                  </a:cubicBezTo>
                  <a:lnTo>
                    <a:pt x="909" y="0"/>
                  </a:lnTo>
                  <a:cubicBezTo>
                    <a:pt x="1413" y="0"/>
                    <a:pt x="1821" y="409"/>
                    <a:pt x="1821" y="9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7" name="Freeform 519">
              <a:extLst>
                <a:ext uri="{FF2B5EF4-FFF2-40B4-BE49-F238E27FC236}">
                  <a16:creationId xmlns:a16="http://schemas.microsoft.com/office/drawing/2014/main" xmlns="" id="{95659AC9-8E57-8F5A-47D3-CD693421A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876" y="2965747"/>
              <a:ext cx="310147" cy="914832"/>
            </a:xfrm>
            <a:custGeom>
              <a:avLst/>
              <a:gdLst>
                <a:gd name="T0" fmla="*/ 0 w 913"/>
                <a:gd name="T1" fmla="*/ 0 h 2656"/>
                <a:gd name="T2" fmla="*/ 0 w 913"/>
                <a:gd name="T3" fmla="*/ 2655 h 2656"/>
                <a:gd name="T4" fmla="*/ 0 w 913"/>
                <a:gd name="T5" fmla="*/ 2655 h 2656"/>
                <a:gd name="T6" fmla="*/ 912 w 913"/>
                <a:gd name="T7" fmla="*/ 911 h 2656"/>
                <a:gd name="T8" fmla="*/ 912 w 913"/>
                <a:gd name="T9" fmla="*/ 911 h 2656"/>
                <a:gd name="T10" fmla="*/ 0 w 913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3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2" y="1633"/>
                    <a:pt x="912" y="911"/>
                  </a:cubicBezTo>
                  <a:lnTo>
                    <a:pt x="912" y="911"/>
                  </a:lnTo>
                  <a:cubicBezTo>
                    <a:pt x="912" y="409"/>
                    <a:pt x="504" y="0"/>
                    <a:pt x="0" y="0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8" name="Freeform 520">
              <a:extLst>
                <a:ext uri="{FF2B5EF4-FFF2-40B4-BE49-F238E27FC236}">
                  <a16:creationId xmlns:a16="http://schemas.microsoft.com/office/drawing/2014/main" xmlns="" id="{3045AD3C-3A4B-8242-49BE-03057FD14D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5400028" y="3044961"/>
              <a:ext cx="464634" cy="469328"/>
            </a:xfrm>
            <a:custGeom>
              <a:avLst/>
              <a:gdLst>
                <a:gd name="T0" fmla="*/ 1254321 w 1365"/>
                <a:gd name="T1" fmla="*/ 625596 h 1364"/>
                <a:gd name="T2" fmla="*/ 1254321 w 1365"/>
                <a:gd name="T3" fmla="*/ 625596 h 1364"/>
                <a:gd name="T4" fmla="*/ 626241 w 1365"/>
                <a:gd name="T5" fmla="*/ 1250275 h 1364"/>
                <a:gd name="T6" fmla="*/ 626241 w 1365"/>
                <a:gd name="T7" fmla="*/ 1250275 h 1364"/>
                <a:gd name="T8" fmla="*/ 0 w 1365"/>
                <a:gd name="T9" fmla="*/ 625596 h 1364"/>
                <a:gd name="T10" fmla="*/ 0 w 1365"/>
                <a:gd name="T11" fmla="*/ 625596 h 1364"/>
                <a:gd name="T12" fmla="*/ 626241 w 1365"/>
                <a:gd name="T13" fmla="*/ 0 h 1364"/>
                <a:gd name="T14" fmla="*/ 626241 w 1365"/>
                <a:gd name="T15" fmla="*/ 0 h 1364"/>
                <a:gd name="T16" fmla="*/ 1254321 w 1365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5" h="1364">
                  <a:moveTo>
                    <a:pt x="1364" y="682"/>
                  </a:moveTo>
                  <a:lnTo>
                    <a:pt x="1364" y="682"/>
                  </a:lnTo>
                  <a:cubicBezTo>
                    <a:pt x="1364" y="1059"/>
                    <a:pt x="1058" y="1363"/>
                    <a:pt x="681" y="1363"/>
                  </a:cubicBezTo>
                  <a:cubicBezTo>
                    <a:pt x="305" y="1363"/>
                    <a:pt x="0" y="1059"/>
                    <a:pt x="0" y="682"/>
                  </a:cubicBezTo>
                  <a:cubicBezTo>
                    <a:pt x="0" y="306"/>
                    <a:pt x="305" y="0"/>
                    <a:pt x="681" y="0"/>
                  </a:cubicBezTo>
                  <a:cubicBezTo>
                    <a:pt x="1058" y="0"/>
                    <a:pt x="1364" y="306"/>
                    <a:pt x="1364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BF9000"/>
                  </a:solidFill>
                  <a:latin typeface="Univers Condensed Light" panose="020B0306020202040204" pitchFamily="34" charset="0"/>
                </a:rPr>
                <a:t>4</a:t>
              </a:r>
              <a:endParaRPr lang="ru-RU" sz="2000" b="1">
                <a:solidFill>
                  <a:srgbClr val="BF9000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xmlns="" id="{530C29C3-FC9C-A588-1748-3CAC0BB97031}"/>
              </a:ext>
            </a:extLst>
          </p:cNvPr>
          <p:cNvGrpSpPr/>
          <p:nvPr/>
        </p:nvGrpSpPr>
        <p:grpSpPr>
          <a:xfrm rot="10800000">
            <a:off x="1553420" y="3644715"/>
            <a:ext cx="618533" cy="914832"/>
            <a:chOff x="1095683" y="5962443"/>
            <a:chExt cx="618533" cy="914832"/>
          </a:xfrm>
        </p:grpSpPr>
        <p:sp>
          <p:nvSpPr>
            <p:cNvPr id="70" name="Freeform 522">
              <a:extLst>
                <a:ext uri="{FF2B5EF4-FFF2-40B4-BE49-F238E27FC236}">
                  <a16:creationId xmlns:a16="http://schemas.microsoft.com/office/drawing/2014/main" xmlns="" id="{A4B32390-94E9-C74D-2CF0-737B1761E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683" y="5962443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71" name="Freeform 523">
              <a:extLst>
                <a:ext uri="{FF2B5EF4-FFF2-40B4-BE49-F238E27FC236}">
                  <a16:creationId xmlns:a16="http://schemas.microsoft.com/office/drawing/2014/main" xmlns="" id="{9B8F0AFA-D5E0-3CEC-23B7-8A58760E6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5831" y="5962443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72" name="Freeform 524">
            <a:extLst>
              <a:ext uri="{FF2B5EF4-FFF2-40B4-BE49-F238E27FC236}">
                <a16:creationId xmlns:a16="http://schemas.microsoft.com/office/drawing/2014/main" xmlns="" id="{07E5967B-9E48-9C43-166D-FB0BEF3B1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764" y="4001638"/>
            <a:ext cx="464634" cy="469328"/>
          </a:xfrm>
          <a:custGeom>
            <a:avLst/>
            <a:gdLst>
              <a:gd name="T0" fmla="*/ 1254322 w 1366"/>
              <a:gd name="T1" fmla="*/ 625596 h 1364"/>
              <a:gd name="T2" fmla="*/ 1254322 w 1366"/>
              <a:gd name="T3" fmla="*/ 625596 h 1364"/>
              <a:gd name="T4" fmla="*/ 628539 w 1366"/>
              <a:gd name="T5" fmla="*/ 1250275 h 1364"/>
              <a:gd name="T6" fmla="*/ 628539 w 1366"/>
              <a:gd name="T7" fmla="*/ 1250275 h 1364"/>
              <a:gd name="T8" fmla="*/ 0 w 1366"/>
              <a:gd name="T9" fmla="*/ 625596 h 1364"/>
              <a:gd name="T10" fmla="*/ 0 w 1366"/>
              <a:gd name="T11" fmla="*/ 625596 h 1364"/>
              <a:gd name="T12" fmla="*/ 628539 w 1366"/>
              <a:gd name="T13" fmla="*/ 0 h 1364"/>
              <a:gd name="T14" fmla="*/ 628539 w 1366"/>
              <a:gd name="T15" fmla="*/ 0 h 1364"/>
              <a:gd name="T16" fmla="*/ 1254322 w 1366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6" h="1364">
                <a:moveTo>
                  <a:pt x="1365" y="682"/>
                </a:moveTo>
                <a:lnTo>
                  <a:pt x="1365" y="682"/>
                </a:lnTo>
                <a:cubicBezTo>
                  <a:pt x="1365" y="1059"/>
                  <a:pt x="1060" y="1363"/>
                  <a:pt x="684" y="1363"/>
                </a:cubicBezTo>
                <a:cubicBezTo>
                  <a:pt x="307" y="1363"/>
                  <a:pt x="0" y="1059"/>
                  <a:pt x="0" y="682"/>
                </a:cubicBezTo>
                <a:cubicBezTo>
                  <a:pt x="0" y="306"/>
                  <a:pt x="307" y="0"/>
                  <a:pt x="684" y="0"/>
                </a:cubicBezTo>
                <a:cubicBezTo>
                  <a:pt x="1060" y="0"/>
                  <a:pt x="1365" y="306"/>
                  <a:pt x="1365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C55A11"/>
                </a:solidFill>
                <a:latin typeface="Univers Condensed Light" panose="020B0306020202040204" pitchFamily="34" charset="0"/>
              </a:rPr>
              <a:t>2</a:t>
            </a:r>
            <a:endParaRPr lang="ru-RU" sz="2000" b="1">
              <a:solidFill>
                <a:srgbClr val="C55A11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3" name="Freeform 526">
            <a:extLst>
              <a:ext uri="{FF2B5EF4-FFF2-40B4-BE49-F238E27FC236}">
                <a16:creationId xmlns:a16="http://schemas.microsoft.com/office/drawing/2014/main" xmlns="" id="{0D5F432A-BD66-6D1E-F307-AEB3B3CED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4942" y="2423272"/>
            <a:ext cx="618533" cy="914237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11 w 1822"/>
              <a:gd name="T5" fmla="*/ 2655 h 2656"/>
              <a:gd name="T6" fmla="*/ 911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11 w 1822"/>
              <a:gd name="T13" fmla="*/ 0 h 2656"/>
              <a:gd name="T14" fmla="*/ 911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4"/>
                  <a:pt x="911" y="2655"/>
                  <a:pt x="911" y="2655"/>
                </a:cubicBezTo>
                <a:lnTo>
                  <a:pt x="911" y="2655"/>
                </a:lnTo>
                <a:cubicBezTo>
                  <a:pt x="911" y="2655"/>
                  <a:pt x="0" y="1616"/>
                  <a:pt x="0" y="911"/>
                </a:cubicBezTo>
                <a:lnTo>
                  <a:pt x="0" y="911"/>
                </a:lnTo>
                <a:cubicBezTo>
                  <a:pt x="0" y="408"/>
                  <a:pt x="409" y="0"/>
                  <a:pt x="911" y="0"/>
                </a:cubicBezTo>
                <a:lnTo>
                  <a:pt x="911" y="0"/>
                </a:lnTo>
                <a:cubicBezTo>
                  <a:pt x="1414" y="0"/>
                  <a:pt x="1821" y="408"/>
                  <a:pt x="1821" y="9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4" name="Freeform 527">
            <a:extLst>
              <a:ext uri="{FF2B5EF4-FFF2-40B4-BE49-F238E27FC236}">
                <a16:creationId xmlns:a16="http://schemas.microsoft.com/office/drawing/2014/main" xmlns="" id="{963F31C9-FDEB-0F78-CB27-A7591A05F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327" y="2423272"/>
            <a:ext cx="310147" cy="914237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1 h 2656"/>
              <a:gd name="T8" fmla="*/ 910 w 911"/>
              <a:gd name="T9" fmla="*/ 911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1"/>
                </a:cubicBezTo>
                <a:lnTo>
                  <a:pt x="910" y="911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5" name="Freeform 528">
            <a:extLst>
              <a:ext uri="{FF2B5EF4-FFF2-40B4-BE49-F238E27FC236}">
                <a16:creationId xmlns:a16="http://schemas.microsoft.com/office/drawing/2014/main" xmlns="" id="{88EA59AF-FCC2-62CD-12F9-1456208F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79" y="2501890"/>
            <a:ext cx="463459" cy="469328"/>
          </a:xfrm>
          <a:custGeom>
            <a:avLst/>
            <a:gdLst>
              <a:gd name="T0" fmla="*/ 1250273 w 1364"/>
              <a:gd name="T1" fmla="*/ 625137 h 1363"/>
              <a:gd name="T2" fmla="*/ 1250273 w 1364"/>
              <a:gd name="T3" fmla="*/ 625137 h 1363"/>
              <a:gd name="T4" fmla="*/ 625595 w 1364"/>
              <a:gd name="T5" fmla="*/ 1250274 h 1363"/>
              <a:gd name="T6" fmla="*/ 625595 w 1364"/>
              <a:gd name="T7" fmla="*/ 1250274 h 1363"/>
              <a:gd name="T8" fmla="*/ 0 w 1364"/>
              <a:gd name="T9" fmla="*/ 625137 h 1363"/>
              <a:gd name="T10" fmla="*/ 0 w 1364"/>
              <a:gd name="T11" fmla="*/ 625137 h 1363"/>
              <a:gd name="T12" fmla="*/ 625595 w 1364"/>
              <a:gd name="T13" fmla="*/ 0 h 1363"/>
              <a:gd name="T14" fmla="*/ 625595 w 1364"/>
              <a:gd name="T15" fmla="*/ 0 h 1363"/>
              <a:gd name="T16" fmla="*/ 1250273 w 1364"/>
              <a:gd name="T17" fmla="*/ 625137 h 13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4" h="1363">
                <a:moveTo>
                  <a:pt x="1363" y="681"/>
                </a:moveTo>
                <a:lnTo>
                  <a:pt x="1363" y="681"/>
                </a:lnTo>
                <a:cubicBezTo>
                  <a:pt x="1363" y="1056"/>
                  <a:pt x="1059" y="1362"/>
                  <a:pt x="682" y="1362"/>
                </a:cubicBezTo>
                <a:cubicBezTo>
                  <a:pt x="306" y="1362"/>
                  <a:pt x="0" y="1056"/>
                  <a:pt x="0" y="681"/>
                </a:cubicBezTo>
                <a:cubicBezTo>
                  <a:pt x="0" y="304"/>
                  <a:pt x="306" y="0"/>
                  <a:pt x="682" y="0"/>
                </a:cubicBezTo>
                <a:cubicBezTo>
                  <a:pt x="1059" y="0"/>
                  <a:pt x="1363" y="304"/>
                  <a:pt x="1363" y="68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7C7C7C"/>
                </a:solidFill>
                <a:latin typeface="Univers Condensed Light" panose="020B0306020202040204" pitchFamily="34" charset="0"/>
              </a:rPr>
              <a:t>3</a:t>
            </a:r>
            <a:endParaRPr lang="ru-RU" sz="2000" b="1">
              <a:solidFill>
                <a:srgbClr val="7C7C7C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xmlns="" id="{72231F1F-9AD5-0497-E07E-245511A0C4C1}"/>
              </a:ext>
            </a:extLst>
          </p:cNvPr>
          <p:cNvSpPr txBox="1">
            <a:spLocks/>
          </p:cNvSpPr>
          <p:nvPr/>
        </p:nvSpPr>
        <p:spPr bwMode="auto">
          <a:xfrm>
            <a:off x="255145" y="1791345"/>
            <a:ext cx="1514906" cy="44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Бағалау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шеңбері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77" name="TextBox 532">
            <a:extLst>
              <a:ext uri="{FF2B5EF4-FFF2-40B4-BE49-F238E27FC236}">
                <a16:creationId xmlns:a16="http://schemas.microsoft.com/office/drawing/2014/main" xmlns="" id="{701CF513-DE0F-36A8-396C-3BD0EBE27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28" y="1151179"/>
            <a:ext cx="15149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kk-KZ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Шеңберді әзірлеу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8" name="Line 396">
            <a:extLst>
              <a:ext uri="{FF2B5EF4-FFF2-40B4-BE49-F238E27FC236}">
                <a16:creationId xmlns:a16="http://schemas.microsoft.com/office/drawing/2014/main" xmlns="" id="{AA7158D8-2E23-4DCF-2547-649F70C8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7735" y="5286082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9" name="Line 397">
            <a:extLst>
              <a:ext uri="{FF2B5EF4-FFF2-40B4-BE49-F238E27FC236}">
                <a16:creationId xmlns:a16="http://schemas.microsoft.com/office/drawing/2014/main" xmlns="" id="{EDD7CE2C-C966-F0DE-A102-634CCA61CE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6309" y="5286082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xmlns="" id="{339709FB-B2DF-80AE-10DB-1B5510264943}"/>
              </a:ext>
            </a:extLst>
          </p:cNvPr>
          <p:cNvSpPr txBox="1">
            <a:spLocks/>
          </p:cNvSpPr>
          <p:nvPr/>
        </p:nvSpPr>
        <p:spPr bwMode="auto">
          <a:xfrm>
            <a:off x="1076312" y="5376489"/>
            <a:ext cx="151549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>
                <a:latin typeface="Arial"/>
                <a:ea typeface="segoeUI"/>
                <a:cs typeface="segoeUI"/>
              </a:rPr>
              <a:t>Тест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сұрақтары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банкі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1" name="TextBox 538">
            <a:extLst>
              <a:ext uri="{FF2B5EF4-FFF2-40B4-BE49-F238E27FC236}">
                <a16:creationId xmlns:a16="http://schemas.microsoft.com/office/drawing/2014/main" xmlns="" id="{31D5C516-9BCA-9325-81EB-EFDD96BC5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906" y="4844269"/>
            <a:ext cx="16498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Тесттерді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әзірлеу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2" name="Line 396">
            <a:extLst>
              <a:ext uri="{FF2B5EF4-FFF2-40B4-BE49-F238E27FC236}">
                <a16:creationId xmlns:a16="http://schemas.microsoft.com/office/drawing/2014/main" xmlns="" id="{26A701A9-6ABC-9DBB-57B6-401B723914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9437" y="1743699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3" name="Line 397">
            <a:extLst>
              <a:ext uri="{FF2B5EF4-FFF2-40B4-BE49-F238E27FC236}">
                <a16:creationId xmlns:a16="http://schemas.microsoft.com/office/drawing/2014/main" xmlns="" id="{8E0684F8-31A9-0E93-E6CA-E47233A97F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8012" y="1743699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xmlns="" id="{4F04F319-52D0-69C2-6F7F-0A21492C4D45}"/>
              </a:ext>
            </a:extLst>
          </p:cNvPr>
          <p:cNvSpPr txBox="1">
            <a:spLocks/>
          </p:cNvSpPr>
          <p:nvPr/>
        </p:nvSpPr>
        <p:spPr bwMode="auto">
          <a:xfrm>
            <a:off x="2573216" y="1798494"/>
            <a:ext cx="1686341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 smtClean="0">
                <a:latin typeface="Arial"/>
                <a:ea typeface="segoeUI"/>
                <a:cs typeface="segoeUI"/>
              </a:rPr>
              <a:t>Ұлттық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іріктеменің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стандарты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5" name="TextBox 543">
            <a:extLst>
              <a:ext uri="{FF2B5EF4-FFF2-40B4-BE49-F238E27FC236}">
                <a16:creationId xmlns:a16="http://schemas.microsoft.com/office/drawing/2014/main" xmlns="" id="{9D9A5949-71FD-DF5D-12F0-4F6E1504B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215" y="1149193"/>
            <a:ext cx="15496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Қатысушылар</a:t>
            </a:r>
            <a: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-</a:t>
            </a:r>
            <a:b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дың</a:t>
            </a:r>
            <a: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іріктемесі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6" name="Line 396">
            <a:extLst>
              <a:ext uri="{FF2B5EF4-FFF2-40B4-BE49-F238E27FC236}">
                <a16:creationId xmlns:a16="http://schemas.microsoft.com/office/drawing/2014/main" xmlns="" id="{DABEA8DF-5D29-A631-CC3A-CC4B7C4C4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2289" y="6092220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7" name="Line 397">
            <a:extLst>
              <a:ext uri="{FF2B5EF4-FFF2-40B4-BE49-F238E27FC236}">
                <a16:creationId xmlns:a16="http://schemas.microsoft.com/office/drawing/2014/main" xmlns="" id="{FFAE85E7-233C-66EE-A78F-99A370593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0864" y="609222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xmlns="" id="{5675B7AB-66F2-5A09-8571-E5C0DF7BD146}"/>
              </a:ext>
            </a:extLst>
          </p:cNvPr>
          <p:cNvSpPr txBox="1">
            <a:spLocks/>
          </p:cNvSpPr>
          <p:nvPr/>
        </p:nvSpPr>
        <p:spPr bwMode="auto">
          <a:xfrm>
            <a:off x="3464237" y="6113309"/>
            <a:ext cx="195601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>
                <a:latin typeface="Arial"/>
                <a:ea typeface="segoeUI"/>
                <a:cs typeface="segoeUI"/>
              </a:rPr>
              <a:t>Тест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нұсқаларын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құрастыруды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стандарттау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9" name="TextBox 548">
            <a:extLst>
              <a:ext uri="{FF2B5EF4-FFF2-40B4-BE49-F238E27FC236}">
                <a16:creationId xmlns:a16="http://schemas.microsoft.com/office/drawing/2014/main" xmlns="" id="{5412F5CE-214A-1ABB-D43C-D65F672E0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2690" y="5604258"/>
            <a:ext cx="180049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Өткізуге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дайындық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90" name="Line 396">
            <a:extLst>
              <a:ext uri="{FF2B5EF4-FFF2-40B4-BE49-F238E27FC236}">
                <a16:creationId xmlns:a16="http://schemas.microsoft.com/office/drawing/2014/main" xmlns="" id="{21EA18CA-2AB4-AE41-8074-7FCAB9FE3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5278" y="2256440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1" name="Line 397">
            <a:extLst>
              <a:ext uri="{FF2B5EF4-FFF2-40B4-BE49-F238E27FC236}">
                <a16:creationId xmlns:a16="http://schemas.microsoft.com/office/drawing/2014/main" xmlns="" id="{41583D8F-D6F9-38EE-2281-5FAF39F8B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4441" y="225644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2" name="Freeform 514">
            <a:extLst>
              <a:ext uri="{FF2B5EF4-FFF2-40B4-BE49-F238E27FC236}">
                <a16:creationId xmlns:a16="http://schemas.microsoft.com/office/drawing/2014/main" xmlns="" id="{D2EFA012-CD7B-8821-8092-FAF804377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132" y="2898491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3" name="Freeform 515">
            <a:extLst>
              <a:ext uri="{FF2B5EF4-FFF2-40B4-BE49-F238E27FC236}">
                <a16:creationId xmlns:a16="http://schemas.microsoft.com/office/drawing/2014/main" xmlns="" id="{48AD0BBF-1F8B-0A6A-CD30-57F4ED987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518" y="2898491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xmlns="" id="{E6CA4407-9F85-F8B1-9D86-3328B3D42377}"/>
              </a:ext>
            </a:extLst>
          </p:cNvPr>
          <p:cNvSpPr txBox="1">
            <a:spLocks/>
          </p:cNvSpPr>
          <p:nvPr/>
        </p:nvSpPr>
        <p:spPr bwMode="auto">
          <a:xfrm>
            <a:off x="4699057" y="2311831"/>
            <a:ext cx="1514906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МОДО-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ның</a:t>
            </a: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сандық</a:t>
            </a: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платформасы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95" name="TextBox 532">
            <a:extLst>
              <a:ext uri="{FF2B5EF4-FFF2-40B4-BE49-F238E27FC236}">
                <a16:creationId xmlns:a16="http://schemas.microsoft.com/office/drawing/2014/main" xmlns="" id="{876DA2CA-94AA-B68F-6FD5-D9D28DD1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6499" y="1873082"/>
            <a:ext cx="14173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Әкімшілендіру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96" name="Line 509">
            <a:extLst>
              <a:ext uri="{FF2B5EF4-FFF2-40B4-BE49-F238E27FC236}">
                <a16:creationId xmlns:a16="http://schemas.microsoft.com/office/drawing/2014/main" xmlns="" id="{E071BA1F-E0D4-9457-B408-0F398C879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27131" y="529025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7" name="Freeform 518">
            <a:extLst>
              <a:ext uri="{FF2B5EF4-FFF2-40B4-BE49-F238E27FC236}">
                <a16:creationId xmlns:a16="http://schemas.microsoft.com/office/drawing/2014/main" xmlns="" id="{D0679CD1-2EAC-B899-1769-62FBEB17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7080" y="4360529"/>
            <a:ext cx="618533" cy="914832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09 w 1822"/>
              <a:gd name="T5" fmla="*/ 2655 h 2656"/>
              <a:gd name="T6" fmla="*/ 909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09 w 1822"/>
              <a:gd name="T13" fmla="*/ 0 h 2656"/>
              <a:gd name="T14" fmla="*/ 909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3"/>
                  <a:pt x="909" y="2655"/>
                  <a:pt x="909" y="2655"/>
                </a:cubicBezTo>
                <a:lnTo>
                  <a:pt x="909" y="2655"/>
                </a:lnTo>
                <a:cubicBezTo>
                  <a:pt x="909" y="2655"/>
                  <a:pt x="0" y="1617"/>
                  <a:pt x="0" y="911"/>
                </a:cubicBezTo>
                <a:lnTo>
                  <a:pt x="0" y="911"/>
                </a:lnTo>
                <a:cubicBezTo>
                  <a:pt x="0" y="409"/>
                  <a:pt x="407" y="0"/>
                  <a:pt x="909" y="0"/>
                </a:cubicBezTo>
                <a:lnTo>
                  <a:pt x="909" y="0"/>
                </a:lnTo>
                <a:cubicBezTo>
                  <a:pt x="1413" y="0"/>
                  <a:pt x="1821" y="409"/>
                  <a:pt x="1821" y="91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8" name="Freeform 519">
            <a:extLst>
              <a:ext uri="{FF2B5EF4-FFF2-40B4-BE49-F238E27FC236}">
                <a16:creationId xmlns:a16="http://schemas.microsoft.com/office/drawing/2014/main" xmlns="" id="{BFEE7645-BB6C-7DAF-6D6A-783066726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5465" y="4360529"/>
            <a:ext cx="310147" cy="914832"/>
          </a:xfrm>
          <a:custGeom>
            <a:avLst/>
            <a:gdLst>
              <a:gd name="T0" fmla="*/ 0 w 913"/>
              <a:gd name="T1" fmla="*/ 0 h 2656"/>
              <a:gd name="T2" fmla="*/ 0 w 913"/>
              <a:gd name="T3" fmla="*/ 2655 h 2656"/>
              <a:gd name="T4" fmla="*/ 0 w 913"/>
              <a:gd name="T5" fmla="*/ 2655 h 2656"/>
              <a:gd name="T6" fmla="*/ 912 w 913"/>
              <a:gd name="T7" fmla="*/ 911 h 2656"/>
              <a:gd name="T8" fmla="*/ 912 w 913"/>
              <a:gd name="T9" fmla="*/ 911 h 2656"/>
              <a:gd name="T10" fmla="*/ 0 w 913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2" y="1633"/>
                  <a:pt x="912" y="911"/>
                </a:cubicBezTo>
                <a:lnTo>
                  <a:pt x="912" y="911"/>
                </a:lnTo>
                <a:cubicBezTo>
                  <a:pt x="912" y="409"/>
                  <a:pt x="504" y="0"/>
                  <a:pt x="0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9" name="Freeform 520">
            <a:extLst>
              <a:ext uri="{FF2B5EF4-FFF2-40B4-BE49-F238E27FC236}">
                <a16:creationId xmlns:a16="http://schemas.microsoft.com/office/drawing/2014/main" xmlns="" id="{68D92584-BDC9-138F-F6FC-D809034FB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617" y="4439743"/>
            <a:ext cx="464634" cy="469328"/>
          </a:xfrm>
          <a:custGeom>
            <a:avLst/>
            <a:gdLst>
              <a:gd name="T0" fmla="*/ 1254321 w 1365"/>
              <a:gd name="T1" fmla="*/ 625596 h 1364"/>
              <a:gd name="T2" fmla="*/ 1254321 w 1365"/>
              <a:gd name="T3" fmla="*/ 625596 h 1364"/>
              <a:gd name="T4" fmla="*/ 626241 w 1365"/>
              <a:gd name="T5" fmla="*/ 1250275 h 1364"/>
              <a:gd name="T6" fmla="*/ 626241 w 1365"/>
              <a:gd name="T7" fmla="*/ 1250275 h 1364"/>
              <a:gd name="T8" fmla="*/ 0 w 1365"/>
              <a:gd name="T9" fmla="*/ 625596 h 1364"/>
              <a:gd name="T10" fmla="*/ 0 w 1365"/>
              <a:gd name="T11" fmla="*/ 625596 h 1364"/>
              <a:gd name="T12" fmla="*/ 626241 w 1365"/>
              <a:gd name="T13" fmla="*/ 0 h 1364"/>
              <a:gd name="T14" fmla="*/ 626241 w 1365"/>
              <a:gd name="T15" fmla="*/ 0 h 1364"/>
              <a:gd name="T16" fmla="*/ 1254321 w 1365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5" h="1364">
                <a:moveTo>
                  <a:pt x="1364" y="682"/>
                </a:moveTo>
                <a:lnTo>
                  <a:pt x="1364" y="682"/>
                </a:lnTo>
                <a:cubicBezTo>
                  <a:pt x="1364" y="1059"/>
                  <a:pt x="1058" y="1363"/>
                  <a:pt x="681" y="1363"/>
                </a:cubicBezTo>
                <a:cubicBezTo>
                  <a:pt x="305" y="1363"/>
                  <a:pt x="0" y="1059"/>
                  <a:pt x="0" y="682"/>
                </a:cubicBezTo>
                <a:cubicBezTo>
                  <a:pt x="0" y="306"/>
                  <a:pt x="305" y="0"/>
                  <a:pt x="681" y="0"/>
                </a:cubicBezTo>
                <a:cubicBezTo>
                  <a:pt x="1058" y="0"/>
                  <a:pt x="1364" y="306"/>
                  <a:pt x="1364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BF9000"/>
                </a:solidFill>
                <a:latin typeface="Univers Condensed Light" panose="020B0306020202040204" pitchFamily="34" charset="0"/>
              </a:rPr>
              <a:t>8</a:t>
            </a:r>
            <a:endParaRPr lang="ru-RU" sz="2000" b="1">
              <a:solidFill>
                <a:srgbClr val="BF9000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100" name="Группа 99">
            <a:extLst>
              <a:ext uri="{FF2B5EF4-FFF2-40B4-BE49-F238E27FC236}">
                <a16:creationId xmlns:a16="http://schemas.microsoft.com/office/drawing/2014/main" xmlns="" id="{D1EF2BF8-8368-0A30-F59C-4DC51A9CE2DE}"/>
              </a:ext>
            </a:extLst>
          </p:cNvPr>
          <p:cNvGrpSpPr/>
          <p:nvPr/>
        </p:nvGrpSpPr>
        <p:grpSpPr>
          <a:xfrm rot="10800000">
            <a:off x="6754551" y="4175413"/>
            <a:ext cx="618533" cy="914832"/>
            <a:chOff x="6443872" y="4610231"/>
            <a:chExt cx="618533" cy="914832"/>
          </a:xfrm>
        </p:grpSpPr>
        <p:sp>
          <p:nvSpPr>
            <p:cNvPr id="101" name="Freeform 522">
              <a:extLst>
                <a:ext uri="{FF2B5EF4-FFF2-40B4-BE49-F238E27FC236}">
                  <a16:creationId xmlns:a16="http://schemas.microsoft.com/office/drawing/2014/main" xmlns="" id="{9EA1B56A-2AED-9856-17B9-2A92BF73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3872" y="4610231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2" name="Freeform 523">
              <a:extLst>
                <a:ext uri="{FF2B5EF4-FFF2-40B4-BE49-F238E27FC236}">
                  <a16:creationId xmlns:a16="http://schemas.microsoft.com/office/drawing/2014/main" xmlns="" id="{AD59CBFE-98EF-0C68-6486-7277A433D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4020" y="4610231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3" name="Freeform 524">
              <a:extLst>
                <a:ext uri="{FF2B5EF4-FFF2-40B4-BE49-F238E27FC236}">
                  <a16:creationId xmlns:a16="http://schemas.microsoft.com/office/drawing/2014/main" xmlns="" id="{269CBD22-F774-BE1C-24EE-2FDD5A1CEA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521409" y="4689445"/>
              <a:ext cx="464634" cy="469328"/>
            </a:xfrm>
            <a:custGeom>
              <a:avLst/>
              <a:gdLst>
                <a:gd name="T0" fmla="*/ 1254322 w 1366"/>
                <a:gd name="T1" fmla="*/ 625596 h 1364"/>
                <a:gd name="T2" fmla="*/ 1254322 w 1366"/>
                <a:gd name="T3" fmla="*/ 625596 h 1364"/>
                <a:gd name="T4" fmla="*/ 628539 w 1366"/>
                <a:gd name="T5" fmla="*/ 1250275 h 1364"/>
                <a:gd name="T6" fmla="*/ 628539 w 1366"/>
                <a:gd name="T7" fmla="*/ 1250275 h 1364"/>
                <a:gd name="T8" fmla="*/ 0 w 1366"/>
                <a:gd name="T9" fmla="*/ 625596 h 1364"/>
                <a:gd name="T10" fmla="*/ 0 w 1366"/>
                <a:gd name="T11" fmla="*/ 625596 h 1364"/>
                <a:gd name="T12" fmla="*/ 628539 w 1366"/>
                <a:gd name="T13" fmla="*/ 0 h 1364"/>
                <a:gd name="T14" fmla="*/ 628539 w 1366"/>
                <a:gd name="T15" fmla="*/ 0 h 1364"/>
                <a:gd name="T16" fmla="*/ 1254322 w 1366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6" h="1364">
                  <a:moveTo>
                    <a:pt x="1365" y="682"/>
                  </a:moveTo>
                  <a:lnTo>
                    <a:pt x="1365" y="682"/>
                  </a:lnTo>
                  <a:cubicBezTo>
                    <a:pt x="1365" y="1059"/>
                    <a:pt x="1060" y="1363"/>
                    <a:pt x="684" y="1363"/>
                  </a:cubicBezTo>
                  <a:cubicBezTo>
                    <a:pt x="307" y="1363"/>
                    <a:pt x="0" y="1059"/>
                    <a:pt x="0" y="682"/>
                  </a:cubicBezTo>
                  <a:cubicBezTo>
                    <a:pt x="0" y="306"/>
                    <a:pt x="307" y="0"/>
                    <a:pt x="684" y="0"/>
                  </a:cubicBezTo>
                  <a:cubicBezTo>
                    <a:pt x="1060" y="0"/>
                    <a:pt x="1365" y="306"/>
                    <a:pt x="1365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C55A11"/>
                  </a:solidFill>
                  <a:latin typeface="Univers Condensed Light" panose="020B0306020202040204" pitchFamily="34" charset="0"/>
                </a:rPr>
                <a:t>6</a:t>
              </a:r>
              <a:endParaRPr lang="ru-RU" sz="2000" b="1">
                <a:solidFill>
                  <a:srgbClr val="C55A11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715D973E-5FAE-FE23-21B4-95DB8B093728}"/>
              </a:ext>
            </a:extLst>
          </p:cNvPr>
          <p:cNvGrpSpPr/>
          <p:nvPr/>
        </p:nvGrpSpPr>
        <p:grpSpPr>
          <a:xfrm>
            <a:off x="8195645" y="3423887"/>
            <a:ext cx="618533" cy="914237"/>
            <a:chOff x="8733975" y="2251606"/>
            <a:chExt cx="618533" cy="914237"/>
          </a:xfrm>
        </p:grpSpPr>
        <p:sp>
          <p:nvSpPr>
            <p:cNvPr id="105" name="Freeform 526">
              <a:extLst>
                <a:ext uri="{FF2B5EF4-FFF2-40B4-BE49-F238E27FC236}">
                  <a16:creationId xmlns:a16="http://schemas.microsoft.com/office/drawing/2014/main" xmlns="" id="{E78DA7B5-F7AD-4CAE-1FE9-F33126CD0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3975" y="2251606"/>
              <a:ext cx="618533" cy="914237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1 w 1822"/>
                <a:gd name="T5" fmla="*/ 2655 h 2656"/>
                <a:gd name="T6" fmla="*/ 911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1 w 1822"/>
                <a:gd name="T13" fmla="*/ 0 h 2656"/>
                <a:gd name="T14" fmla="*/ 911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4"/>
                    <a:pt x="911" y="2655"/>
                    <a:pt x="911" y="2655"/>
                  </a:cubicBezTo>
                  <a:lnTo>
                    <a:pt x="911" y="2655"/>
                  </a:lnTo>
                  <a:cubicBezTo>
                    <a:pt x="911" y="2655"/>
                    <a:pt x="0" y="1616"/>
                    <a:pt x="0" y="911"/>
                  </a:cubicBezTo>
                  <a:lnTo>
                    <a:pt x="0" y="911"/>
                  </a:lnTo>
                  <a:cubicBezTo>
                    <a:pt x="0" y="408"/>
                    <a:pt x="409" y="0"/>
                    <a:pt x="911" y="0"/>
                  </a:cubicBezTo>
                  <a:lnTo>
                    <a:pt x="911" y="0"/>
                  </a:lnTo>
                  <a:cubicBezTo>
                    <a:pt x="1414" y="0"/>
                    <a:pt x="1821" y="408"/>
                    <a:pt x="1821" y="91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6" name="Freeform 527">
              <a:extLst>
                <a:ext uri="{FF2B5EF4-FFF2-40B4-BE49-F238E27FC236}">
                  <a16:creationId xmlns:a16="http://schemas.microsoft.com/office/drawing/2014/main" xmlns="" id="{485417B1-B4F5-A7E9-1AA6-30045DC17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2360" y="2251606"/>
              <a:ext cx="310147" cy="914237"/>
            </a:xfrm>
            <a:custGeom>
              <a:avLst/>
              <a:gdLst>
                <a:gd name="T0" fmla="*/ 0 w 911"/>
                <a:gd name="T1" fmla="*/ 0 h 2656"/>
                <a:gd name="T2" fmla="*/ 0 w 911"/>
                <a:gd name="T3" fmla="*/ 2655 h 2656"/>
                <a:gd name="T4" fmla="*/ 0 w 911"/>
                <a:gd name="T5" fmla="*/ 2655 h 2656"/>
                <a:gd name="T6" fmla="*/ 910 w 911"/>
                <a:gd name="T7" fmla="*/ 911 h 2656"/>
                <a:gd name="T8" fmla="*/ 910 w 911"/>
                <a:gd name="T9" fmla="*/ 911 h 2656"/>
                <a:gd name="T10" fmla="*/ 0 w 911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1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0" y="1634"/>
                    <a:pt x="910" y="911"/>
                  </a:cubicBezTo>
                  <a:lnTo>
                    <a:pt x="910" y="911"/>
                  </a:lnTo>
                  <a:cubicBezTo>
                    <a:pt x="910" y="408"/>
                    <a:pt x="503" y="0"/>
                    <a:pt x="0" y="0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7" name="Freeform 528">
              <a:extLst>
                <a:ext uri="{FF2B5EF4-FFF2-40B4-BE49-F238E27FC236}">
                  <a16:creationId xmlns:a16="http://schemas.microsoft.com/office/drawing/2014/main" xmlns="" id="{77DA8BE4-99F4-0AF8-8B84-78C8A220A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512" y="2330224"/>
              <a:ext cx="463459" cy="469328"/>
            </a:xfrm>
            <a:custGeom>
              <a:avLst/>
              <a:gdLst>
                <a:gd name="T0" fmla="*/ 1250273 w 1364"/>
                <a:gd name="T1" fmla="*/ 625137 h 1363"/>
                <a:gd name="T2" fmla="*/ 1250273 w 1364"/>
                <a:gd name="T3" fmla="*/ 625137 h 1363"/>
                <a:gd name="T4" fmla="*/ 625595 w 1364"/>
                <a:gd name="T5" fmla="*/ 1250274 h 1363"/>
                <a:gd name="T6" fmla="*/ 625595 w 1364"/>
                <a:gd name="T7" fmla="*/ 1250274 h 1363"/>
                <a:gd name="T8" fmla="*/ 0 w 1364"/>
                <a:gd name="T9" fmla="*/ 625137 h 1363"/>
                <a:gd name="T10" fmla="*/ 0 w 1364"/>
                <a:gd name="T11" fmla="*/ 625137 h 1363"/>
                <a:gd name="T12" fmla="*/ 625595 w 1364"/>
                <a:gd name="T13" fmla="*/ 0 h 1363"/>
                <a:gd name="T14" fmla="*/ 625595 w 1364"/>
                <a:gd name="T15" fmla="*/ 0 h 1363"/>
                <a:gd name="T16" fmla="*/ 1250273 w 1364"/>
                <a:gd name="T17" fmla="*/ 625137 h 13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4" h="1363">
                  <a:moveTo>
                    <a:pt x="1363" y="681"/>
                  </a:moveTo>
                  <a:lnTo>
                    <a:pt x="1363" y="681"/>
                  </a:lnTo>
                  <a:cubicBezTo>
                    <a:pt x="1363" y="1056"/>
                    <a:pt x="1059" y="1362"/>
                    <a:pt x="682" y="1362"/>
                  </a:cubicBezTo>
                  <a:cubicBezTo>
                    <a:pt x="306" y="1362"/>
                    <a:pt x="0" y="1056"/>
                    <a:pt x="0" y="681"/>
                  </a:cubicBezTo>
                  <a:cubicBezTo>
                    <a:pt x="0" y="304"/>
                    <a:pt x="306" y="0"/>
                    <a:pt x="682" y="0"/>
                  </a:cubicBezTo>
                  <a:cubicBezTo>
                    <a:pt x="1059" y="0"/>
                    <a:pt x="1363" y="304"/>
                    <a:pt x="1363" y="68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7C7C7C"/>
                  </a:solidFill>
                  <a:latin typeface="Univers Condensed Light" panose="020B0306020202040204" pitchFamily="34" charset="0"/>
                </a:rPr>
                <a:t>7</a:t>
              </a:r>
              <a:endParaRPr lang="ru-RU" sz="2000" b="1">
                <a:solidFill>
                  <a:srgbClr val="7C7C7C"/>
                </a:solidFill>
                <a:latin typeface="Univers Condensed Light" panose="020B0306020202040204" pitchFamily="34" charset="0"/>
              </a:endParaRPr>
            </a:p>
          </p:txBody>
        </p:sp>
      </p:grpSp>
      <p:sp>
        <p:nvSpPr>
          <p:cNvPr id="108" name="Line 396">
            <a:extLst>
              <a:ext uri="{FF2B5EF4-FFF2-40B4-BE49-F238E27FC236}">
                <a16:creationId xmlns:a16="http://schemas.microsoft.com/office/drawing/2014/main" xmlns="" id="{A4DE02E1-E31D-B59A-C6B9-107BC8F00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9941" y="5700028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09" name="Line 397">
            <a:extLst>
              <a:ext uri="{FF2B5EF4-FFF2-40B4-BE49-F238E27FC236}">
                <a16:creationId xmlns:a16="http://schemas.microsoft.com/office/drawing/2014/main" xmlns="" id="{79EC6EEC-5137-725E-31EB-1E0D4159D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8515" y="5700028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xmlns="" id="{183C0502-5B18-5EC8-14D0-D10201E11CDF}"/>
              </a:ext>
            </a:extLst>
          </p:cNvPr>
          <p:cNvSpPr txBox="1">
            <a:spLocks/>
          </p:cNvSpPr>
          <p:nvPr/>
        </p:nvSpPr>
        <p:spPr bwMode="auto">
          <a:xfrm>
            <a:off x="6290768" y="5732836"/>
            <a:ext cx="1665242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Статистикалық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өңдеу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(</a:t>
            </a:r>
            <a:r>
              <a:rPr lang="en-US" sz="1200" dirty="0">
                <a:latin typeface="Arial"/>
                <a:ea typeface="segoeUI"/>
                <a:cs typeface="segoeUI"/>
              </a:rPr>
              <a:t>IRT)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111" name="TextBox 538">
            <a:extLst>
              <a:ext uri="{FF2B5EF4-FFF2-40B4-BE49-F238E27FC236}">
                <a16:creationId xmlns:a16="http://schemas.microsoft.com/office/drawing/2014/main" xmlns="" id="{A195A7F5-A060-EF53-8712-091D089E7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600" y="5208044"/>
            <a:ext cx="31117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Өңдеу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шкал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бойынша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модельдеу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</a:p>
        </p:txBody>
      </p:sp>
      <p:sp>
        <p:nvSpPr>
          <p:cNvPr id="112" name="Line 396">
            <a:extLst>
              <a:ext uri="{FF2B5EF4-FFF2-40B4-BE49-F238E27FC236}">
                <a16:creationId xmlns:a16="http://schemas.microsoft.com/office/drawing/2014/main" xmlns="" id="{55408143-29A6-4A0E-BDAD-79341DFD4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6010" y="2550007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3" name="Line 397">
            <a:extLst>
              <a:ext uri="{FF2B5EF4-FFF2-40B4-BE49-F238E27FC236}">
                <a16:creationId xmlns:a16="http://schemas.microsoft.com/office/drawing/2014/main" xmlns="" id="{DEA65BF1-C79E-5FBD-4F06-D87706FD8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4585" y="2550007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xmlns="" id="{F24A82C9-00A3-267F-37E4-55750EA3FB44}"/>
              </a:ext>
            </a:extLst>
          </p:cNvPr>
          <p:cNvSpPr txBox="1">
            <a:spLocks/>
          </p:cNvSpPr>
          <p:nvPr/>
        </p:nvSpPr>
        <p:spPr bwMode="auto">
          <a:xfrm>
            <a:off x="7365872" y="2603531"/>
            <a:ext cx="2167520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Стандартталған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мектеп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есебі</a:t>
            </a:r>
            <a:endParaRPr lang="ru-RU" sz="1200" dirty="0">
              <a:latin typeface="Arial"/>
              <a:ea typeface="segoeUI"/>
              <a:cs typeface="segoeUI"/>
            </a:endParaRPr>
          </a:p>
        </p:txBody>
      </p:sp>
      <p:sp>
        <p:nvSpPr>
          <p:cNvPr id="115" name="TextBox 543">
            <a:extLst>
              <a:ext uri="{FF2B5EF4-FFF2-40B4-BE49-F238E27FC236}">
                <a16:creationId xmlns:a16="http://schemas.microsoft.com/office/drawing/2014/main" xmlns="" id="{72A518B6-45DE-E2AE-0CDC-5993AE3E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057" y="2052759"/>
            <a:ext cx="3243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Нәтижелерді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талдау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және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жариялау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16" name="Line 396">
            <a:extLst>
              <a:ext uri="{FF2B5EF4-FFF2-40B4-BE49-F238E27FC236}">
                <a16:creationId xmlns:a16="http://schemas.microsoft.com/office/drawing/2014/main" xmlns="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7" name="Line 397">
            <a:extLst>
              <a:ext uri="{FF2B5EF4-FFF2-40B4-BE49-F238E27FC236}">
                <a16:creationId xmlns:a16="http://schemas.microsoft.com/office/drawing/2014/main" xmlns="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8" name="Freeform 517">
            <a:extLst>
              <a:ext uri="{FF2B5EF4-FFF2-40B4-BE49-F238E27FC236}">
                <a16:creationId xmlns:a16="http://schemas.microsoft.com/office/drawing/2014/main" xmlns="" id="{33C374D7-0813-D938-16AB-EC7BF79CB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5815" y="3113209"/>
            <a:ext cx="58152" cy="214414"/>
          </a:xfrm>
          <a:custGeom>
            <a:avLst/>
            <a:gdLst>
              <a:gd name="T0" fmla="*/ 0 w 171"/>
              <a:gd name="T1" fmla="*/ 129 h 622"/>
              <a:gd name="T2" fmla="*/ 0 w 171"/>
              <a:gd name="T3" fmla="*/ 129 h 622"/>
              <a:gd name="T4" fmla="*/ 19 w 171"/>
              <a:gd name="T5" fmla="*/ 93 h 622"/>
              <a:gd name="T6" fmla="*/ 107 w 171"/>
              <a:gd name="T7" fmla="*/ 8 h 622"/>
              <a:gd name="T8" fmla="*/ 107 w 171"/>
              <a:gd name="T9" fmla="*/ 8 h 622"/>
              <a:gd name="T10" fmla="*/ 130 w 171"/>
              <a:gd name="T11" fmla="*/ 0 h 622"/>
              <a:gd name="T12" fmla="*/ 130 w 171"/>
              <a:gd name="T13" fmla="*/ 0 h 622"/>
              <a:gd name="T14" fmla="*/ 157 w 171"/>
              <a:gd name="T15" fmla="*/ 8 h 622"/>
              <a:gd name="T16" fmla="*/ 157 w 171"/>
              <a:gd name="T17" fmla="*/ 8 h 622"/>
              <a:gd name="T18" fmla="*/ 170 w 171"/>
              <a:gd name="T19" fmla="*/ 29 h 622"/>
              <a:gd name="T20" fmla="*/ 170 w 171"/>
              <a:gd name="T21" fmla="*/ 592 h 622"/>
              <a:gd name="T22" fmla="*/ 170 w 171"/>
              <a:gd name="T23" fmla="*/ 592 h 622"/>
              <a:gd name="T24" fmla="*/ 157 w 171"/>
              <a:gd name="T25" fmla="*/ 614 h 622"/>
              <a:gd name="T26" fmla="*/ 157 w 171"/>
              <a:gd name="T27" fmla="*/ 614 h 622"/>
              <a:gd name="T28" fmla="*/ 125 w 171"/>
              <a:gd name="T29" fmla="*/ 621 h 622"/>
              <a:gd name="T30" fmla="*/ 125 w 171"/>
              <a:gd name="T31" fmla="*/ 621 h 622"/>
              <a:gd name="T32" fmla="*/ 92 w 171"/>
              <a:gd name="T33" fmla="*/ 614 h 622"/>
              <a:gd name="T34" fmla="*/ 92 w 171"/>
              <a:gd name="T35" fmla="*/ 614 h 622"/>
              <a:gd name="T36" fmla="*/ 79 w 171"/>
              <a:gd name="T37" fmla="*/ 592 h 622"/>
              <a:gd name="T38" fmla="*/ 79 w 171"/>
              <a:gd name="T39" fmla="*/ 120 h 622"/>
              <a:gd name="T40" fmla="*/ 50 w 171"/>
              <a:gd name="T41" fmla="*/ 156 h 622"/>
              <a:gd name="T42" fmla="*/ 50 w 171"/>
              <a:gd name="T43" fmla="*/ 156 h 622"/>
              <a:gd name="T44" fmla="*/ 31 w 171"/>
              <a:gd name="T45" fmla="*/ 165 h 622"/>
              <a:gd name="T46" fmla="*/ 31 w 171"/>
              <a:gd name="T47" fmla="*/ 165 h 622"/>
              <a:gd name="T48" fmla="*/ 9 w 171"/>
              <a:gd name="T49" fmla="*/ 154 h 622"/>
              <a:gd name="T50" fmla="*/ 9 w 171"/>
              <a:gd name="T51" fmla="*/ 154 h 622"/>
              <a:gd name="T52" fmla="*/ 0 w 171"/>
              <a:gd name="T53" fmla="*/ 129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71" h="622">
                <a:moveTo>
                  <a:pt x="0" y="129"/>
                </a:moveTo>
                <a:lnTo>
                  <a:pt x="0" y="129"/>
                </a:lnTo>
                <a:cubicBezTo>
                  <a:pt x="0" y="114"/>
                  <a:pt x="8" y="102"/>
                  <a:pt x="19" y="93"/>
                </a:cubicBezTo>
                <a:lnTo>
                  <a:pt x="107" y="8"/>
                </a:lnTo>
                <a:lnTo>
                  <a:pt x="107" y="8"/>
                </a:lnTo>
                <a:cubicBezTo>
                  <a:pt x="113" y="3"/>
                  <a:pt x="120" y="0"/>
                  <a:pt x="130" y="0"/>
                </a:cubicBezTo>
                <a:lnTo>
                  <a:pt x="130" y="0"/>
                </a:lnTo>
                <a:cubicBezTo>
                  <a:pt x="141" y="0"/>
                  <a:pt x="150" y="3"/>
                  <a:pt x="157" y="8"/>
                </a:cubicBezTo>
                <a:lnTo>
                  <a:pt x="157" y="8"/>
                </a:lnTo>
                <a:cubicBezTo>
                  <a:pt x="166" y="13"/>
                  <a:pt x="170" y="20"/>
                  <a:pt x="170" y="29"/>
                </a:cubicBezTo>
                <a:lnTo>
                  <a:pt x="170" y="592"/>
                </a:lnTo>
                <a:lnTo>
                  <a:pt x="170" y="592"/>
                </a:lnTo>
                <a:cubicBezTo>
                  <a:pt x="170" y="601"/>
                  <a:pt x="166" y="608"/>
                  <a:pt x="157" y="614"/>
                </a:cubicBezTo>
                <a:lnTo>
                  <a:pt x="157" y="614"/>
                </a:lnTo>
                <a:cubicBezTo>
                  <a:pt x="147" y="618"/>
                  <a:pt x="136" y="621"/>
                  <a:pt x="125" y="621"/>
                </a:cubicBezTo>
                <a:lnTo>
                  <a:pt x="125" y="621"/>
                </a:lnTo>
                <a:cubicBezTo>
                  <a:pt x="113" y="621"/>
                  <a:pt x="101" y="618"/>
                  <a:pt x="92" y="614"/>
                </a:cubicBezTo>
                <a:lnTo>
                  <a:pt x="92" y="614"/>
                </a:lnTo>
                <a:cubicBezTo>
                  <a:pt x="84" y="608"/>
                  <a:pt x="79" y="601"/>
                  <a:pt x="79" y="592"/>
                </a:cubicBezTo>
                <a:lnTo>
                  <a:pt x="79" y="120"/>
                </a:lnTo>
                <a:lnTo>
                  <a:pt x="50" y="156"/>
                </a:lnTo>
                <a:lnTo>
                  <a:pt x="50" y="156"/>
                </a:lnTo>
                <a:cubicBezTo>
                  <a:pt x="44" y="163"/>
                  <a:pt x="38" y="165"/>
                  <a:pt x="31" y="165"/>
                </a:cubicBezTo>
                <a:lnTo>
                  <a:pt x="31" y="165"/>
                </a:lnTo>
                <a:cubicBezTo>
                  <a:pt x="24" y="165"/>
                  <a:pt x="16" y="161"/>
                  <a:pt x="9" y="154"/>
                </a:cubicBezTo>
                <a:lnTo>
                  <a:pt x="9" y="154"/>
                </a:lnTo>
                <a:cubicBezTo>
                  <a:pt x="3" y="146"/>
                  <a:pt x="0" y="138"/>
                  <a:pt x="0" y="12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9" name="Freeform 516">
            <a:extLst>
              <a:ext uri="{FF2B5EF4-FFF2-40B4-BE49-F238E27FC236}">
                <a16:creationId xmlns:a16="http://schemas.microsoft.com/office/drawing/2014/main" xmlns="" id="{E2ED93CD-F78F-2229-0826-C83CDA5C5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496" y="2987747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  <a:cs typeface="Arial" panose="020B0604020202020204" pitchFamily="34" charset="0"/>
              </a:rPr>
              <a:t>5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396">
            <a:extLst>
              <a:ext uri="{FF2B5EF4-FFF2-40B4-BE49-F238E27FC236}">
                <a16:creationId xmlns:a16="http://schemas.microsoft.com/office/drawing/2014/main" xmlns="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1" name="Line 397">
            <a:extLst>
              <a:ext uri="{FF2B5EF4-FFF2-40B4-BE49-F238E27FC236}">
                <a16:creationId xmlns:a16="http://schemas.microsoft.com/office/drawing/2014/main" xmlns="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xmlns="" id="{7E300843-31E5-987D-FE08-8969A52FE8AA}"/>
              </a:ext>
            </a:extLst>
          </p:cNvPr>
          <p:cNvSpPr txBox="1">
            <a:spLocks/>
          </p:cNvSpPr>
          <p:nvPr/>
        </p:nvSpPr>
        <p:spPr bwMode="auto">
          <a:xfrm>
            <a:off x="10101584" y="3791449"/>
            <a:ext cx="1956013" cy="27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</a:rPr>
              <a:t>Халықаралық</a:t>
            </a:r>
            <a:r>
              <a:rPr lang="ru-RU" sz="1200" dirty="0">
                <a:latin typeface="Arial"/>
              </a:rPr>
              <a:t> </a:t>
            </a:r>
            <a:r>
              <a:rPr lang="ru-RU" sz="1200" dirty="0" err="1">
                <a:latin typeface="Arial"/>
              </a:rPr>
              <a:t>тану</a:t>
            </a:r>
            <a:endParaRPr lang="ru-RU" sz="1200" dirty="0">
              <a:latin typeface="Arial"/>
            </a:endParaRPr>
          </a:p>
        </p:txBody>
      </p:sp>
      <p:sp>
        <p:nvSpPr>
          <p:cNvPr id="123" name="TextBox 548">
            <a:extLst>
              <a:ext uri="{FF2B5EF4-FFF2-40B4-BE49-F238E27FC236}">
                <a16:creationId xmlns:a16="http://schemas.microsoft.com/office/drawing/2014/main" xmlns="" id="{10B29856-1BAA-17BE-C751-D113E134E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6625" y="3037097"/>
            <a:ext cx="27976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kk-KZ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Валидациялық зерттеу,аккредиттеу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4C27A9-ED37-CF4A-5613-8EA00BDC7C40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49260"/>
      </p:ext>
    </p:extLst>
  </p:cSld>
  <p:clrMapOvr>
    <a:masterClrMapping/>
  </p:clrMapOvr>
  <p:transition spd="slow" advClick="0" advTm="4865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11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МОДО-дағы ЖАҢҒЫРТУ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428724" y="1137796"/>
            <a:ext cx="2687578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3333291" y="1137797"/>
            <a:ext cx="2663000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9" name="AutoShape 8"/>
          <p:cNvSpPr/>
          <p:nvPr/>
        </p:nvSpPr>
        <p:spPr>
          <a:xfrm>
            <a:off x="6354056" y="1128833"/>
            <a:ext cx="2654175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9216042" y="1121278"/>
            <a:ext cx="2696471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254003" y="1110791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01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5078003" y="110786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02</a:t>
            </a:r>
          </a:p>
        </p:txBody>
      </p:sp>
      <p:sp>
        <p:nvSpPr>
          <p:cNvPr id="63" name="AutoShape 2"/>
          <p:cNvSpPr/>
          <p:nvPr/>
        </p:nvSpPr>
        <p:spPr>
          <a:xfrm>
            <a:off x="9216045" y="1496820"/>
            <a:ext cx="2696468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ӨТКІЗУДІ СТАНДАРТТАУ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AutoShape 2"/>
          <p:cNvSpPr/>
          <p:nvPr/>
        </p:nvSpPr>
        <p:spPr>
          <a:xfrm>
            <a:off x="3333291" y="1569532"/>
            <a:ext cx="2663000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ЖАҢА ТИПТЕГІ ТЕСТТЕР 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AutoShape 2"/>
          <p:cNvSpPr/>
          <p:nvPr/>
        </p:nvSpPr>
        <p:spPr>
          <a:xfrm>
            <a:off x="6361999" y="1545454"/>
            <a:ext cx="2654177" cy="627162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ОҚУШЫЛАРДЫҢ ІРІКТЕМЕСІ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428726" y="1555623"/>
            <a:ext cx="2687577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 ШЕҢБЕРІ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TextBox 40"/>
          <p:cNvSpPr txBox="1"/>
          <p:nvPr/>
        </p:nvSpPr>
        <p:spPr>
          <a:xfrm>
            <a:off x="8175769" y="11018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03</a:t>
            </a:r>
          </a:p>
        </p:txBody>
      </p:sp>
      <p:sp>
        <p:nvSpPr>
          <p:cNvPr id="71" name="TextBox 41"/>
          <p:cNvSpPr txBox="1"/>
          <p:nvPr/>
        </p:nvSpPr>
        <p:spPr>
          <a:xfrm>
            <a:off x="10789570" y="110182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EAFDDF1-4B7C-AB24-1DB8-7A3EDB8FC4D4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32FAD9B-65B0-B9EA-11FD-CE3100EBEE3B}"/>
              </a:ext>
            </a:extLst>
          </p:cNvPr>
          <p:cNvSpPr txBox="1"/>
          <p:nvPr/>
        </p:nvSpPr>
        <p:spPr>
          <a:xfrm>
            <a:off x="428722" y="2669453"/>
            <a:ext cx="2687579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Халықаралық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зерттеулер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аналогиясы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бойынша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құралдарды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i="1" dirty="0">
                <a:latin typeface="Arial"/>
                <a:cs typeface="Arial"/>
              </a:rPr>
              <a:t>(тест </a:t>
            </a:r>
            <a:r>
              <a:rPr lang="ru-RU" sz="1600" i="1" dirty="0" err="1">
                <a:latin typeface="Arial"/>
                <a:cs typeface="Arial"/>
              </a:rPr>
              <a:t>тапсырмаларын</a:t>
            </a:r>
            <a:r>
              <a:rPr lang="ru-RU" sz="1600" i="1" dirty="0">
                <a:latin typeface="Arial"/>
                <a:cs typeface="Arial"/>
              </a:rPr>
              <a:t>) </a:t>
            </a:r>
            <a:r>
              <a:rPr lang="ru-RU" sz="1600" dirty="0" err="1">
                <a:latin typeface="Arial"/>
                <a:cs typeface="Arial"/>
              </a:rPr>
              <a:t>және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рәсімдерді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стандарттау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/>
                <a:cs typeface="Arial"/>
              </a:rPr>
              <a:t>Тест </a:t>
            </a:r>
            <a:r>
              <a:rPr lang="ru-RU" sz="1600" dirty="0" err="1">
                <a:latin typeface="Arial"/>
                <a:cs typeface="Arial"/>
              </a:rPr>
              <a:t>модульдерінің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пәндік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мазмұны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және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күрделі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деңгейлері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Пәндер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бойынша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стандартталған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бағалау</a:t>
            </a:r>
            <a:endParaRPr lang="kk-KZ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4FFDE71-72A6-9FE7-E3F2-E1F07F2FA22E}"/>
              </a:ext>
            </a:extLst>
          </p:cNvPr>
          <p:cNvSpPr/>
          <p:nvPr/>
        </p:nvSpPr>
        <p:spPr>
          <a:xfrm>
            <a:off x="428723" y="2510145"/>
            <a:ext cx="2709162" cy="3864277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9E88A4AC-905A-C917-DC9F-1DB4FEB72C87}"/>
              </a:ext>
            </a:extLst>
          </p:cNvPr>
          <p:cNvSpPr/>
          <p:nvPr/>
        </p:nvSpPr>
        <p:spPr>
          <a:xfrm>
            <a:off x="3382836" y="2510146"/>
            <a:ext cx="2687577" cy="386427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64C31040-FA82-7116-E009-E8EDCF2EDD4C}"/>
              </a:ext>
            </a:extLst>
          </p:cNvPr>
          <p:cNvSpPr/>
          <p:nvPr/>
        </p:nvSpPr>
        <p:spPr>
          <a:xfrm>
            <a:off x="6354056" y="2513364"/>
            <a:ext cx="2670470" cy="3861057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0C48BDB4-92D4-B783-0EEF-819528737694}"/>
              </a:ext>
            </a:extLst>
          </p:cNvPr>
          <p:cNvSpPr/>
          <p:nvPr/>
        </p:nvSpPr>
        <p:spPr>
          <a:xfrm>
            <a:off x="9220488" y="2510145"/>
            <a:ext cx="2687577" cy="386427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B978753-4848-0132-FDCE-B081984B6D41}"/>
              </a:ext>
            </a:extLst>
          </p:cNvPr>
          <p:cNvSpPr txBox="1"/>
          <p:nvPr/>
        </p:nvSpPr>
        <p:spPr>
          <a:xfrm>
            <a:off x="3361252" y="2669453"/>
            <a:ext cx="2660170" cy="3314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Аналитикалық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сыни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ойлау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ашық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типтегі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тесттер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үсІп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жауаптарды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тасымалдауға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функциясы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тесттерді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визуализациялау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Тесттің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психометриялық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көрсеткіштерін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жинақтау</a:t>
            </a:r>
            <a:endParaRPr lang="ru-RU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CA451F0-8015-D413-34A5-B37EE1CB3EEC}"/>
              </a:ext>
            </a:extLst>
          </p:cNvPr>
          <p:cNvSpPr txBox="1"/>
          <p:nvPr/>
        </p:nvSpPr>
        <p:spPr>
          <a:xfrm>
            <a:off x="6362000" y="2540368"/>
            <a:ext cx="2743022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Халықаралық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зерттеулерге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аналогия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репрезентативтік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іріктеме</a:t>
            </a:r>
            <a:r>
              <a:rPr kumimoji="0" lang="ru-RU" sz="16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:</a:t>
            </a:r>
          </a:p>
          <a:p>
            <a:pPr lvl="0">
              <a:defRPr/>
            </a:pP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arenR"/>
              <a:tabLst/>
              <a:defRPr/>
            </a:pP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Страттар</a:t>
            </a:r>
            <a:r>
              <a:rPr lang="ru-RU" sz="14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іріктеме</a:t>
            </a:r>
            <a:endParaRPr lang="ru-RU" sz="1400" dirty="0" smtClean="0">
              <a:solidFill>
                <a:srgbClr val="FF0000"/>
              </a:solidFill>
              <a:latin typeface="Arial"/>
              <a:ea typeface="segoeUI"/>
              <a:cs typeface="segoeUI"/>
            </a:endParaRPr>
          </a:p>
          <a:p>
            <a:pPr marL="342900" indent="-342900">
              <a:buFontTx/>
              <a:buAutoNum type="arabicParenR"/>
              <a:defRPr/>
            </a:pP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Оқушылардың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мектеп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ішіндегі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іріктеме</a:t>
            </a:r>
            <a:endParaRPr kumimoji="0" lang="ru-RU" sz="1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>
              <a:defRPr/>
            </a:pPr>
            <a:endParaRPr lang="ru-RU" sz="1400" dirty="0" smtClean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Колледждердің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3-курс,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мектетердің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6-сынып,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оқушыларының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білім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жетістіктерін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мониторингке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енгізу</a:t>
            </a: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>
              <a:defRPr/>
            </a:pPr>
            <a:endParaRPr lang="ru-RU" sz="1600" dirty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102324B-DEA8-17D8-B021-54B28B1C3094}"/>
              </a:ext>
            </a:extLst>
          </p:cNvPr>
          <p:cNvSpPr txBox="1"/>
          <p:nvPr/>
        </p:nvSpPr>
        <p:spPr>
          <a:xfrm>
            <a:off x="9308169" y="2669453"/>
            <a:ext cx="271091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Халықаралық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зерттеулерге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аналогия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с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тандартталған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тәсіл</a:t>
            </a:r>
            <a:endParaRPr lang="ru-RU" sz="1600" dirty="0" smtClean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  <a:p>
            <a:pPr marL="285750" lvl="0" indent="-285750">
              <a:buFont typeface="Wingdings" pitchFamily="2" charset="2"/>
              <a:buChar char="§"/>
              <a:defRPr/>
            </a:pPr>
            <a:endParaRPr lang="ru-RU" sz="1600" dirty="0">
              <a:solidFill>
                <a:prstClr val="black"/>
              </a:solidFill>
              <a:latin typeface="Arial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1) Тест-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әкімшілер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нұсқаулығы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2) Тест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нұсқаларының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дизайнын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платформаға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нұсқаулық</a:t>
            </a: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</p:spTree>
    <p:extLst>
      <p:ext uri="{BB962C8B-B14F-4D97-AF65-F5344CB8AC3E}">
        <p14:creationId xmlns:p14="http://schemas.microsoft.com/office/powerpoint/2010/main" val="1611901177"/>
      </p:ext>
    </p:extLst>
  </p:cSld>
  <p:clrMapOvr>
    <a:masterClrMapping/>
  </p:clrMapOvr>
  <p:transition spd="slow" advClick="0" advTm="4865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МОДО-дағы ЖАҢАШЫЛДЫҚ 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825330" y="1182222"/>
            <a:ext cx="3012103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4641971" y="1136336"/>
            <a:ext cx="2987528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8306718" y="1135919"/>
            <a:ext cx="3294043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650609" y="1155217"/>
            <a:ext cx="1079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05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6789181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06</a:t>
            </a:r>
          </a:p>
        </p:txBody>
      </p:sp>
      <p:sp>
        <p:nvSpPr>
          <p:cNvPr id="63" name="AutoShape 2"/>
          <p:cNvSpPr/>
          <p:nvPr/>
        </p:nvSpPr>
        <p:spPr>
          <a:xfrm>
            <a:off x="8306718" y="1543575"/>
            <a:ext cx="3294043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latin typeface="Arial Narrow" panose="020B0606020202030204" pitchFamily="34" charset="0"/>
              </a:rPr>
              <a:t>ВАЛИДАЦИЯЛЫҚ ЗЕРТТЕУ ЖӘНЕ АККРЕДИТТЕУ</a:t>
            </a:r>
          </a:p>
        </p:txBody>
      </p:sp>
      <p:sp>
        <p:nvSpPr>
          <p:cNvPr id="64" name="AutoShape 2"/>
          <p:cNvSpPr/>
          <p:nvPr/>
        </p:nvSpPr>
        <p:spPr>
          <a:xfrm>
            <a:off x="4615515" y="1522171"/>
            <a:ext cx="2987529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ӨҢДЕУ ЖӘНЕ ШКАЛ БОЙЫНША МОДЕЛЬДЕУ 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825331" y="1643887"/>
            <a:ext cx="3012102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ӘКІМШІЛЕНДІРУ</a:t>
            </a:r>
            <a:endParaRPr lang="ru-RU" sz="11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Box 41"/>
          <p:cNvSpPr txBox="1"/>
          <p:nvPr/>
        </p:nvSpPr>
        <p:spPr>
          <a:xfrm>
            <a:off x="10686178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FD631B0-5FBE-CAE8-2A3F-B0EE707E8629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E5658A-A298-8B85-AB72-9C0C0F713A56}"/>
              </a:ext>
            </a:extLst>
          </p:cNvPr>
          <p:cNvSpPr txBox="1"/>
          <p:nvPr/>
        </p:nvSpPr>
        <p:spPr>
          <a:xfrm>
            <a:off x="825330" y="2669452"/>
            <a:ext cx="3012105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Тест-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әкімшілерді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тәуелсіз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әлеуметтану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агенттігі</a:t>
            </a:r>
            <a:r>
              <a:rPr lang="ru-RU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Тестілеуді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кеңейтілген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функционалы бар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тест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платформасы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111330F9-7D38-5F99-27A0-4AAA8EBDBCA7}"/>
              </a:ext>
            </a:extLst>
          </p:cNvPr>
          <p:cNvSpPr/>
          <p:nvPr/>
        </p:nvSpPr>
        <p:spPr>
          <a:xfrm>
            <a:off x="825331" y="2510145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89BDE072-5005-505D-AD9B-BDE8312FDFED}"/>
              </a:ext>
            </a:extLst>
          </p:cNvPr>
          <p:cNvSpPr/>
          <p:nvPr/>
        </p:nvSpPr>
        <p:spPr>
          <a:xfrm>
            <a:off x="4634398" y="2498039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xmlns="" id="{D643521C-302D-169D-3431-D0A6013476E7}"/>
              </a:ext>
            </a:extLst>
          </p:cNvPr>
          <p:cNvSpPr/>
          <p:nvPr/>
        </p:nvSpPr>
        <p:spPr>
          <a:xfrm>
            <a:off x="8306718" y="2466539"/>
            <a:ext cx="3294043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75BE1E6-3E53-4432-EEC9-6913CBE53CC0}"/>
              </a:ext>
            </a:extLst>
          </p:cNvPr>
          <p:cNvSpPr txBox="1"/>
          <p:nvPr/>
        </p:nvSpPr>
        <p:spPr>
          <a:xfrm>
            <a:off x="4634398" y="2657346"/>
            <a:ext cx="301210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нәтижелерді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шкал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модельдеу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тест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сұрақтарының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психометриялық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сауалнама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сұрақтарына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жауаптарын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907A57D-8599-F44C-3CE1-7CB05093AC25}"/>
              </a:ext>
            </a:extLst>
          </p:cNvPr>
          <p:cNvSpPr txBox="1"/>
          <p:nvPr/>
        </p:nvSpPr>
        <p:spPr>
          <a:xfrm>
            <a:off x="8306718" y="2625847"/>
            <a:ext cx="3294043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Халықаралық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серіктестермен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бірге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валидациялық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зерттеу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Білім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алушылардың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білім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жетістіктерінің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мониторингі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жүйесін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аккредиттеу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9855913"/>
      </p:ext>
    </p:extLst>
  </p:cSld>
  <p:clrMapOvr>
    <a:masterClrMapping/>
  </p:clrMapOvr>
  <p:transition spd="slow" advClick="0" advTm="4865">
    <p:fade/>
  </p:transition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6" ma:contentTypeDescription="Создание документа." ma:contentTypeScope="" ma:versionID="9a17f9cd7e6b13cec74b6c234a69d067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46cbe278eba75e778c4ebfd6bab1a91c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086DE7-AFA3-40E9-B090-18EB36F6643B}">
  <ds:schemaRefs>
    <ds:schemaRef ds:uri="http://schemas.microsoft.com/office/2006/documentManagement/types"/>
    <ds:schemaRef ds:uri="2a82387d-61fb-4b2f-9eff-ef815e45d6b6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b06eeaaa-3f6e-4adf-a4f2-525bbb4465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C1143EE-EAD9-4F35-AB2C-E36BCD178EC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a82387d-61fb-4b2f-9eff-ef815e45d6b6"/>
    <ds:schemaRef ds:uri="b06eeaaa-3f6e-4adf-a4f2-525bbb44651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265D34-D291-4408-B829-166957D653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5620</TotalTime>
  <Words>472</Words>
  <Application>Microsoft Office PowerPoint</Application>
  <PresentationFormat>Произвольный</PresentationFormat>
  <Paragraphs>162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Білім алушылардың білім жетістіктерінің мониторингі даму траекториясы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Пользователь Asus</cp:lastModifiedBy>
  <cp:revision>395</cp:revision>
  <cp:lastPrinted>2022-11-02T10:20:37Z</cp:lastPrinted>
  <dcterms:created xsi:type="dcterms:W3CDTF">2020-12-31T07:10:10Z</dcterms:created>
  <dcterms:modified xsi:type="dcterms:W3CDTF">2022-11-15T10:03:10Z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