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2"/>
  </p:notesMasterIdLst>
  <p:sldIdLst>
    <p:sldId id="256" r:id="rId2"/>
    <p:sldId id="258" r:id="rId3"/>
    <p:sldId id="268" r:id="rId4"/>
    <p:sldId id="269" r:id="rId5"/>
    <p:sldId id="259" r:id="rId6"/>
    <p:sldId id="260" r:id="rId7"/>
    <p:sldId id="266" r:id="rId8"/>
    <p:sldId id="262" r:id="rId9"/>
    <p:sldId id="263" r:id="rId10"/>
    <p:sldId id="265" r:id="rId11"/>
  </p:sldIdLst>
  <p:sldSz cx="12192000" cy="6858000"/>
  <p:notesSz cx="12192000" cy="6858000"/>
  <p:embeddedFontLst>
    <p:embeddedFont>
      <p:font typeface="Calibri" panose="020F0502020204030204" pitchFamily="34" charset="0"/>
      <p:regular r:id="rId13"/>
      <p:bold r:id="rId14"/>
      <p:italic r:id="rId15"/>
      <p:boldItalic r:id="rId16"/>
    </p:embeddedFont>
  </p:embeddedFontLst>
  <p:defaultTextStyle>
    <a:defPPr>
      <a:defRPr lang="ru-RU"/>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CDB36F"/>
    <a:srgbClr val="46C0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480" y="1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diagrams/_rels/data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image" Target="../media/image14.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image" Target="../media/image14.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238D76-9BA2-4A7F-BCA3-9E2A5AE72DFD}" type="doc">
      <dgm:prSet loTypeId="urn:microsoft.com/office/officeart/2005/8/layout/hList7" loCatId="process" qsTypeId="urn:microsoft.com/office/officeart/2005/8/quickstyle/simple1" qsCatId="simple" csTypeId="urn:microsoft.com/office/officeart/2005/8/colors/accent1_2" csCatId="accent1" phldr="1"/>
      <dgm:spPr/>
      <dgm:t>
        <a:bodyPr/>
        <a:lstStyle/>
        <a:p>
          <a:endParaRPr lang="ru-RU"/>
        </a:p>
      </dgm:t>
    </dgm:pt>
    <dgm:pt modelId="{DDDCD0C9-7C6F-4B41-86C3-087846490C30}">
      <dgm:prSet custT="1"/>
      <dgm:spPr>
        <a:solidFill>
          <a:schemeClr val="accent5">
            <a:lumMod val="75000"/>
          </a:schemeClr>
        </a:solidFill>
      </dgm:spPr>
      <dgm:t>
        <a:bodyPr/>
        <a:lstStyle/>
        <a:p>
          <a:pPr rtl="0"/>
          <a:r>
            <a:rPr lang="ru-RU" sz="1600" b="1" dirty="0"/>
            <a:t>ББЖМ </a:t>
          </a:r>
          <a:r>
            <a:rPr lang="ru-RU" sz="1600" b="1" dirty="0" err="1"/>
            <a:t>қатысушыларын</a:t>
          </a:r>
          <a:r>
            <a:rPr lang="ru-RU" sz="1600" b="1" dirty="0"/>
            <a:t> </a:t>
          </a:r>
          <a:r>
            <a:rPr lang="ru-RU" sz="1600" b="1" dirty="0" err="1"/>
            <a:t>талдау</a:t>
          </a:r>
          <a:endParaRPr lang="ru-RU" sz="1600" dirty="0"/>
        </a:p>
      </dgm:t>
    </dgm:pt>
    <dgm:pt modelId="{4369D3FE-C6C2-4529-AAF5-D013752CF25D}" type="parTrans" cxnId="{28EA3189-4EDE-4835-BACC-CC9E9615B9B5}">
      <dgm:prSet/>
      <dgm:spPr/>
      <dgm:t>
        <a:bodyPr/>
        <a:lstStyle/>
        <a:p>
          <a:endParaRPr lang="ru-RU" sz="1600"/>
        </a:p>
      </dgm:t>
    </dgm:pt>
    <dgm:pt modelId="{CCE3357E-0C06-45E5-8700-A083DBE9BA50}" type="sibTrans" cxnId="{28EA3189-4EDE-4835-BACC-CC9E9615B9B5}">
      <dgm:prSet/>
      <dgm:spPr/>
      <dgm:t>
        <a:bodyPr/>
        <a:lstStyle/>
        <a:p>
          <a:endParaRPr lang="ru-RU" sz="1600"/>
        </a:p>
      </dgm:t>
    </dgm:pt>
    <dgm:pt modelId="{2CCBE5D6-CFE6-4D86-8CA1-1CD270426E0F}">
      <dgm:prSet custT="1"/>
      <dgm:spPr>
        <a:solidFill>
          <a:schemeClr val="accent5">
            <a:lumMod val="75000"/>
          </a:schemeClr>
        </a:solidFill>
      </dgm:spPr>
      <dgm:t>
        <a:bodyPr/>
        <a:lstStyle/>
        <a:p>
          <a:pPr rtl="0"/>
          <a:r>
            <a:rPr lang="ru-RU" sz="1400" dirty="0"/>
            <a:t>1-бөлім. ББЖМ </a:t>
          </a:r>
          <a:r>
            <a:rPr lang="ru-RU" sz="1400" dirty="0" err="1"/>
            <a:t>қатысушылары</a:t>
          </a:r>
          <a:endParaRPr lang="ru-RU" sz="1400" dirty="0"/>
        </a:p>
      </dgm:t>
    </dgm:pt>
    <dgm:pt modelId="{32353F93-19EA-4222-A000-08B8E7F04BC9}" type="parTrans" cxnId="{7F602D24-A351-4D61-B9E8-E0DF525A1D9E}">
      <dgm:prSet/>
      <dgm:spPr/>
      <dgm:t>
        <a:bodyPr/>
        <a:lstStyle/>
        <a:p>
          <a:endParaRPr lang="ru-RU" sz="1600"/>
        </a:p>
      </dgm:t>
    </dgm:pt>
    <dgm:pt modelId="{742A49D0-25C4-4279-BCF6-C16D47537DAF}" type="sibTrans" cxnId="{7F602D24-A351-4D61-B9E8-E0DF525A1D9E}">
      <dgm:prSet/>
      <dgm:spPr/>
      <dgm:t>
        <a:bodyPr/>
        <a:lstStyle/>
        <a:p>
          <a:endParaRPr lang="ru-RU" sz="1600"/>
        </a:p>
      </dgm:t>
    </dgm:pt>
    <dgm:pt modelId="{55AC980B-A07C-46D7-B973-05E6D8BCAE09}">
      <dgm:prSet custT="1"/>
      <dgm:spPr>
        <a:solidFill>
          <a:schemeClr val="accent5">
            <a:lumMod val="75000"/>
          </a:schemeClr>
        </a:solidFill>
      </dgm:spPr>
      <dgm:t>
        <a:bodyPr/>
        <a:lstStyle/>
        <a:p>
          <a:pPr rtl="0"/>
          <a:r>
            <a:rPr lang="ru-RU" sz="1400" dirty="0"/>
            <a:t>2-бөлім. ББЖМ </a:t>
          </a:r>
          <a:r>
            <a:rPr lang="ru-RU" sz="1400" dirty="0" err="1"/>
            <a:t>нәтижелері</a:t>
          </a:r>
          <a:r>
            <a:rPr lang="ru-RU" sz="1400" dirty="0"/>
            <a:t> / республика / </a:t>
          </a:r>
          <a:r>
            <a:rPr lang="ru-RU" sz="1400" dirty="0" err="1"/>
            <a:t>өңірлер</a:t>
          </a:r>
          <a:r>
            <a:rPr lang="ru-RU" sz="1400" dirty="0"/>
            <a:t>/ </a:t>
          </a:r>
          <a:r>
            <a:rPr lang="ru-RU" sz="1400" dirty="0" err="1"/>
            <a:t>орташа</a:t>
          </a:r>
          <a:r>
            <a:rPr lang="ru-RU" sz="1400" dirty="0"/>
            <a:t> балл</a:t>
          </a:r>
        </a:p>
      </dgm:t>
    </dgm:pt>
    <dgm:pt modelId="{AA43698A-CCE5-45C1-AF02-BC40D8561C46}" type="parTrans" cxnId="{186305B4-B922-40F7-AB09-C710BBF1C1A3}">
      <dgm:prSet/>
      <dgm:spPr/>
      <dgm:t>
        <a:bodyPr/>
        <a:lstStyle/>
        <a:p>
          <a:endParaRPr lang="ru-RU" sz="1600"/>
        </a:p>
      </dgm:t>
    </dgm:pt>
    <dgm:pt modelId="{46804C6F-66C7-4101-88F3-BA31C16F879F}" type="sibTrans" cxnId="{186305B4-B922-40F7-AB09-C710BBF1C1A3}">
      <dgm:prSet/>
      <dgm:spPr/>
      <dgm:t>
        <a:bodyPr/>
        <a:lstStyle/>
        <a:p>
          <a:endParaRPr lang="ru-RU" sz="1600"/>
        </a:p>
      </dgm:t>
    </dgm:pt>
    <dgm:pt modelId="{196C6D7E-5292-432E-BE68-B54502BD0FCD}">
      <dgm:prSet custT="1"/>
      <dgm:spPr>
        <a:solidFill>
          <a:schemeClr val="accent5">
            <a:lumMod val="75000"/>
          </a:schemeClr>
        </a:solidFill>
      </dgm:spPr>
      <dgm:t>
        <a:bodyPr/>
        <a:lstStyle/>
        <a:p>
          <a:pPr rtl="0"/>
          <a:r>
            <a:rPr lang="ru-RU" sz="1600" b="1" dirty="0" err="1"/>
            <a:t>Контекстік</a:t>
          </a:r>
          <a:r>
            <a:rPr lang="ru-RU" sz="1600" b="1" dirty="0"/>
            <a:t> </a:t>
          </a:r>
        </a:p>
        <a:p>
          <a:pPr rtl="0"/>
          <a:r>
            <a:rPr lang="ru-RU" sz="1600" b="1" dirty="0" err="1"/>
            <a:t>талдау</a:t>
          </a:r>
          <a:endParaRPr lang="ru-RU" sz="1600" dirty="0"/>
        </a:p>
      </dgm:t>
    </dgm:pt>
    <dgm:pt modelId="{61FE4CBC-2A67-41A2-A273-7A6514CA109F}" type="parTrans" cxnId="{9D9B5039-7FED-45E2-AC99-31A7F6C42E2E}">
      <dgm:prSet/>
      <dgm:spPr/>
      <dgm:t>
        <a:bodyPr/>
        <a:lstStyle/>
        <a:p>
          <a:endParaRPr lang="ru-RU" sz="1600"/>
        </a:p>
      </dgm:t>
    </dgm:pt>
    <dgm:pt modelId="{E7D1597C-7DBD-41E1-919B-6F4D683EE22E}" type="sibTrans" cxnId="{9D9B5039-7FED-45E2-AC99-31A7F6C42E2E}">
      <dgm:prSet/>
      <dgm:spPr/>
      <dgm:t>
        <a:bodyPr/>
        <a:lstStyle/>
        <a:p>
          <a:endParaRPr lang="ru-RU" sz="1600"/>
        </a:p>
      </dgm:t>
    </dgm:pt>
    <dgm:pt modelId="{A4A8F2BD-4C5C-4336-BC60-5F581909B336}">
      <dgm:prSet custT="1"/>
      <dgm:spPr>
        <a:solidFill>
          <a:schemeClr val="accent5">
            <a:lumMod val="75000"/>
          </a:schemeClr>
        </a:solidFill>
      </dgm:spPr>
      <dgm:t>
        <a:bodyPr/>
        <a:lstStyle/>
        <a:p>
          <a:pPr rtl="0"/>
          <a:r>
            <a:rPr lang="ru-RU" sz="1400" dirty="0"/>
            <a:t>3-бөлім. ББЖМ </a:t>
          </a:r>
          <a:r>
            <a:rPr lang="ru-RU" sz="1400" dirty="0" err="1"/>
            <a:t>нәтижелері</a:t>
          </a:r>
          <a:r>
            <a:rPr lang="ru-RU" sz="1400" dirty="0"/>
            <a:t> / </a:t>
          </a:r>
          <a:r>
            <a:rPr lang="ru-RU" sz="1400" dirty="0" err="1"/>
            <a:t>контекстік</a:t>
          </a:r>
          <a:r>
            <a:rPr lang="ru-RU" sz="1400" dirty="0"/>
            <a:t> </a:t>
          </a:r>
          <a:r>
            <a:rPr lang="ru-RU" sz="1400" dirty="0" err="1"/>
            <a:t>талдау</a:t>
          </a:r>
          <a:endParaRPr lang="ru-RU" sz="1400" dirty="0"/>
        </a:p>
      </dgm:t>
    </dgm:pt>
    <dgm:pt modelId="{FE8F6DEE-B144-4C92-B967-89F4D819B389}" type="parTrans" cxnId="{E2847FEF-846B-423B-BCF7-1BB03E0585A2}">
      <dgm:prSet/>
      <dgm:spPr/>
      <dgm:t>
        <a:bodyPr/>
        <a:lstStyle/>
        <a:p>
          <a:endParaRPr lang="ru-RU" sz="1600"/>
        </a:p>
      </dgm:t>
    </dgm:pt>
    <dgm:pt modelId="{7911AE95-26F0-4BC0-8BBB-D1B3BBFE766C}" type="sibTrans" cxnId="{E2847FEF-846B-423B-BCF7-1BB03E0585A2}">
      <dgm:prSet/>
      <dgm:spPr/>
      <dgm:t>
        <a:bodyPr/>
        <a:lstStyle/>
        <a:p>
          <a:endParaRPr lang="ru-RU" sz="1600"/>
        </a:p>
      </dgm:t>
    </dgm:pt>
    <dgm:pt modelId="{17771A8C-52E3-4236-B68C-2CFAD57D4177}">
      <dgm:prSet custT="1"/>
      <dgm:spPr>
        <a:solidFill>
          <a:schemeClr val="accent5">
            <a:lumMod val="75000"/>
          </a:schemeClr>
        </a:solidFill>
      </dgm:spPr>
      <dgm:t>
        <a:bodyPr/>
        <a:lstStyle/>
        <a:p>
          <a:pPr rtl="0"/>
          <a:endParaRPr lang="ru-RU" sz="1600" dirty="0"/>
        </a:p>
        <a:p>
          <a:pPr rtl="0"/>
          <a:endParaRPr lang="ru-RU" sz="1600" dirty="0"/>
        </a:p>
        <a:p>
          <a:pPr rtl="0"/>
          <a:r>
            <a:rPr lang="ru-RU" sz="1400" dirty="0"/>
            <a:t>4-бөлім. ББЖМ </a:t>
          </a:r>
          <a:r>
            <a:rPr lang="ru-RU" sz="1400" dirty="0" err="1"/>
            <a:t>нәтижелері</a:t>
          </a:r>
          <a:r>
            <a:rPr lang="ru-RU" sz="1400" dirty="0"/>
            <a:t> / </a:t>
          </a:r>
          <a:r>
            <a:rPr lang="ru-RU" sz="1400" dirty="0" err="1"/>
            <a:t>аймақтар</a:t>
          </a:r>
          <a:r>
            <a:rPr lang="ru-RU" sz="1400" dirty="0"/>
            <a:t> / </a:t>
          </a:r>
          <a:r>
            <a:rPr lang="ru-RU" sz="1400" dirty="0" err="1"/>
            <a:t>типті</a:t>
          </a:r>
          <a:r>
            <a:rPr lang="ru-RU" sz="1400" dirty="0"/>
            <a:t> </a:t>
          </a:r>
          <a:r>
            <a:rPr lang="ru-RU" sz="1400" dirty="0" err="1"/>
            <a:t>ұйымдастыру</a:t>
          </a:r>
          <a:r>
            <a:rPr lang="ru-RU" sz="1400" dirty="0"/>
            <a:t> / </a:t>
          </a:r>
          <a:r>
            <a:rPr lang="ru-RU" sz="1400" dirty="0" err="1"/>
            <a:t>жалпыға</a:t>
          </a:r>
          <a:r>
            <a:rPr lang="ru-RU" sz="1400" dirty="0"/>
            <a:t> </a:t>
          </a:r>
          <a:r>
            <a:rPr lang="ru-RU" sz="1400" dirty="0" err="1"/>
            <a:t>міндетті</a:t>
          </a:r>
          <a:r>
            <a:rPr lang="ru-RU" sz="1400" dirty="0"/>
            <a:t> </a:t>
          </a:r>
          <a:r>
            <a:rPr lang="ru-RU" sz="1400" dirty="0" err="1"/>
            <a:t>пәндер</a:t>
          </a:r>
          <a:r>
            <a:rPr lang="ru-RU" sz="1400" dirty="0"/>
            <a:t> / </a:t>
          </a:r>
          <a:r>
            <a:rPr lang="ru-RU" sz="1400" dirty="0" err="1"/>
            <a:t>контекстік</a:t>
          </a:r>
          <a:r>
            <a:rPr lang="ru-RU" sz="1400" dirty="0"/>
            <a:t> </a:t>
          </a:r>
          <a:r>
            <a:rPr lang="ru-RU" sz="1400" dirty="0" err="1"/>
            <a:t>талдау</a:t>
          </a:r>
          <a:endParaRPr lang="ru-RU" sz="1400" dirty="0"/>
        </a:p>
      </dgm:t>
    </dgm:pt>
    <dgm:pt modelId="{C23E227D-13E4-4D37-A435-0D1498D11055}" type="parTrans" cxnId="{953765B6-A6AF-46D4-84FD-5AD84F5B39A8}">
      <dgm:prSet/>
      <dgm:spPr/>
      <dgm:t>
        <a:bodyPr/>
        <a:lstStyle/>
        <a:p>
          <a:endParaRPr lang="ru-RU" sz="1600"/>
        </a:p>
      </dgm:t>
    </dgm:pt>
    <dgm:pt modelId="{C0A05B46-A932-4EDA-A85C-CD7E8F87E26D}" type="sibTrans" cxnId="{953765B6-A6AF-46D4-84FD-5AD84F5B39A8}">
      <dgm:prSet/>
      <dgm:spPr/>
      <dgm:t>
        <a:bodyPr/>
        <a:lstStyle/>
        <a:p>
          <a:endParaRPr lang="ru-RU" sz="1600"/>
        </a:p>
      </dgm:t>
    </dgm:pt>
    <dgm:pt modelId="{A91E2B0C-A5CE-4BCE-A017-F7B2C4A7A02E}">
      <dgm:prSet custT="1"/>
      <dgm:spPr>
        <a:solidFill>
          <a:schemeClr val="accent5">
            <a:lumMod val="75000"/>
          </a:schemeClr>
        </a:solidFill>
      </dgm:spPr>
      <dgm:t>
        <a:bodyPr/>
        <a:lstStyle/>
        <a:p>
          <a:pPr rtl="0"/>
          <a:r>
            <a:rPr lang="ru-RU" sz="1600" b="1" dirty="0" err="1"/>
            <a:t>Қорытындылар</a:t>
          </a:r>
          <a:r>
            <a:rPr lang="ru-RU" sz="1600" b="1" dirty="0"/>
            <a:t> мен </a:t>
          </a:r>
          <a:r>
            <a:rPr lang="ru-RU" sz="1600" b="1" dirty="0" err="1"/>
            <a:t>ұсыныстар</a:t>
          </a:r>
          <a:endParaRPr lang="ru-RU" sz="1600" dirty="0"/>
        </a:p>
      </dgm:t>
    </dgm:pt>
    <dgm:pt modelId="{86615199-B4A2-42C6-9CA9-C2DE5312805D}" type="parTrans" cxnId="{A69C8190-9782-4FFA-998D-856464BBFD80}">
      <dgm:prSet/>
      <dgm:spPr/>
      <dgm:t>
        <a:bodyPr/>
        <a:lstStyle/>
        <a:p>
          <a:endParaRPr lang="ru-RU" sz="1600"/>
        </a:p>
      </dgm:t>
    </dgm:pt>
    <dgm:pt modelId="{A7F56653-C3A3-4008-9C8F-42B5E63C9745}" type="sibTrans" cxnId="{A69C8190-9782-4FFA-998D-856464BBFD80}">
      <dgm:prSet/>
      <dgm:spPr/>
      <dgm:t>
        <a:bodyPr/>
        <a:lstStyle/>
        <a:p>
          <a:endParaRPr lang="ru-RU" sz="1600"/>
        </a:p>
      </dgm:t>
    </dgm:pt>
    <dgm:pt modelId="{0A8D5440-0B92-4788-8016-CB18AB225FB3}">
      <dgm:prSet/>
      <dgm:spPr>
        <a:solidFill>
          <a:schemeClr val="accent5">
            <a:lumMod val="75000"/>
          </a:schemeClr>
        </a:solidFill>
      </dgm:spPr>
      <dgm:t>
        <a:bodyPr/>
        <a:lstStyle/>
        <a:p>
          <a:endParaRPr lang="ru-RU"/>
        </a:p>
      </dgm:t>
    </dgm:pt>
    <dgm:pt modelId="{0BFAE8EB-6D86-4FF7-AEA9-12AD4FCA76D8}" type="parTrans" cxnId="{B2EF2144-5127-4640-BE46-1CAAFB54970D}">
      <dgm:prSet/>
      <dgm:spPr/>
      <dgm:t>
        <a:bodyPr/>
        <a:lstStyle/>
        <a:p>
          <a:endParaRPr lang="ru-RU"/>
        </a:p>
      </dgm:t>
    </dgm:pt>
    <dgm:pt modelId="{F0E9E4AE-7480-48C0-A5D8-D0625D259320}" type="sibTrans" cxnId="{B2EF2144-5127-4640-BE46-1CAAFB54970D}">
      <dgm:prSet/>
      <dgm:spPr/>
      <dgm:t>
        <a:bodyPr/>
        <a:lstStyle/>
        <a:p>
          <a:endParaRPr lang="ru-RU"/>
        </a:p>
      </dgm:t>
    </dgm:pt>
    <dgm:pt modelId="{C4D6FFE6-5CEC-4C95-B1E3-C2320BAD5B85}" type="pres">
      <dgm:prSet presAssocID="{53238D76-9BA2-4A7F-BCA3-9E2A5AE72DFD}" presName="Name0" presStyleCnt="0">
        <dgm:presLayoutVars>
          <dgm:dir/>
          <dgm:resizeHandles val="exact"/>
        </dgm:presLayoutVars>
      </dgm:prSet>
      <dgm:spPr/>
      <dgm:t>
        <a:bodyPr/>
        <a:lstStyle/>
        <a:p>
          <a:endParaRPr lang="ru-RU"/>
        </a:p>
      </dgm:t>
    </dgm:pt>
    <dgm:pt modelId="{E5274747-CDEC-4CCF-9254-D17DD9E25357}" type="pres">
      <dgm:prSet presAssocID="{53238D76-9BA2-4A7F-BCA3-9E2A5AE72DFD}" presName="fgShape" presStyleLbl="fgShp" presStyleIdx="0" presStyleCnt="1" custScaleX="98684" custScaleY="81921" custLinFactNeighborX="0" custLinFactNeighborY="27268"/>
      <dgm:spPr>
        <a:solidFill>
          <a:schemeClr val="accent5">
            <a:lumMod val="20000"/>
            <a:lumOff val="80000"/>
          </a:schemeClr>
        </a:solidFill>
      </dgm:spPr>
    </dgm:pt>
    <dgm:pt modelId="{3F369DEA-A32F-48BE-80E7-D0A820A3A7D9}" type="pres">
      <dgm:prSet presAssocID="{53238D76-9BA2-4A7F-BCA3-9E2A5AE72DFD}" presName="linComp" presStyleCnt="0"/>
      <dgm:spPr/>
    </dgm:pt>
    <dgm:pt modelId="{344680C5-716A-4A7B-98AA-44628BD69F98}" type="pres">
      <dgm:prSet presAssocID="{DDDCD0C9-7C6F-4B41-86C3-087846490C30}" presName="compNode" presStyleCnt="0"/>
      <dgm:spPr/>
    </dgm:pt>
    <dgm:pt modelId="{57128241-AE1E-40F1-B376-86595DDF2CA6}" type="pres">
      <dgm:prSet presAssocID="{DDDCD0C9-7C6F-4B41-86C3-087846490C30}" presName="bkgdShape" presStyleLbl="node1" presStyleIdx="0" presStyleCnt="8"/>
      <dgm:spPr/>
      <dgm:t>
        <a:bodyPr/>
        <a:lstStyle/>
        <a:p>
          <a:endParaRPr lang="ru-RU"/>
        </a:p>
      </dgm:t>
    </dgm:pt>
    <dgm:pt modelId="{15F041DD-2B11-42E5-9433-2B4015FE835A}" type="pres">
      <dgm:prSet presAssocID="{DDDCD0C9-7C6F-4B41-86C3-087846490C30}" presName="nodeTx" presStyleLbl="node1" presStyleIdx="0" presStyleCnt="8">
        <dgm:presLayoutVars>
          <dgm:bulletEnabled val="1"/>
        </dgm:presLayoutVars>
      </dgm:prSet>
      <dgm:spPr/>
      <dgm:t>
        <a:bodyPr/>
        <a:lstStyle/>
        <a:p>
          <a:endParaRPr lang="ru-RU"/>
        </a:p>
      </dgm:t>
    </dgm:pt>
    <dgm:pt modelId="{23E8FAE8-01F1-40D7-AD21-1572F84A3D57}" type="pres">
      <dgm:prSet presAssocID="{DDDCD0C9-7C6F-4B41-86C3-087846490C30}" presName="invisiNode" presStyleLbl="node1" presStyleIdx="0" presStyleCnt="8"/>
      <dgm:spPr/>
    </dgm:pt>
    <dgm:pt modelId="{97646A84-BA8E-4C9C-81F3-35336F90CDA3}" type="pres">
      <dgm:prSet presAssocID="{DDDCD0C9-7C6F-4B41-86C3-087846490C30}" presName="imagNode" presStyleLbl="fgImgPlace1" presStyleIdx="0" presStyleCnt="8"/>
      <dgm:spPr>
        <a:blipFill rotWithShape="1">
          <a:blip xmlns:r="http://schemas.openxmlformats.org/officeDocument/2006/relationships" r:embed="rId1"/>
          <a:stretch>
            <a:fillRect/>
          </a:stretch>
        </a:blipFill>
      </dgm:spPr>
    </dgm:pt>
    <dgm:pt modelId="{34CDE486-118A-401A-A7AE-EDD90E880C72}" type="pres">
      <dgm:prSet presAssocID="{CCE3357E-0C06-45E5-8700-A083DBE9BA50}" presName="sibTrans" presStyleLbl="sibTrans2D1" presStyleIdx="0" presStyleCnt="0"/>
      <dgm:spPr/>
      <dgm:t>
        <a:bodyPr/>
        <a:lstStyle/>
        <a:p>
          <a:endParaRPr lang="ru-RU"/>
        </a:p>
      </dgm:t>
    </dgm:pt>
    <dgm:pt modelId="{E22FCB2D-25EB-4B1D-8466-20A089A2D42C}" type="pres">
      <dgm:prSet presAssocID="{2CCBE5D6-CFE6-4D86-8CA1-1CD270426E0F}" presName="compNode" presStyleCnt="0"/>
      <dgm:spPr/>
    </dgm:pt>
    <dgm:pt modelId="{7D93D630-A6FF-44AA-886F-AE2C8860D451}" type="pres">
      <dgm:prSet presAssocID="{2CCBE5D6-CFE6-4D86-8CA1-1CD270426E0F}" presName="bkgdShape" presStyleLbl="node1" presStyleIdx="1" presStyleCnt="8"/>
      <dgm:spPr/>
      <dgm:t>
        <a:bodyPr/>
        <a:lstStyle/>
        <a:p>
          <a:endParaRPr lang="ru-RU"/>
        </a:p>
      </dgm:t>
    </dgm:pt>
    <dgm:pt modelId="{C457A9B7-6D4F-4179-988D-3C344548C1DA}" type="pres">
      <dgm:prSet presAssocID="{2CCBE5D6-CFE6-4D86-8CA1-1CD270426E0F}" presName="nodeTx" presStyleLbl="node1" presStyleIdx="1" presStyleCnt="8">
        <dgm:presLayoutVars>
          <dgm:bulletEnabled val="1"/>
        </dgm:presLayoutVars>
      </dgm:prSet>
      <dgm:spPr/>
      <dgm:t>
        <a:bodyPr/>
        <a:lstStyle/>
        <a:p>
          <a:endParaRPr lang="ru-RU"/>
        </a:p>
      </dgm:t>
    </dgm:pt>
    <dgm:pt modelId="{6D199CD4-5F53-4609-A9CC-C27DC14533E1}" type="pres">
      <dgm:prSet presAssocID="{2CCBE5D6-CFE6-4D86-8CA1-1CD270426E0F}" presName="invisiNode" presStyleLbl="node1" presStyleIdx="1" presStyleCnt="8"/>
      <dgm:spPr/>
    </dgm:pt>
    <dgm:pt modelId="{79CEE496-C113-427A-BCAC-34AD53A65DD1}" type="pres">
      <dgm:prSet presAssocID="{2CCBE5D6-CFE6-4D86-8CA1-1CD270426E0F}" presName="imagNode" presStyleLbl="fgImgPlace1" presStyleIdx="1" presStyleCnt="8"/>
      <dgm:spPr>
        <a:blipFill rotWithShape="1">
          <a:blip xmlns:r="http://schemas.openxmlformats.org/officeDocument/2006/relationships" r:embed="rId2"/>
          <a:stretch>
            <a:fillRect/>
          </a:stretch>
        </a:blipFill>
      </dgm:spPr>
    </dgm:pt>
    <dgm:pt modelId="{C8C7A8B4-2AC0-4ED2-90BB-2DBED2DE6DEA}" type="pres">
      <dgm:prSet presAssocID="{742A49D0-25C4-4279-BCF6-C16D47537DAF}" presName="sibTrans" presStyleLbl="sibTrans2D1" presStyleIdx="0" presStyleCnt="0"/>
      <dgm:spPr/>
      <dgm:t>
        <a:bodyPr/>
        <a:lstStyle/>
        <a:p>
          <a:endParaRPr lang="ru-RU"/>
        </a:p>
      </dgm:t>
    </dgm:pt>
    <dgm:pt modelId="{43C727D7-8906-4437-B197-D20F8DFFB660}" type="pres">
      <dgm:prSet presAssocID="{0A8D5440-0B92-4788-8016-CB18AB225FB3}" presName="compNode" presStyleCnt="0"/>
      <dgm:spPr/>
    </dgm:pt>
    <dgm:pt modelId="{232093E3-B58F-4CBB-B433-BE022EA2AD49}" type="pres">
      <dgm:prSet presAssocID="{0A8D5440-0B92-4788-8016-CB18AB225FB3}" presName="bkgdShape" presStyleLbl="node1" presStyleIdx="2" presStyleCnt="8"/>
      <dgm:spPr/>
      <dgm:t>
        <a:bodyPr/>
        <a:lstStyle/>
        <a:p>
          <a:endParaRPr lang="ru-RU"/>
        </a:p>
      </dgm:t>
    </dgm:pt>
    <dgm:pt modelId="{6AEB9ECE-4A85-4121-BB16-02FC8FC3309A}" type="pres">
      <dgm:prSet presAssocID="{0A8D5440-0B92-4788-8016-CB18AB225FB3}" presName="nodeTx" presStyleLbl="node1" presStyleIdx="2" presStyleCnt="8">
        <dgm:presLayoutVars>
          <dgm:bulletEnabled val="1"/>
        </dgm:presLayoutVars>
      </dgm:prSet>
      <dgm:spPr/>
      <dgm:t>
        <a:bodyPr/>
        <a:lstStyle/>
        <a:p>
          <a:endParaRPr lang="ru-RU"/>
        </a:p>
      </dgm:t>
    </dgm:pt>
    <dgm:pt modelId="{F1369280-2898-488A-B5A1-F38C740B82A6}" type="pres">
      <dgm:prSet presAssocID="{0A8D5440-0B92-4788-8016-CB18AB225FB3}" presName="invisiNode" presStyleLbl="node1" presStyleIdx="2" presStyleCnt="8"/>
      <dgm:spPr/>
    </dgm:pt>
    <dgm:pt modelId="{7A7BE0A5-8F65-43AE-B13C-6628BF0EDACD}" type="pres">
      <dgm:prSet presAssocID="{0A8D5440-0B92-4788-8016-CB18AB225FB3}" presName="imagNode" presStyleLbl="fgImgPlace1" presStyleIdx="2" presStyleCnt="8"/>
      <dgm:spPr>
        <a:blipFill rotWithShape="1">
          <a:blip xmlns:r="http://schemas.openxmlformats.org/officeDocument/2006/relationships" r:embed="rId3"/>
          <a:stretch>
            <a:fillRect/>
          </a:stretch>
        </a:blipFill>
      </dgm:spPr>
    </dgm:pt>
    <dgm:pt modelId="{2F3A5E2E-7F71-42D1-BE5A-F465E2F46E99}" type="pres">
      <dgm:prSet presAssocID="{F0E9E4AE-7480-48C0-A5D8-D0625D259320}" presName="sibTrans" presStyleLbl="sibTrans2D1" presStyleIdx="0" presStyleCnt="0"/>
      <dgm:spPr/>
      <dgm:t>
        <a:bodyPr/>
        <a:lstStyle/>
        <a:p>
          <a:endParaRPr lang="ru-RU"/>
        </a:p>
      </dgm:t>
    </dgm:pt>
    <dgm:pt modelId="{7B0DDD27-B7B8-4F44-B385-D2BE35CDBDDC}" type="pres">
      <dgm:prSet presAssocID="{55AC980B-A07C-46D7-B973-05E6D8BCAE09}" presName="compNode" presStyleCnt="0"/>
      <dgm:spPr/>
    </dgm:pt>
    <dgm:pt modelId="{B7D02C24-3FA9-4F53-9CAA-36B763333D65}" type="pres">
      <dgm:prSet presAssocID="{55AC980B-A07C-46D7-B973-05E6D8BCAE09}" presName="bkgdShape" presStyleLbl="node1" presStyleIdx="3" presStyleCnt="8"/>
      <dgm:spPr/>
      <dgm:t>
        <a:bodyPr/>
        <a:lstStyle/>
        <a:p>
          <a:endParaRPr lang="ru-RU"/>
        </a:p>
      </dgm:t>
    </dgm:pt>
    <dgm:pt modelId="{7A76B1DE-0D74-426B-9C33-A19859916E73}" type="pres">
      <dgm:prSet presAssocID="{55AC980B-A07C-46D7-B973-05E6D8BCAE09}" presName="nodeTx" presStyleLbl="node1" presStyleIdx="3" presStyleCnt="8">
        <dgm:presLayoutVars>
          <dgm:bulletEnabled val="1"/>
        </dgm:presLayoutVars>
      </dgm:prSet>
      <dgm:spPr/>
      <dgm:t>
        <a:bodyPr/>
        <a:lstStyle/>
        <a:p>
          <a:endParaRPr lang="ru-RU"/>
        </a:p>
      </dgm:t>
    </dgm:pt>
    <dgm:pt modelId="{167ACC10-DD40-4BF3-A0F2-9E8042E9D437}" type="pres">
      <dgm:prSet presAssocID="{55AC980B-A07C-46D7-B973-05E6D8BCAE09}" presName="invisiNode" presStyleLbl="node1" presStyleIdx="3" presStyleCnt="8"/>
      <dgm:spPr/>
    </dgm:pt>
    <dgm:pt modelId="{E7378FF9-AE32-433B-A179-D03A6313B28B}" type="pres">
      <dgm:prSet presAssocID="{55AC980B-A07C-46D7-B973-05E6D8BCAE09}" presName="imagNode" presStyleLbl="fgImgPlace1" presStyleIdx="3" presStyleCnt="8"/>
      <dgm:spPr>
        <a:blipFill rotWithShape="1">
          <a:blip xmlns:r="http://schemas.openxmlformats.org/officeDocument/2006/relationships" r:embed="rId4"/>
          <a:stretch>
            <a:fillRect/>
          </a:stretch>
        </a:blipFill>
      </dgm:spPr>
    </dgm:pt>
    <dgm:pt modelId="{33687BFB-DADD-4401-A19E-9D0658B41B0F}" type="pres">
      <dgm:prSet presAssocID="{46804C6F-66C7-4101-88F3-BA31C16F879F}" presName="sibTrans" presStyleLbl="sibTrans2D1" presStyleIdx="0" presStyleCnt="0"/>
      <dgm:spPr/>
      <dgm:t>
        <a:bodyPr/>
        <a:lstStyle/>
        <a:p>
          <a:endParaRPr lang="ru-RU"/>
        </a:p>
      </dgm:t>
    </dgm:pt>
    <dgm:pt modelId="{391660E1-69EE-499B-A45C-70D4BC138489}" type="pres">
      <dgm:prSet presAssocID="{196C6D7E-5292-432E-BE68-B54502BD0FCD}" presName="compNode" presStyleCnt="0"/>
      <dgm:spPr/>
    </dgm:pt>
    <dgm:pt modelId="{A97F65F5-9665-4A88-9FC9-BB6A6D4BCA45}" type="pres">
      <dgm:prSet presAssocID="{196C6D7E-5292-432E-BE68-B54502BD0FCD}" presName="bkgdShape" presStyleLbl="node1" presStyleIdx="4" presStyleCnt="8"/>
      <dgm:spPr/>
      <dgm:t>
        <a:bodyPr/>
        <a:lstStyle/>
        <a:p>
          <a:endParaRPr lang="ru-RU"/>
        </a:p>
      </dgm:t>
    </dgm:pt>
    <dgm:pt modelId="{3DA655E6-87AD-45BB-9682-04A35FE9FAAA}" type="pres">
      <dgm:prSet presAssocID="{196C6D7E-5292-432E-BE68-B54502BD0FCD}" presName="nodeTx" presStyleLbl="node1" presStyleIdx="4" presStyleCnt="8">
        <dgm:presLayoutVars>
          <dgm:bulletEnabled val="1"/>
        </dgm:presLayoutVars>
      </dgm:prSet>
      <dgm:spPr/>
      <dgm:t>
        <a:bodyPr/>
        <a:lstStyle/>
        <a:p>
          <a:endParaRPr lang="ru-RU"/>
        </a:p>
      </dgm:t>
    </dgm:pt>
    <dgm:pt modelId="{1DCA2CA1-8411-4F39-ABD0-1589D53C8420}" type="pres">
      <dgm:prSet presAssocID="{196C6D7E-5292-432E-BE68-B54502BD0FCD}" presName="invisiNode" presStyleLbl="node1" presStyleIdx="4" presStyleCnt="8"/>
      <dgm:spPr/>
    </dgm:pt>
    <dgm:pt modelId="{67A64EA1-55B7-4027-B800-FDBE32169BA5}" type="pres">
      <dgm:prSet presAssocID="{196C6D7E-5292-432E-BE68-B54502BD0FCD}" presName="imagNode" presStyleLbl="fgImgPlace1" presStyleIdx="4" presStyleCnt="8"/>
      <dgm:spPr>
        <a:blipFill rotWithShape="1">
          <a:blip xmlns:r="http://schemas.openxmlformats.org/officeDocument/2006/relationships" r:embed="rId5"/>
          <a:stretch>
            <a:fillRect/>
          </a:stretch>
        </a:blipFill>
      </dgm:spPr>
    </dgm:pt>
    <dgm:pt modelId="{AA85865B-1D4B-4523-8FD3-1FF61E152637}" type="pres">
      <dgm:prSet presAssocID="{E7D1597C-7DBD-41E1-919B-6F4D683EE22E}" presName="sibTrans" presStyleLbl="sibTrans2D1" presStyleIdx="0" presStyleCnt="0"/>
      <dgm:spPr/>
      <dgm:t>
        <a:bodyPr/>
        <a:lstStyle/>
        <a:p>
          <a:endParaRPr lang="ru-RU"/>
        </a:p>
      </dgm:t>
    </dgm:pt>
    <dgm:pt modelId="{D3EC262A-D029-4D06-867B-C719D01E5AD1}" type="pres">
      <dgm:prSet presAssocID="{A4A8F2BD-4C5C-4336-BC60-5F581909B336}" presName="compNode" presStyleCnt="0"/>
      <dgm:spPr/>
    </dgm:pt>
    <dgm:pt modelId="{0484DCA8-11DC-4FBA-B132-826FBD3412A6}" type="pres">
      <dgm:prSet presAssocID="{A4A8F2BD-4C5C-4336-BC60-5F581909B336}" presName="bkgdShape" presStyleLbl="node1" presStyleIdx="5" presStyleCnt="8"/>
      <dgm:spPr/>
      <dgm:t>
        <a:bodyPr/>
        <a:lstStyle/>
        <a:p>
          <a:endParaRPr lang="ru-RU"/>
        </a:p>
      </dgm:t>
    </dgm:pt>
    <dgm:pt modelId="{98B68A69-7A91-4C1F-9185-F4AC8B8DDE54}" type="pres">
      <dgm:prSet presAssocID="{A4A8F2BD-4C5C-4336-BC60-5F581909B336}" presName="nodeTx" presStyleLbl="node1" presStyleIdx="5" presStyleCnt="8">
        <dgm:presLayoutVars>
          <dgm:bulletEnabled val="1"/>
        </dgm:presLayoutVars>
      </dgm:prSet>
      <dgm:spPr/>
      <dgm:t>
        <a:bodyPr/>
        <a:lstStyle/>
        <a:p>
          <a:endParaRPr lang="ru-RU"/>
        </a:p>
      </dgm:t>
    </dgm:pt>
    <dgm:pt modelId="{FE7D79B0-8D42-42A3-8838-F9478B2B0B5A}" type="pres">
      <dgm:prSet presAssocID="{A4A8F2BD-4C5C-4336-BC60-5F581909B336}" presName="invisiNode" presStyleLbl="node1" presStyleIdx="5" presStyleCnt="8"/>
      <dgm:spPr/>
    </dgm:pt>
    <dgm:pt modelId="{DE1DFE70-F8A5-4CAA-B263-0BCCDEA6E1AF}" type="pres">
      <dgm:prSet presAssocID="{A4A8F2BD-4C5C-4336-BC60-5F581909B336}" presName="imagNode" presStyleLbl="fgImgPlace1" presStyleIdx="5" presStyleCnt="8"/>
      <dgm:spPr>
        <a:blipFill rotWithShape="1">
          <a:blip xmlns:r="http://schemas.openxmlformats.org/officeDocument/2006/relationships" r:embed="rId6"/>
          <a:stretch>
            <a:fillRect/>
          </a:stretch>
        </a:blipFill>
      </dgm:spPr>
    </dgm:pt>
    <dgm:pt modelId="{B8E7876F-1878-46A8-84B7-C95E71690775}" type="pres">
      <dgm:prSet presAssocID="{7911AE95-26F0-4BC0-8BBB-D1B3BBFE766C}" presName="sibTrans" presStyleLbl="sibTrans2D1" presStyleIdx="0" presStyleCnt="0"/>
      <dgm:spPr/>
      <dgm:t>
        <a:bodyPr/>
        <a:lstStyle/>
        <a:p>
          <a:endParaRPr lang="ru-RU"/>
        </a:p>
      </dgm:t>
    </dgm:pt>
    <dgm:pt modelId="{FFFCA17D-B7DB-48FD-A039-FD83CA344F2B}" type="pres">
      <dgm:prSet presAssocID="{17771A8C-52E3-4236-B68C-2CFAD57D4177}" presName="compNode" presStyleCnt="0"/>
      <dgm:spPr/>
    </dgm:pt>
    <dgm:pt modelId="{1600A6AD-AAC8-46E5-99D9-B37AA6BA1044}" type="pres">
      <dgm:prSet presAssocID="{17771A8C-52E3-4236-B68C-2CFAD57D4177}" presName="bkgdShape" presStyleLbl="node1" presStyleIdx="6" presStyleCnt="8"/>
      <dgm:spPr/>
      <dgm:t>
        <a:bodyPr/>
        <a:lstStyle/>
        <a:p>
          <a:endParaRPr lang="ru-RU"/>
        </a:p>
      </dgm:t>
    </dgm:pt>
    <dgm:pt modelId="{CA6AED3C-A9D6-4BAB-8989-3816064183E1}" type="pres">
      <dgm:prSet presAssocID="{17771A8C-52E3-4236-B68C-2CFAD57D4177}" presName="nodeTx" presStyleLbl="node1" presStyleIdx="6" presStyleCnt="8">
        <dgm:presLayoutVars>
          <dgm:bulletEnabled val="1"/>
        </dgm:presLayoutVars>
      </dgm:prSet>
      <dgm:spPr/>
      <dgm:t>
        <a:bodyPr/>
        <a:lstStyle/>
        <a:p>
          <a:endParaRPr lang="ru-RU"/>
        </a:p>
      </dgm:t>
    </dgm:pt>
    <dgm:pt modelId="{AA0676D4-6F2B-4B72-89EE-30F36FFBC512}" type="pres">
      <dgm:prSet presAssocID="{17771A8C-52E3-4236-B68C-2CFAD57D4177}" presName="invisiNode" presStyleLbl="node1" presStyleIdx="6" presStyleCnt="8"/>
      <dgm:spPr/>
    </dgm:pt>
    <dgm:pt modelId="{A9E63A46-61EF-4ED4-A382-FE2FB295E7BB}" type="pres">
      <dgm:prSet presAssocID="{17771A8C-52E3-4236-B68C-2CFAD57D4177}" presName="imagNode" presStyleLbl="fgImgPlace1" presStyleIdx="6" presStyleCnt="8"/>
      <dgm:spPr>
        <a:blipFill rotWithShape="1">
          <a:blip xmlns:r="http://schemas.openxmlformats.org/officeDocument/2006/relationships" r:embed="rId7"/>
          <a:stretch>
            <a:fillRect/>
          </a:stretch>
        </a:blipFill>
      </dgm:spPr>
    </dgm:pt>
    <dgm:pt modelId="{FECC8B95-562C-4C24-BA21-EFAAC08A06F8}" type="pres">
      <dgm:prSet presAssocID="{C0A05B46-A932-4EDA-A85C-CD7E8F87E26D}" presName="sibTrans" presStyleLbl="sibTrans2D1" presStyleIdx="0" presStyleCnt="0"/>
      <dgm:spPr/>
      <dgm:t>
        <a:bodyPr/>
        <a:lstStyle/>
        <a:p>
          <a:endParaRPr lang="ru-RU"/>
        </a:p>
      </dgm:t>
    </dgm:pt>
    <dgm:pt modelId="{3C7480DB-0C02-4082-A306-5520761F7B2A}" type="pres">
      <dgm:prSet presAssocID="{A91E2B0C-A5CE-4BCE-A017-F7B2C4A7A02E}" presName="compNode" presStyleCnt="0"/>
      <dgm:spPr/>
    </dgm:pt>
    <dgm:pt modelId="{38AE9AF3-73C0-498A-8923-E8B753927A06}" type="pres">
      <dgm:prSet presAssocID="{A91E2B0C-A5CE-4BCE-A017-F7B2C4A7A02E}" presName="bkgdShape" presStyleLbl="node1" presStyleIdx="7" presStyleCnt="8"/>
      <dgm:spPr/>
      <dgm:t>
        <a:bodyPr/>
        <a:lstStyle/>
        <a:p>
          <a:endParaRPr lang="ru-RU"/>
        </a:p>
      </dgm:t>
    </dgm:pt>
    <dgm:pt modelId="{7F957EB3-11E8-4AC7-B4EA-E8B40F9784C0}" type="pres">
      <dgm:prSet presAssocID="{A91E2B0C-A5CE-4BCE-A017-F7B2C4A7A02E}" presName="nodeTx" presStyleLbl="node1" presStyleIdx="7" presStyleCnt="8">
        <dgm:presLayoutVars>
          <dgm:bulletEnabled val="1"/>
        </dgm:presLayoutVars>
      </dgm:prSet>
      <dgm:spPr/>
      <dgm:t>
        <a:bodyPr/>
        <a:lstStyle/>
        <a:p>
          <a:endParaRPr lang="ru-RU"/>
        </a:p>
      </dgm:t>
    </dgm:pt>
    <dgm:pt modelId="{3D07D94B-4603-4D79-A55E-830BD08E8CEB}" type="pres">
      <dgm:prSet presAssocID="{A91E2B0C-A5CE-4BCE-A017-F7B2C4A7A02E}" presName="invisiNode" presStyleLbl="node1" presStyleIdx="7" presStyleCnt="8"/>
      <dgm:spPr/>
    </dgm:pt>
    <dgm:pt modelId="{77E4E200-A511-46A2-8F60-DC7B12D5EB3F}" type="pres">
      <dgm:prSet presAssocID="{A91E2B0C-A5CE-4BCE-A017-F7B2C4A7A02E}" presName="imagNode" presStyleLbl="fgImgPlace1" presStyleIdx="7" presStyleCnt="8"/>
      <dgm:spPr>
        <a:blipFill rotWithShape="1">
          <a:blip xmlns:r="http://schemas.openxmlformats.org/officeDocument/2006/relationships" r:embed="rId8"/>
          <a:stretch>
            <a:fillRect/>
          </a:stretch>
        </a:blipFill>
      </dgm:spPr>
    </dgm:pt>
  </dgm:ptLst>
  <dgm:cxnLst>
    <dgm:cxn modelId="{B1D9E9FB-66E4-42B2-B082-698A0C83B288}" type="presOf" srcId="{55AC980B-A07C-46D7-B973-05E6D8BCAE09}" destId="{B7D02C24-3FA9-4F53-9CAA-36B763333D65}" srcOrd="0" destOrd="0" presId="urn:microsoft.com/office/officeart/2005/8/layout/hList7"/>
    <dgm:cxn modelId="{A69C8190-9782-4FFA-998D-856464BBFD80}" srcId="{53238D76-9BA2-4A7F-BCA3-9E2A5AE72DFD}" destId="{A91E2B0C-A5CE-4BCE-A017-F7B2C4A7A02E}" srcOrd="7" destOrd="0" parTransId="{86615199-B4A2-42C6-9CA9-C2DE5312805D}" sibTransId="{A7F56653-C3A3-4008-9C8F-42B5E63C9745}"/>
    <dgm:cxn modelId="{0EF51858-6354-43A8-BD6B-369D5CC594A7}" type="presOf" srcId="{55AC980B-A07C-46D7-B973-05E6D8BCAE09}" destId="{7A76B1DE-0D74-426B-9C33-A19859916E73}" srcOrd="1" destOrd="0" presId="urn:microsoft.com/office/officeart/2005/8/layout/hList7"/>
    <dgm:cxn modelId="{BDDBD956-F8B4-4673-8402-8D22E1365287}" type="presOf" srcId="{2CCBE5D6-CFE6-4D86-8CA1-1CD270426E0F}" destId="{7D93D630-A6FF-44AA-886F-AE2C8860D451}" srcOrd="0" destOrd="0" presId="urn:microsoft.com/office/officeart/2005/8/layout/hList7"/>
    <dgm:cxn modelId="{7B9F360A-694E-4E1D-A995-9BA0317866A4}" type="presOf" srcId="{C0A05B46-A932-4EDA-A85C-CD7E8F87E26D}" destId="{FECC8B95-562C-4C24-BA21-EFAAC08A06F8}" srcOrd="0" destOrd="0" presId="urn:microsoft.com/office/officeart/2005/8/layout/hList7"/>
    <dgm:cxn modelId="{74DA02B7-22FA-483B-92CD-30B954A9B29D}" type="presOf" srcId="{0A8D5440-0B92-4788-8016-CB18AB225FB3}" destId="{6AEB9ECE-4A85-4121-BB16-02FC8FC3309A}" srcOrd="1" destOrd="0" presId="urn:microsoft.com/office/officeart/2005/8/layout/hList7"/>
    <dgm:cxn modelId="{E2847FEF-846B-423B-BCF7-1BB03E0585A2}" srcId="{53238D76-9BA2-4A7F-BCA3-9E2A5AE72DFD}" destId="{A4A8F2BD-4C5C-4336-BC60-5F581909B336}" srcOrd="5" destOrd="0" parTransId="{FE8F6DEE-B144-4C92-B967-89F4D819B389}" sibTransId="{7911AE95-26F0-4BC0-8BBB-D1B3BBFE766C}"/>
    <dgm:cxn modelId="{182999F9-07CC-452B-ACBC-D7AF25448625}" type="presOf" srcId="{2CCBE5D6-CFE6-4D86-8CA1-1CD270426E0F}" destId="{C457A9B7-6D4F-4179-988D-3C344548C1DA}" srcOrd="1" destOrd="0" presId="urn:microsoft.com/office/officeart/2005/8/layout/hList7"/>
    <dgm:cxn modelId="{9B3B418B-47F0-4C62-BFA8-528F2EE9353F}" type="presOf" srcId="{CCE3357E-0C06-45E5-8700-A083DBE9BA50}" destId="{34CDE486-118A-401A-A7AE-EDD90E880C72}" srcOrd="0" destOrd="0" presId="urn:microsoft.com/office/officeart/2005/8/layout/hList7"/>
    <dgm:cxn modelId="{74B318E9-4DFA-4A13-BD5F-CF39AEC58EAC}" type="presOf" srcId="{46804C6F-66C7-4101-88F3-BA31C16F879F}" destId="{33687BFB-DADD-4401-A19E-9D0658B41B0F}" srcOrd="0" destOrd="0" presId="urn:microsoft.com/office/officeart/2005/8/layout/hList7"/>
    <dgm:cxn modelId="{6AEF5656-BE62-4ABF-8362-D697D2A95CD7}" type="presOf" srcId="{17771A8C-52E3-4236-B68C-2CFAD57D4177}" destId="{1600A6AD-AAC8-46E5-99D9-B37AA6BA1044}" srcOrd="0" destOrd="0" presId="urn:microsoft.com/office/officeart/2005/8/layout/hList7"/>
    <dgm:cxn modelId="{D19B3EB6-5CB6-4F65-8D9E-199965483D85}" type="presOf" srcId="{E7D1597C-7DBD-41E1-919B-6F4D683EE22E}" destId="{AA85865B-1D4B-4523-8FD3-1FF61E152637}" srcOrd="0" destOrd="0" presId="urn:microsoft.com/office/officeart/2005/8/layout/hList7"/>
    <dgm:cxn modelId="{953765B6-A6AF-46D4-84FD-5AD84F5B39A8}" srcId="{53238D76-9BA2-4A7F-BCA3-9E2A5AE72DFD}" destId="{17771A8C-52E3-4236-B68C-2CFAD57D4177}" srcOrd="6" destOrd="0" parTransId="{C23E227D-13E4-4D37-A435-0D1498D11055}" sibTransId="{C0A05B46-A932-4EDA-A85C-CD7E8F87E26D}"/>
    <dgm:cxn modelId="{9DFA9C0B-92E8-451E-9A27-B20D05CD6126}" type="presOf" srcId="{A4A8F2BD-4C5C-4336-BC60-5F581909B336}" destId="{98B68A69-7A91-4C1F-9185-F4AC8B8DDE54}" srcOrd="1" destOrd="0" presId="urn:microsoft.com/office/officeart/2005/8/layout/hList7"/>
    <dgm:cxn modelId="{4DE33684-7084-407D-A6A5-029063012ACE}" type="presOf" srcId="{742A49D0-25C4-4279-BCF6-C16D47537DAF}" destId="{C8C7A8B4-2AC0-4ED2-90BB-2DBED2DE6DEA}" srcOrd="0" destOrd="0" presId="urn:microsoft.com/office/officeart/2005/8/layout/hList7"/>
    <dgm:cxn modelId="{21C62009-87E3-4962-9F6C-BB2F9BF06814}" type="presOf" srcId="{196C6D7E-5292-432E-BE68-B54502BD0FCD}" destId="{3DA655E6-87AD-45BB-9682-04A35FE9FAAA}" srcOrd="1" destOrd="0" presId="urn:microsoft.com/office/officeart/2005/8/layout/hList7"/>
    <dgm:cxn modelId="{DB1D92D9-8D1C-40E1-ACE2-A6D7DDB357E0}" type="presOf" srcId="{7911AE95-26F0-4BC0-8BBB-D1B3BBFE766C}" destId="{B8E7876F-1878-46A8-84B7-C95E71690775}" srcOrd="0" destOrd="0" presId="urn:microsoft.com/office/officeart/2005/8/layout/hList7"/>
    <dgm:cxn modelId="{87CE7994-E4E5-4E76-A6FC-254E55449694}" type="presOf" srcId="{A91E2B0C-A5CE-4BCE-A017-F7B2C4A7A02E}" destId="{7F957EB3-11E8-4AC7-B4EA-E8B40F9784C0}" srcOrd="1" destOrd="0" presId="urn:microsoft.com/office/officeart/2005/8/layout/hList7"/>
    <dgm:cxn modelId="{43FCE32A-8848-4D85-9F04-B12252526458}" type="presOf" srcId="{A4A8F2BD-4C5C-4336-BC60-5F581909B336}" destId="{0484DCA8-11DC-4FBA-B132-826FBD3412A6}" srcOrd="0" destOrd="0" presId="urn:microsoft.com/office/officeart/2005/8/layout/hList7"/>
    <dgm:cxn modelId="{68171668-5059-4003-A013-345028F884E9}" type="presOf" srcId="{DDDCD0C9-7C6F-4B41-86C3-087846490C30}" destId="{57128241-AE1E-40F1-B376-86595DDF2CA6}" srcOrd="0" destOrd="0" presId="urn:microsoft.com/office/officeart/2005/8/layout/hList7"/>
    <dgm:cxn modelId="{91669E91-98E3-4725-8808-51704889C145}" type="presOf" srcId="{A91E2B0C-A5CE-4BCE-A017-F7B2C4A7A02E}" destId="{38AE9AF3-73C0-498A-8923-E8B753927A06}" srcOrd="0" destOrd="0" presId="urn:microsoft.com/office/officeart/2005/8/layout/hList7"/>
    <dgm:cxn modelId="{9EDEF7BD-109E-43DF-9F6C-717B0F57208A}" type="presOf" srcId="{17771A8C-52E3-4236-B68C-2CFAD57D4177}" destId="{CA6AED3C-A9D6-4BAB-8989-3816064183E1}" srcOrd="1" destOrd="0" presId="urn:microsoft.com/office/officeart/2005/8/layout/hList7"/>
    <dgm:cxn modelId="{186305B4-B922-40F7-AB09-C710BBF1C1A3}" srcId="{53238D76-9BA2-4A7F-BCA3-9E2A5AE72DFD}" destId="{55AC980B-A07C-46D7-B973-05E6D8BCAE09}" srcOrd="3" destOrd="0" parTransId="{AA43698A-CCE5-45C1-AF02-BC40D8561C46}" sibTransId="{46804C6F-66C7-4101-88F3-BA31C16F879F}"/>
    <dgm:cxn modelId="{28EA3189-4EDE-4835-BACC-CC9E9615B9B5}" srcId="{53238D76-9BA2-4A7F-BCA3-9E2A5AE72DFD}" destId="{DDDCD0C9-7C6F-4B41-86C3-087846490C30}" srcOrd="0" destOrd="0" parTransId="{4369D3FE-C6C2-4529-AAF5-D013752CF25D}" sibTransId="{CCE3357E-0C06-45E5-8700-A083DBE9BA50}"/>
    <dgm:cxn modelId="{528E0C1B-8612-4F5F-ACB2-C8639951DB45}" type="presOf" srcId="{DDDCD0C9-7C6F-4B41-86C3-087846490C30}" destId="{15F041DD-2B11-42E5-9433-2B4015FE835A}" srcOrd="1" destOrd="0" presId="urn:microsoft.com/office/officeart/2005/8/layout/hList7"/>
    <dgm:cxn modelId="{9D9B5039-7FED-45E2-AC99-31A7F6C42E2E}" srcId="{53238D76-9BA2-4A7F-BCA3-9E2A5AE72DFD}" destId="{196C6D7E-5292-432E-BE68-B54502BD0FCD}" srcOrd="4" destOrd="0" parTransId="{61FE4CBC-2A67-41A2-A273-7A6514CA109F}" sibTransId="{E7D1597C-7DBD-41E1-919B-6F4D683EE22E}"/>
    <dgm:cxn modelId="{9116DD52-598F-4531-B010-38986BBCF8CC}" type="presOf" srcId="{F0E9E4AE-7480-48C0-A5D8-D0625D259320}" destId="{2F3A5E2E-7F71-42D1-BE5A-F465E2F46E99}" srcOrd="0" destOrd="0" presId="urn:microsoft.com/office/officeart/2005/8/layout/hList7"/>
    <dgm:cxn modelId="{7F602D24-A351-4D61-B9E8-E0DF525A1D9E}" srcId="{53238D76-9BA2-4A7F-BCA3-9E2A5AE72DFD}" destId="{2CCBE5D6-CFE6-4D86-8CA1-1CD270426E0F}" srcOrd="1" destOrd="0" parTransId="{32353F93-19EA-4222-A000-08B8E7F04BC9}" sibTransId="{742A49D0-25C4-4279-BCF6-C16D47537DAF}"/>
    <dgm:cxn modelId="{5937271C-2348-420B-B53B-5AFF782EC271}" type="presOf" srcId="{0A8D5440-0B92-4788-8016-CB18AB225FB3}" destId="{232093E3-B58F-4CBB-B433-BE022EA2AD49}" srcOrd="0" destOrd="0" presId="urn:microsoft.com/office/officeart/2005/8/layout/hList7"/>
    <dgm:cxn modelId="{B2EF2144-5127-4640-BE46-1CAAFB54970D}" srcId="{53238D76-9BA2-4A7F-BCA3-9E2A5AE72DFD}" destId="{0A8D5440-0B92-4788-8016-CB18AB225FB3}" srcOrd="2" destOrd="0" parTransId="{0BFAE8EB-6D86-4FF7-AEA9-12AD4FCA76D8}" sibTransId="{F0E9E4AE-7480-48C0-A5D8-D0625D259320}"/>
    <dgm:cxn modelId="{F4EC1472-C41C-4167-A778-04F71B51CB76}" type="presOf" srcId="{53238D76-9BA2-4A7F-BCA3-9E2A5AE72DFD}" destId="{C4D6FFE6-5CEC-4C95-B1E3-C2320BAD5B85}" srcOrd="0" destOrd="0" presId="urn:microsoft.com/office/officeart/2005/8/layout/hList7"/>
    <dgm:cxn modelId="{59CB0A57-280C-4A25-A4A7-189B64AB1E8F}" type="presOf" srcId="{196C6D7E-5292-432E-BE68-B54502BD0FCD}" destId="{A97F65F5-9665-4A88-9FC9-BB6A6D4BCA45}" srcOrd="0" destOrd="0" presId="urn:microsoft.com/office/officeart/2005/8/layout/hList7"/>
    <dgm:cxn modelId="{8444E680-B7A7-4D43-8D6A-E52A5F65E973}" type="presParOf" srcId="{C4D6FFE6-5CEC-4C95-B1E3-C2320BAD5B85}" destId="{E5274747-CDEC-4CCF-9254-D17DD9E25357}" srcOrd="0" destOrd="0" presId="urn:microsoft.com/office/officeart/2005/8/layout/hList7"/>
    <dgm:cxn modelId="{51F6DEC3-73F9-4C41-A7E2-D5314142B0BD}" type="presParOf" srcId="{C4D6FFE6-5CEC-4C95-B1E3-C2320BAD5B85}" destId="{3F369DEA-A32F-48BE-80E7-D0A820A3A7D9}" srcOrd="1" destOrd="0" presId="urn:microsoft.com/office/officeart/2005/8/layout/hList7"/>
    <dgm:cxn modelId="{025EF413-90D7-41B7-80BC-9C67E1A37DA0}" type="presParOf" srcId="{3F369DEA-A32F-48BE-80E7-D0A820A3A7D9}" destId="{344680C5-716A-4A7B-98AA-44628BD69F98}" srcOrd="0" destOrd="0" presId="urn:microsoft.com/office/officeart/2005/8/layout/hList7"/>
    <dgm:cxn modelId="{B27ADF85-3B87-4769-ADD4-9FD8183BC939}" type="presParOf" srcId="{344680C5-716A-4A7B-98AA-44628BD69F98}" destId="{57128241-AE1E-40F1-B376-86595DDF2CA6}" srcOrd="0" destOrd="0" presId="urn:microsoft.com/office/officeart/2005/8/layout/hList7"/>
    <dgm:cxn modelId="{B6BD357C-A8C0-4B31-85A6-F92F5F1F7A33}" type="presParOf" srcId="{344680C5-716A-4A7B-98AA-44628BD69F98}" destId="{15F041DD-2B11-42E5-9433-2B4015FE835A}" srcOrd="1" destOrd="0" presId="urn:microsoft.com/office/officeart/2005/8/layout/hList7"/>
    <dgm:cxn modelId="{16B5C8F8-D2F2-4271-B318-930749308760}" type="presParOf" srcId="{344680C5-716A-4A7B-98AA-44628BD69F98}" destId="{23E8FAE8-01F1-40D7-AD21-1572F84A3D57}" srcOrd="2" destOrd="0" presId="urn:microsoft.com/office/officeart/2005/8/layout/hList7"/>
    <dgm:cxn modelId="{D7206C35-08B3-4E20-B6B3-E65685F48288}" type="presParOf" srcId="{344680C5-716A-4A7B-98AA-44628BD69F98}" destId="{97646A84-BA8E-4C9C-81F3-35336F90CDA3}" srcOrd="3" destOrd="0" presId="urn:microsoft.com/office/officeart/2005/8/layout/hList7"/>
    <dgm:cxn modelId="{0DDE6055-D99C-48A2-8C97-2D3F1C3FAA6F}" type="presParOf" srcId="{3F369DEA-A32F-48BE-80E7-D0A820A3A7D9}" destId="{34CDE486-118A-401A-A7AE-EDD90E880C72}" srcOrd="1" destOrd="0" presId="urn:microsoft.com/office/officeart/2005/8/layout/hList7"/>
    <dgm:cxn modelId="{354F3702-6242-4CD2-8249-F6DD2C0F0268}" type="presParOf" srcId="{3F369DEA-A32F-48BE-80E7-D0A820A3A7D9}" destId="{E22FCB2D-25EB-4B1D-8466-20A089A2D42C}" srcOrd="2" destOrd="0" presId="urn:microsoft.com/office/officeart/2005/8/layout/hList7"/>
    <dgm:cxn modelId="{944025F0-DF42-4F52-B109-EE8FB40BE020}" type="presParOf" srcId="{E22FCB2D-25EB-4B1D-8466-20A089A2D42C}" destId="{7D93D630-A6FF-44AA-886F-AE2C8860D451}" srcOrd="0" destOrd="0" presId="urn:microsoft.com/office/officeart/2005/8/layout/hList7"/>
    <dgm:cxn modelId="{C61471F0-A7F0-4A65-AF19-0BA30E1C5231}" type="presParOf" srcId="{E22FCB2D-25EB-4B1D-8466-20A089A2D42C}" destId="{C457A9B7-6D4F-4179-988D-3C344548C1DA}" srcOrd="1" destOrd="0" presId="urn:microsoft.com/office/officeart/2005/8/layout/hList7"/>
    <dgm:cxn modelId="{C5B32A5A-6E19-4464-AB89-2D002C7CF7AB}" type="presParOf" srcId="{E22FCB2D-25EB-4B1D-8466-20A089A2D42C}" destId="{6D199CD4-5F53-4609-A9CC-C27DC14533E1}" srcOrd="2" destOrd="0" presId="urn:microsoft.com/office/officeart/2005/8/layout/hList7"/>
    <dgm:cxn modelId="{2D594AE0-FFE8-44A8-A19E-481D82B86A8A}" type="presParOf" srcId="{E22FCB2D-25EB-4B1D-8466-20A089A2D42C}" destId="{79CEE496-C113-427A-BCAC-34AD53A65DD1}" srcOrd="3" destOrd="0" presId="urn:microsoft.com/office/officeart/2005/8/layout/hList7"/>
    <dgm:cxn modelId="{183600A2-B8C3-424D-9EAE-B000AE1D307B}" type="presParOf" srcId="{3F369DEA-A32F-48BE-80E7-D0A820A3A7D9}" destId="{C8C7A8B4-2AC0-4ED2-90BB-2DBED2DE6DEA}" srcOrd="3" destOrd="0" presId="urn:microsoft.com/office/officeart/2005/8/layout/hList7"/>
    <dgm:cxn modelId="{BB08EA5A-FB75-435A-A959-3617F461C131}" type="presParOf" srcId="{3F369DEA-A32F-48BE-80E7-D0A820A3A7D9}" destId="{43C727D7-8906-4437-B197-D20F8DFFB660}" srcOrd="4" destOrd="0" presId="urn:microsoft.com/office/officeart/2005/8/layout/hList7"/>
    <dgm:cxn modelId="{FDB25EF1-EC4F-483F-8868-E0BC1BA714C3}" type="presParOf" srcId="{43C727D7-8906-4437-B197-D20F8DFFB660}" destId="{232093E3-B58F-4CBB-B433-BE022EA2AD49}" srcOrd="0" destOrd="0" presId="urn:microsoft.com/office/officeart/2005/8/layout/hList7"/>
    <dgm:cxn modelId="{1D3DE895-F902-4368-9101-4354312323F2}" type="presParOf" srcId="{43C727D7-8906-4437-B197-D20F8DFFB660}" destId="{6AEB9ECE-4A85-4121-BB16-02FC8FC3309A}" srcOrd="1" destOrd="0" presId="urn:microsoft.com/office/officeart/2005/8/layout/hList7"/>
    <dgm:cxn modelId="{340F71F6-060B-4BAA-962B-04CF50A6F599}" type="presParOf" srcId="{43C727D7-8906-4437-B197-D20F8DFFB660}" destId="{F1369280-2898-488A-B5A1-F38C740B82A6}" srcOrd="2" destOrd="0" presId="urn:microsoft.com/office/officeart/2005/8/layout/hList7"/>
    <dgm:cxn modelId="{F0F58B24-23DC-4AF1-A97E-DD21991C31E4}" type="presParOf" srcId="{43C727D7-8906-4437-B197-D20F8DFFB660}" destId="{7A7BE0A5-8F65-43AE-B13C-6628BF0EDACD}" srcOrd="3" destOrd="0" presId="urn:microsoft.com/office/officeart/2005/8/layout/hList7"/>
    <dgm:cxn modelId="{B2A44E95-6675-4865-AA02-628D2B5D3463}" type="presParOf" srcId="{3F369DEA-A32F-48BE-80E7-D0A820A3A7D9}" destId="{2F3A5E2E-7F71-42D1-BE5A-F465E2F46E99}" srcOrd="5" destOrd="0" presId="urn:microsoft.com/office/officeart/2005/8/layout/hList7"/>
    <dgm:cxn modelId="{CF727456-5EC8-4A82-9A6E-63B99B51859C}" type="presParOf" srcId="{3F369DEA-A32F-48BE-80E7-D0A820A3A7D9}" destId="{7B0DDD27-B7B8-4F44-B385-D2BE35CDBDDC}" srcOrd="6" destOrd="0" presId="urn:microsoft.com/office/officeart/2005/8/layout/hList7"/>
    <dgm:cxn modelId="{E628F5F3-3AEA-4D8D-B4A2-5A3212155390}" type="presParOf" srcId="{7B0DDD27-B7B8-4F44-B385-D2BE35CDBDDC}" destId="{B7D02C24-3FA9-4F53-9CAA-36B763333D65}" srcOrd="0" destOrd="0" presId="urn:microsoft.com/office/officeart/2005/8/layout/hList7"/>
    <dgm:cxn modelId="{4AA6CA57-9137-43A5-919C-D19C7397D9B2}" type="presParOf" srcId="{7B0DDD27-B7B8-4F44-B385-D2BE35CDBDDC}" destId="{7A76B1DE-0D74-426B-9C33-A19859916E73}" srcOrd="1" destOrd="0" presId="urn:microsoft.com/office/officeart/2005/8/layout/hList7"/>
    <dgm:cxn modelId="{8A8029CB-9D05-4EAD-BEB0-6183DB06A2EB}" type="presParOf" srcId="{7B0DDD27-B7B8-4F44-B385-D2BE35CDBDDC}" destId="{167ACC10-DD40-4BF3-A0F2-9E8042E9D437}" srcOrd="2" destOrd="0" presId="urn:microsoft.com/office/officeart/2005/8/layout/hList7"/>
    <dgm:cxn modelId="{80D653EE-E3F1-4202-AA92-6AD618DE0088}" type="presParOf" srcId="{7B0DDD27-B7B8-4F44-B385-D2BE35CDBDDC}" destId="{E7378FF9-AE32-433B-A179-D03A6313B28B}" srcOrd="3" destOrd="0" presId="urn:microsoft.com/office/officeart/2005/8/layout/hList7"/>
    <dgm:cxn modelId="{959716CB-59F3-4DF1-B3BB-C7C4B3E861D2}" type="presParOf" srcId="{3F369DEA-A32F-48BE-80E7-D0A820A3A7D9}" destId="{33687BFB-DADD-4401-A19E-9D0658B41B0F}" srcOrd="7" destOrd="0" presId="urn:microsoft.com/office/officeart/2005/8/layout/hList7"/>
    <dgm:cxn modelId="{F9FD057F-A3A1-4613-89FC-C26D0E948412}" type="presParOf" srcId="{3F369DEA-A32F-48BE-80E7-D0A820A3A7D9}" destId="{391660E1-69EE-499B-A45C-70D4BC138489}" srcOrd="8" destOrd="0" presId="urn:microsoft.com/office/officeart/2005/8/layout/hList7"/>
    <dgm:cxn modelId="{106A97D4-4F92-44DE-8FEE-47415DCE3F29}" type="presParOf" srcId="{391660E1-69EE-499B-A45C-70D4BC138489}" destId="{A97F65F5-9665-4A88-9FC9-BB6A6D4BCA45}" srcOrd="0" destOrd="0" presId="urn:microsoft.com/office/officeart/2005/8/layout/hList7"/>
    <dgm:cxn modelId="{AC3DF146-30D1-4D04-96D8-7A63B80865D9}" type="presParOf" srcId="{391660E1-69EE-499B-A45C-70D4BC138489}" destId="{3DA655E6-87AD-45BB-9682-04A35FE9FAAA}" srcOrd="1" destOrd="0" presId="urn:microsoft.com/office/officeart/2005/8/layout/hList7"/>
    <dgm:cxn modelId="{16A87F12-A7B7-49A6-B884-84E84F7C51C6}" type="presParOf" srcId="{391660E1-69EE-499B-A45C-70D4BC138489}" destId="{1DCA2CA1-8411-4F39-ABD0-1589D53C8420}" srcOrd="2" destOrd="0" presId="urn:microsoft.com/office/officeart/2005/8/layout/hList7"/>
    <dgm:cxn modelId="{E8F45317-DE4C-4D91-868E-1CA326444961}" type="presParOf" srcId="{391660E1-69EE-499B-A45C-70D4BC138489}" destId="{67A64EA1-55B7-4027-B800-FDBE32169BA5}" srcOrd="3" destOrd="0" presId="urn:microsoft.com/office/officeart/2005/8/layout/hList7"/>
    <dgm:cxn modelId="{A8F8E242-03D9-4EE7-9631-0250AEDC90E1}" type="presParOf" srcId="{3F369DEA-A32F-48BE-80E7-D0A820A3A7D9}" destId="{AA85865B-1D4B-4523-8FD3-1FF61E152637}" srcOrd="9" destOrd="0" presId="urn:microsoft.com/office/officeart/2005/8/layout/hList7"/>
    <dgm:cxn modelId="{FEBD73EF-543C-4460-A5D7-114793E783F3}" type="presParOf" srcId="{3F369DEA-A32F-48BE-80E7-D0A820A3A7D9}" destId="{D3EC262A-D029-4D06-867B-C719D01E5AD1}" srcOrd="10" destOrd="0" presId="urn:microsoft.com/office/officeart/2005/8/layout/hList7"/>
    <dgm:cxn modelId="{03E320BF-FBA4-403B-8730-670B3D486F03}" type="presParOf" srcId="{D3EC262A-D029-4D06-867B-C719D01E5AD1}" destId="{0484DCA8-11DC-4FBA-B132-826FBD3412A6}" srcOrd="0" destOrd="0" presId="urn:microsoft.com/office/officeart/2005/8/layout/hList7"/>
    <dgm:cxn modelId="{39E20899-5179-4D04-AC81-B18F53CD2A88}" type="presParOf" srcId="{D3EC262A-D029-4D06-867B-C719D01E5AD1}" destId="{98B68A69-7A91-4C1F-9185-F4AC8B8DDE54}" srcOrd="1" destOrd="0" presId="urn:microsoft.com/office/officeart/2005/8/layout/hList7"/>
    <dgm:cxn modelId="{805D0AD4-52E9-43A5-BB67-325E9EF3FDA1}" type="presParOf" srcId="{D3EC262A-D029-4D06-867B-C719D01E5AD1}" destId="{FE7D79B0-8D42-42A3-8838-F9478B2B0B5A}" srcOrd="2" destOrd="0" presId="urn:microsoft.com/office/officeart/2005/8/layout/hList7"/>
    <dgm:cxn modelId="{9CD79A2F-BE48-4141-82C3-3190FB3469FA}" type="presParOf" srcId="{D3EC262A-D029-4D06-867B-C719D01E5AD1}" destId="{DE1DFE70-F8A5-4CAA-B263-0BCCDEA6E1AF}" srcOrd="3" destOrd="0" presId="urn:microsoft.com/office/officeart/2005/8/layout/hList7"/>
    <dgm:cxn modelId="{E8DDB435-1A00-4C91-9E78-0D06DF8E1CB2}" type="presParOf" srcId="{3F369DEA-A32F-48BE-80E7-D0A820A3A7D9}" destId="{B8E7876F-1878-46A8-84B7-C95E71690775}" srcOrd="11" destOrd="0" presId="urn:microsoft.com/office/officeart/2005/8/layout/hList7"/>
    <dgm:cxn modelId="{DA4E290F-3C0D-42BD-B33C-A63548ABC3A1}" type="presParOf" srcId="{3F369DEA-A32F-48BE-80E7-D0A820A3A7D9}" destId="{FFFCA17D-B7DB-48FD-A039-FD83CA344F2B}" srcOrd="12" destOrd="0" presId="urn:microsoft.com/office/officeart/2005/8/layout/hList7"/>
    <dgm:cxn modelId="{95E342FE-61D8-4DD1-BBF2-640EDFB63170}" type="presParOf" srcId="{FFFCA17D-B7DB-48FD-A039-FD83CA344F2B}" destId="{1600A6AD-AAC8-46E5-99D9-B37AA6BA1044}" srcOrd="0" destOrd="0" presId="urn:microsoft.com/office/officeart/2005/8/layout/hList7"/>
    <dgm:cxn modelId="{335CA1B5-2874-46CF-A2A7-1257A04A714D}" type="presParOf" srcId="{FFFCA17D-B7DB-48FD-A039-FD83CA344F2B}" destId="{CA6AED3C-A9D6-4BAB-8989-3816064183E1}" srcOrd="1" destOrd="0" presId="urn:microsoft.com/office/officeart/2005/8/layout/hList7"/>
    <dgm:cxn modelId="{3720FA5B-818B-44EA-8C3C-C5DB7511D6D6}" type="presParOf" srcId="{FFFCA17D-B7DB-48FD-A039-FD83CA344F2B}" destId="{AA0676D4-6F2B-4B72-89EE-30F36FFBC512}" srcOrd="2" destOrd="0" presId="urn:microsoft.com/office/officeart/2005/8/layout/hList7"/>
    <dgm:cxn modelId="{82BD81F2-D209-4D15-A0BE-BCA4148C228E}" type="presParOf" srcId="{FFFCA17D-B7DB-48FD-A039-FD83CA344F2B}" destId="{A9E63A46-61EF-4ED4-A382-FE2FB295E7BB}" srcOrd="3" destOrd="0" presId="urn:microsoft.com/office/officeart/2005/8/layout/hList7"/>
    <dgm:cxn modelId="{5EEDA1A6-F6E0-4187-B990-C94401DEF047}" type="presParOf" srcId="{3F369DEA-A32F-48BE-80E7-D0A820A3A7D9}" destId="{FECC8B95-562C-4C24-BA21-EFAAC08A06F8}" srcOrd="13" destOrd="0" presId="urn:microsoft.com/office/officeart/2005/8/layout/hList7"/>
    <dgm:cxn modelId="{8F2DE883-27DA-4330-8E09-A39BED6800C2}" type="presParOf" srcId="{3F369DEA-A32F-48BE-80E7-D0A820A3A7D9}" destId="{3C7480DB-0C02-4082-A306-5520761F7B2A}" srcOrd="14" destOrd="0" presId="urn:microsoft.com/office/officeart/2005/8/layout/hList7"/>
    <dgm:cxn modelId="{903651FB-0A42-4E21-BBBC-70BCA773C51F}" type="presParOf" srcId="{3C7480DB-0C02-4082-A306-5520761F7B2A}" destId="{38AE9AF3-73C0-498A-8923-E8B753927A06}" srcOrd="0" destOrd="0" presId="urn:microsoft.com/office/officeart/2005/8/layout/hList7"/>
    <dgm:cxn modelId="{212E15D8-5F8E-46A0-975B-801633237326}" type="presParOf" srcId="{3C7480DB-0C02-4082-A306-5520761F7B2A}" destId="{7F957EB3-11E8-4AC7-B4EA-E8B40F9784C0}" srcOrd="1" destOrd="0" presId="urn:microsoft.com/office/officeart/2005/8/layout/hList7"/>
    <dgm:cxn modelId="{E792E4E6-BAD2-4AD7-BBDF-3CE9EDF0D249}" type="presParOf" srcId="{3C7480DB-0C02-4082-A306-5520761F7B2A}" destId="{3D07D94B-4603-4D79-A55E-830BD08E8CEB}" srcOrd="2" destOrd="0" presId="urn:microsoft.com/office/officeart/2005/8/layout/hList7"/>
    <dgm:cxn modelId="{CDDF0881-F17A-468B-A47E-DCE8CEA44D3E}" type="presParOf" srcId="{3C7480DB-0C02-4082-A306-5520761F7B2A}" destId="{77E4E200-A511-46A2-8F60-DC7B12D5EB3F}"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4CF5CC-EC71-4A55-8208-C5D04588F8C8}"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ru-RU"/>
        </a:p>
      </dgm:t>
    </dgm:pt>
    <dgm:pt modelId="{448150B1-58E8-4C64-89E0-EB020690CBE0}">
      <dgm:prSet custT="1"/>
      <dgm:spPr/>
      <dgm:t>
        <a:bodyPr/>
        <a:lstStyle/>
        <a:p>
          <a:pPr rtl="0"/>
          <a:r>
            <a:rPr lang="ru-RU" sz="2000" dirty="0"/>
            <a:t>орта </a:t>
          </a:r>
          <a:r>
            <a:rPr lang="ru-RU" sz="2000" dirty="0" err="1"/>
            <a:t>білім</a:t>
          </a:r>
          <a:r>
            <a:rPr lang="ru-RU" sz="2000" dirty="0"/>
            <a:t> беру </a:t>
          </a:r>
          <a:r>
            <a:rPr lang="ru-RU" sz="2000" dirty="0" err="1"/>
            <a:t>және</a:t>
          </a:r>
          <a:r>
            <a:rPr lang="ru-RU" sz="2000" dirty="0"/>
            <a:t> </a:t>
          </a:r>
          <a:r>
            <a:rPr lang="ru-RU" sz="2000" dirty="0" err="1"/>
            <a:t>ТжКБ</a:t>
          </a:r>
          <a:r>
            <a:rPr lang="ru-RU" sz="2000" dirty="0"/>
            <a:t> </a:t>
          </a:r>
          <a:r>
            <a:rPr lang="ru-RU" sz="2000" dirty="0" err="1"/>
            <a:t>ұйымдарында</a:t>
          </a:r>
          <a:r>
            <a:rPr lang="ru-RU" sz="2000" dirty="0"/>
            <a:t> </a:t>
          </a:r>
          <a:r>
            <a:rPr lang="ru-RU" sz="2000" dirty="0" err="1"/>
            <a:t>оқу</a:t>
          </a:r>
          <a:r>
            <a:rPr lang="ru-RU" sz="2000" dirty="0"/>
            <a:t> </a:t>
          </a:r>
          <a:r>
            <a:rPr lang="ru-RU" sz="2000" dirty="0" err="1"/>
            <a:t>процесін</a:t>
          </a:r>
          <a:r>
            <a:rPr lang="ru-RU" sz="2000" dirty="0"/>
            <a:t> </a:t>
          </a:r>
          <a:r>
            <a:rPr lang="ru-RU" sz="2000" dirty="0" err="1"/>
            <a:t>жетілдіру</a:t>
          </a:r>
          <a:r>
            <a:rPr lang="ru-RU" sz="2000" dirty="0"/>
            <a:t>, </a:t>
          </a:r>
          <a:r>
            <a:rPr lang="ru-RU" sz="2000" dirty="0" err="1"/>
            <a:t>болашақ</a:t>
          </a:r>
          <a:r>
            <a:rPr lang="ru-RU" sz="2000" dirty="0"/>
            <a:t> </a:t>
          </a:r>
          <a:r>
            <a:rPr lang="ru-RU" sz="2000" dirty="0" err="1"/>
            <a:t>педагогтерді</a:t>
          </a:r>
          <a:r>
            <a:rPr lang="ru-RU" sz="2000" dirty="0"/>
            <a:t> </a:t>
          </a:r>
          <a:r>
            <a:rPr lang="ru-RU" sz="2000" dirty="0" err="1"/>
            <a:t>даярлау</a:t>
          </a:r>
          <a:r>
            <a:rPr lang="ru-RU" sz="2000" dirty="0"/>
            <a:t> </a:t>
          </a:r>
          <a:r>
            <a:rPr lang="ru-RU" sz="2000" dirty="0" err="1"/>
            <a:t>немесе</a:t>
          </a:r>
          <a:r>
            <a:rPr lang="ru-RU" sz="2000" dirty="0"/>
            <a:t> </a:t>
          </a:r>
          <a:r>
            <a:rPr lang="ru-RU" sz="2000" dirty="0" err="1"/>
            <a:t>біліктілікті</a:t>
          </a:r>
          <a:r>
            <a:rPr lang="ru-RU" sz="2000" dirty="0"/>
            <a:t> </a:t>
          </a:r>
          <a:r>
            <a:rPr lang="ru-RU" sz="2000" dirty="0" err="1"/>
            <a:t>арттыру</a:t>
          </a:r>
          <a:r>
            <a:rPr lang="ru-RU" sz="2000" dirty="0"/>
            <a:t> </a:t>
          </a:r>
          <a:r>
            <a:rPr lang="ru-RU" sz="2000" dirty="0" err="1"/>
            <a:t>бағдарламалары</a:t>
          </a:r>
          <a:r>
            <a:rPr lang="ru-RU" sz="2000" dirty="0"/>
            <a:t> </a:t>
          </a:r>
          <a:r>
            <a:rPr lang="ru-RU" sz="2000" dirty="0" err="1"/>
            <a:t>бойынша</a:t>
          </a:r>
          <a:r>
            <a:rPr lang="ru-RU" sz="2000" dirty="0"/>
            <a:t> </a:t>
          </a:r>
          <a:r>
            <a:rPr lang="ru-RU" sz="2000" dirty="0" err="1"/>
            <a:t>білім</a:t>
          </a:r>
          <a:r>
            <a:rPr lang="ru-RU" sz="2000" dirty="0"/>
            <a:t> беру </a:t>
          </a:r>
          <a:r>
            <a:rPr lang="ru-RU" sz="2000" dirty="0" err="1"/>
            <a:t>ұйымдарының</a:t>
          </a:r>
          <a:r>
            <a:rPr lang="ru-RU" sz="2000" dirty="0"/>
            <a:t>, </a:t>
          </a:r>
          <a:r>
            <a:rPr lang="ru-RU" sz="2000" dirty="0" err="1"/>
            <a:t>өңірлік</a:t>
          </a:r>
          <a:r>
            <a:rPr lang="ru-RU" sz="2000" dirty="0"/>
            <a:t> </a:t>
          </a:r>
          <a:r>
            <a:rPr lang="ru-RU" sz="2000" dirty="0" err="1"/>
            <a:t>білім</a:t>
          </a:r>
          <a:r>
            <a:rPr lang="ru-RU" sz="2000" dirty="0"/>
            <a:t> </a:t>
          </a:r>
          <a:r>
            <a:rPr lang="ru-RU" sz="2000" dirty="0" err="1"/>
            <a:t>басқармаларының</a:t>
          </a:r>
          <a:r>
            <a:rPr lang="ru-RU" sz="2000" dirty="0"/>
            <a:t>/</a:t>
          </a:r>
          <a:r>
            <a:rPr lang="ru-RU" sz="2000" dirty="0" err="1"/>
            <a:t>білім</a:t>
          </a:r>
          <a:r>
            <a:rPr lang="ru-RU" sz="2000" dirty="0"/>
            <a:t> </a:t>
          </a:r>
          <a:r>
            <a:rPr lang="ru-RU" sz="2000" dirty="0" err="1"/>
            <a:t>бөлімдерінің</a:t>
          </a:r>
          <a:r>
            <a:rPr lang="ru-RU" sz="2000" dirty="0"/>
            <a:t> </a:t>
          </a:r>
          <a:r>
            <a:rPr lang="ru-RU" sz="2000" dirty="0" err="1"/>
            <a:t>педагогтері</a:t>
          </a:r>
          <a:r>
            <a:rPr lang="ru-RU" sz="2000" dirty="0"/>
            <a:t>, </a:t>
          </a:r>
          <a:r>
            <a:rPr lang="ru-RU" sz="2000" dirty="0" err="1"/>
            <a:t>басқарушылары</a:t>
          </a:r>
          <a:r>
            <a:rPr lang="ru-RU" sz="2000" dirty="0"/>
            <a:t> (</a:t>
          </a:r>
          <a:r>
            <a:rPr lang="ru-RU" sz="2000" dirty="0" err="1"/>
            <a:t>менеджменті</a:t>
          </a:r>
          <a:r>
            <a:rPr lang="ru-RU" sz="2000" dirty="0"/>
            <a:t>) </a:t>
          </a:r>
          <a:r>
            <a:rPr lang="ru-RU" sz="2000" dirty="0" err="1"/>
            <a:t>үшін</a:t>
          </a:r>
          <a:r>
            <a:rPr lang="ru-RU" sz="2000" dirty="0"/>
            <a:t>;</a:t>
          </a:r>
        </a:p>
      </dgm:t>
    </dgm:pt>
    <dgm:pt modelId="{40219960-94AE-40E5-AA99-E86ECF883FD2}" type="parTrans" cxnId="{381477ED-B14C-440F-A116-A07F2BA94BDA}">
      <dgm:prSet/>
      <dgm:spPr/>
      <dgm:t>
        <a:bodyPr/>
        <a:lstStyle/>
        <a:p>
          <a:endParaRPr lang="ru-RU" sz="2000"/>
        </a:p>
      </dgm:t>
    </dgm:pt>
    <dgm:pt modelId="{9F750489-D542-45BD-8369-8F3DF665C90F}" type="sibTrans" cxnId="{381477ED-B14C-440F-A116-A07F2BA94BDA}">
      <dgm:prSet/>
      <dgm:spPr/>
      <dgm:t>
        <a:bodyPr/>
        <a:lstStyle/>
        <a:p>
          <a:endParaRPr lang="ru-RU" sz="2000"/>
        </a:p>
      </dgm:t>
    </dgm:pt>
    <dgm:pt modelId="{C60936B6-1C65-4A93-890E-E1118C3DF12B}">
      <dgm:prSet custT="1"/>
      <dgm:spPr>
        <a:solidFill>
          <a:schemeClr val="accent1"/>
        </a:solidFill>
        <a:ln>
          <a:solidFill>
            <a:schemeClr val="accent1"/>
          </a:solidFill>
        </a:ln>
      </dgm:spPr>
      <dgm:t>
        <a:bodyPr/>
        <a:lstStyle/>
        <a:p>
          <a:pPr rtl="0"/>
          <a:r>
            <a:rPr lang="ru-RU" sz="2000" dirty="0" err="1"/>
            <a:t>білім</a:t>
          </a:r>
          <a:r>
            <a:rPr lang="ru-RU" sz="2000" dirty="0"/>
            <a:t> беру </a:t>
          </a:r>
          <a:r>
            <a:rPr lang="ru-RU" sz="2000" dirty="0" err="1"/>
            <a:t>ұйымдары</a:t>
          </a:r>
          <a:r>
            <a:rPr lang="ru-RU" sz="2000" dirty="0"/>
            <a:t> </a:t>
          </a:r>
          <a:r>
            <a:rPr lang="ru-RU" sz="2000" dirty="0" err="1"/>
            <a:t>үшін</a:t>
          </a:r>
          <a:r>
            <a:rPr lang="ru-RU" sz="2000" dirty="0"/>
            <a:t> </a:t>
          </a:r>
          <a:r>
            <a:rPr lang="ru-RU" sz="2000" dirty="0" err="1"/>
            <a:t>әдістемелік</a:t>
          </a:r>
          <a:r>
            <a:rPr lang="ru-RU" sz="2000" dirty="0"/>
            <a:t> </a:t>
          </a:r>
          <a:r>
            <a:rPr lang="ru-RU" sz="2000" dirty="0" err="1"/>
            <a:t>оқыту</a:t>
          </a:r>
          <a:r>
            <a:rPr lang="ru-RU" sz="2000" dirty="0"/>
            <a:t> </a:t>
          </a:r>
          <a:r>
            <a:rPr lang="ru-RU" sz="2000" dirty="0" err="1"/>
            <a:t>семинарларын</a:t>
          </a:r>
          <a:r>
            <a:rPr lang="ru-RU" sz="2000" dirty="0"/>
            <a:t> </a:t>
          </a:r>
          <a:r>
            <a:rPr lang="ru-RU" sz="2000" dirty="0" err="1"/>
            <a:t>өткізу</a:t>
          </a:r>
          <a:r>
            <a:rPr lang="ru-RU" sz="2000" dirty="0"/>
            <a:t> </a:t>
          </a:r>
          <a:r>
            <a:rPr lang="ru-RU" sz="2000" dirty="0" err="1"/>
            <a:t>және</a:t>
          </a:r>
          <a:r>
            <a:rPr lang="ru-RU" sz="2000" dirty="0"/>
            <a:t> </a:t>
          </a:r>
          <a:r>
            <a:rPr lang="ru-RU" sz="2000" dirty="0" err="1"/>
            <a:t>кері</a:t>
          </a:r>
          <a:r>
            <a:rPr lang="ru-RU" sz="2000" dirty="0"/>
            <a:t> </a:t>
          </a:r>
          <a:r>
            <a:rPr lang="ru-RU" sz="2000" dirty="0" err="1"/>
            <a:t>байланысты</a:t>
          </a:r>
          <a:r>
            <a:rPr lang="ru-RU" sz="2000" dirty="0"/>
            <a:t> </a:t>
          </a:r>
          <a:r>
            <a:rPr lang="ru-RU" sz="2000" dirty="0" err="1"/>
            <a:t>қамтамасыз</a:t>
          </a:r>
          <a:r>
            <a:rPr lang="ru-RU" sz="2000" dirty="0"/>
            <a:t> </a:t>
          </a:r>
          <a:r>
            <a:rPr lang="ru-RU" sz="2000" dirty="0" err="1"/>
            <a:t>ету</a:t>
          </a:r>
          <a:r>
            <a:rPr lang="ru-RU" sz="2000" dirty="0"/>
            <a:t>, </a:t>
          </a:r>
          <a:r>
            <a:rPr lang="ru-RU" sz="2000" dirty="0" err="1"/>
            <a:t>алынған</a:t>
          </a:r>
          <a:r>
            <a:rPr lang="ru-RU" sz="2000" dirty="0"/>
            <a:t> </a:t>
          </a:r>
          <a:r>
            <a:rPr lang="ru-RU" sz="2000" dirty="0" err="1"/>
            <a:t>әдістемелік</a:t>
          </a:r>
          <a:r>
            <a:rPr lang="ru-RU" sz="2000" dirty="0"/>
            <a:t> </a:t>
          </a:r>
          <a:r>
            <a:rPr lang="ru-RU" sz="2000" dirty="0" err="1"/>
            <a:t>ұсынымдарға</a:t>
          </a:r>
          <a:r>
            <a:rPr lang="ru-RU" sz="2000" dirty="0"/>
            <a:t> </a:t>
          </a:r>
          <a:r>
            <a:rPr lang="ru-RU" sz="2000" dirty="0" err="1"/>
            <a:t>сәйкес</a:t>
          </a:r>
          <a:r>
            <a:rPr lang="ru-RU" sz="2000" dirty="0"/>
            <a:t> </a:t>
          </a:r>
          <a:r>
            <a:rPr lang="ru-RU" sz="2000" dirty="0" err="1"/>
            <a:t>білім</a:t>
          </a:r>
          <a:r>
            <a:rPr lang="ru-RU" sz="2000" dirty="0"/>
            <a:t> беру </a:t>
          </a:r>
          <a:r>
            <a:rPr lang="ru-RU" sz="2000" dirty="0" err="1"/>
            <a:t>ұйымдарының</a:t>
          </a:r>
          <a:r>
            <a:rPr lang="ru-RU" sz="2000" dirty="0"/>
            <a:t> </a:t>
          </a:r>
          <a:r>
            <a:rPr lang="ru-RU" sz="2000" dirty="0" err="1"/>
            <a:t>одан</a:t>
          </a:r>
          <a:r>
            <a:rPr lang="ru-RU" sz="2000" dirty="0"/>
            <a:t> </a:t>
          </a:r>
          <a:r>
            <a:rPr lang="ru-RU" sz="2000" dirty="0" err="1"/>
            <a:t>әрі</a:t>
          </a:r>
          <a:r>
            <a:rPr lang="ru-RU" sz="2000" dirty="0"/>
            <a:t> </a:t>
          </a:r>
          <a:r>
            <a:rPr lang="ru-RU" sz="2000" dirty="0" err="1"/>
            <a:t>дамуын</a:t>
          </a:r>
          <a:r>
            <a:rPr lang="ru-RU" sz="2000" dirty="0"/>
            <a:t> </a:t>
          </a:r>
          <a:r>
            <a:rPr lang="ru-RU" sz="2000" dirty="0" err="1"/>
            <a:t>қадағалау</a:t>
          </a:r>
          <a:r>
            <a:rPr lang="ru-RU" sz="2000" dirty="0"/>
            <a:t>;</a:t>
          </a:r>
        </a:p>
      </dgm:t>
    </dgm:pt>
    <dgm:pt modelId="{AE71DE33-2862-45AD-8E52-4B63CB1B9B01}" type="parTrans" cxnId="{699AC90D-28E6-469F-B326-B98D262114C6}">
      <dgm:prSet/>
      <dgm:spPr/>
      <dgm:t>
        <a:bodyPr/>
        <a:lstStyle/>
        <a:p>
          <a:endParaRPr lang="ru-RU" sz="2000"/>
        </a:p>
      </dgm:t>
    </dgm:pt>
    <dgm:pt modelId="{A360CBB5-31E3-49A8-ACB0-C39E4B79E438}" type="sibTrans" cxnId="{699AC90D-28E6-469F-B326-B98D262114C6}">
      <dgm:prSet/>
      <dgm:spPr/>
      <dgm:t>
        <a:bodyPr/>
        <a:lstStyle/>
        <a:p>
          <a:endParaRPr lang="ru-RU" sz="2000"/>
        </a:p>
      </dgm:t>
    </dgm:pt>
    <dgm:pt modelId="{E2CC1133-ED20-4E43-9758-B7C46D5B0360}">
      <dgm:prSet custT="1"/>
      <dgm:spPr>
        <a:solidFill>
          <a:schemeClr val="accent5">
            <a:lumMod val="75000"/>
          </a:schemeClr>
        </a:solidFill>
      </dgm:spPr>
      <dgm:t>
        <a:bodyPr/>
        <a:lstStyle/>
        <a:p>
          <a:pPr rtl="0"/>
          <a:r>
            <a:rPr lang="ru-RU" sz="2000" dirty="0" err="1"/>
            <a:t>қосымша</a:t>
          </a:r>
          <a:r>
            <a:rPr lang="ru-RU" sz="2000" dirty="0"/>
            <a:t> </a:t>
          </a:r>
          <a:r>
            <a:rPr lang="ru-RU" sz="2000" dirty="0" err="1"/>
            <a:t>қолдауды</a:t>
          </a:r>
          <a:r>
            <a:rPr lang="ru-RU" sz="2000" dirty="0"/>
            <a:t> </a:t>
          </a:r>
          <a:r>
            <a:rPr lang="ru-RU" sz="2000" dirty="0" err="1"/>
            <a:t>қажет</a:t>
          </a:r>
          <a:r>
            <a:rPr lang="ru-RU" sz="2000" dirty="0"/>
            <a:t> </a:t>
          </a:r>
          <a:r>
            <a:rPr lang="ru-RU" sz="2000" dirty="0" err="1"/>
            <a:t>ететін</a:t>
          </a:r>
          <a:r>
            <a:rPr lang="ru-RU" sz="2000" dirty="0"/>
            <a:t> </a:t>
          </a:r>
          <a:r>
            <a:rPr lang="ru-RU" sz="2000" dirty="0" err="1"/>
            <a:t>білім</a:t>
          </a:r>
          <a:r>
            <a:rPr lang="ru-RU" sz="2000" dirty="0"/>
            <a:t> беру </a:t>
          </a:r>
          <a:r>
            <a:rPr lang="ru-RU" sz="2000" dirty="0" err="1"/>
            <a:t>ұйымдарын</a:t>
          </a:r>
          <a:r>
            <a:rPr lang="ru-RU" sz="2000" dirty="0"/>
            <a:t> </a:t>
          </a:r>
          <a:r>
            <a:rPr lang="ru-RU" sz="2000" dirty="0" err="1"/>
            <a:t>әдістемелік</a:t>
          </a:r>
          <a:r>
            <a:rPr lang="ru-RU" sz="2000" dirty="0"/>
            <a:t> </a:t>
          </a:r>
          <a:r>
            <a:rPr lang="ru-RU" sz="2000" dirty="0" err="1"/>
            <a:t>және</a:t>
          </a:r>
          <a:r>
            <a:rPr lang="ru-RU" sz="2000" dirty="0"/>
            <a:t> </a:t>
          </a:r>
          <a:r>
            <a:rPr lang="ru-RU" sz="2000" dirty="0" err="1"/>
            <a:t>әдіснамалық</a:t>
          </a:r>
          <a:r>
            <a:rPr lang="ru-RU" sz="2000" dirty="0"/>
            <a:t> </a:t>
          </a:r>
          <a:r>
            <a:rPr lang="ru-RU" sz="2000" dirty="0" err="1"/>
            <a:t>сүйемелдеу</a:t>
          </a:r>
          <a:r>
            <a:rPr lang="ru-RU" sz="2000" dirty="0"/>
            <a:t>.</a:t>
          </a:r>
        </a:p>
      </dgm:t>
    </dgm:pt>
    <dgm:pt modelId="{F451C0BF-C499-4736-9379-CE05C7BDDC49}" type="parTrans" cxnId="{8B977A33-FF19-4E66-A2AF-9A737D957CFA}">
      <dgm:prSet/>
      <dgm:spPr/>
      <dgm:t>
        <a:bodyPr/>
        <a:lstStyle/>
        <a:p>
          <a:endParaRPr lang="ru-RU" sz="2000"/>
        </a:p>
      </dgm:t>
    </dgm:pt>
    <dgm:pt modelId="{AE37910C-BD72-4882-814D-A2F3C79137B7}" type="sibTrans" cxnId="{8B977A33-FF19-4E66-A2AF-9A737D957CFA}">
      <dgm:prSet/>
      <dgm:spPr/>
      <dgm:t>
        <a:bodyPr/>
        <a:lstStyle/>
        <a:p>
          <a:endParaRPr lang="ru-RU" sz="2000"/>
        </a:p>
      </dgm:t>
    </dgm:pt>
    <dgm:pt modelId="{EF68F403-2240-4BEA-BBF5-D849927F1B12}" type="pres">
      <dgm:prSet presAssocID="{784CF5CC-EC71-4A55-8208-C5D04588F8C8}" presName="Name0" presStyleCnt="0">
        <dgm:presLayoutVars>
          <dgm:chMax val="7"/>
          <dgm:chPref val="7"/>
          <dgm:dir/>
        </dgm:presLayoutVars>
      </dgm:prSet>
      <dgm:spPr/>
      <dgm:t>
        <a:bodyPr/>
        <a:lstStyle/>
        <a:p>
          <a:endParaRPr lang="ru-RU"/>
        </a:p>
      </dgm:t>
    </dgm:pt>
    <dgm:pt modelId="{1AC838BA-3FC3-49AB-B1B9-F0A5B4E89679}" type="pres">
      <dgm:prSet presAssocID="{784CF5CC-EC71-4A55-8208-C5D04588F8C8}" presName="Name1" presStyleCnt="0"/>
      <dgm:spPr/>
    </dgm:pt>
    <dgm:pt modelId="{EEF8FE48-EBDF-467F-A70B-C0903CA6D946}" type="pres">
      <dgm:prSet presAssocID="{784CF5CC-EC71-4A55-8208-C5D04588F8C8}" presName="cycle" presStyleCnt="0"/>
      <dgm:spPr/>
    </dgm:pt>
    <dgm:pt modelId="{DC8C553D-454D-4CC8-B0A4-20A5FC3742C3}" type="pres">
      <dgm:prSet presAssocID="{784CF5CC-EC71-4A55-8208-C5D04588F8C8}" presName="srcNode" presStyleLbl="node1" presStyleIdx="0" presStyleCnt="3"/>
      <dgm:spPr/>
    </dgm:pt>
    <dgm:pt modelId="{FC282F6A-F98D-4E62-B430-F43D9C78B57E}" type="pres">
      <dgm:prSet presAssocID="{784CF5CC-EC71-4A55-8208-C5D04588F8C8}" presName="conn" presStyleLbl="parChTrans1D2" presStyleIdx="0" presStyleCnt="1"/>
      <dgm:spPr/>
      <dgm:t>
        <a:bodyPr/>
        <a:lstStyle/>
        <a:p>
          <a:endParaRPr lang="ru-RU"/>
        </a:p>
      </dgm:t>
    </dgm:pt>
    <dgm:pt modelId="{D74ACEDF-0027-4E14-B7C0-9D9ADE631E5F}" type="pres">
      <dgm:prSet presAssocID="{784CF5CC-EC71-4A55-8208-C5D04588F8C8}" presName="extraNode" presStyleLbl="node1" presStyleIdx="0" presStyleCnt="3"/>
      <dgm:spPr/>
    </dgm:pt>
    <dgm:pt modelId="{54E99650-8C68-455C-A92F-621929A57A43}" type="pres">
      <dgm:prSet presAssocID="{784CF5CC-EC71-4A55-8208-C5D04588F8C8}" presName="dstNode" presStyleLbl="node1" presStyleIdx="0" presStyleCnt="3"/>
      <dgm:spPr/>
    </dgm:pt>
    <dgm:pt modelId="{9C6438AE-27D8-4659-9562-A2C676B6A733}" type="pres">
      <dgm:prSet presAssocID="{448150B1-58E8-4C64-89E0-EB020690CBE0}" presName="text_1" presStyleLbl="node1" presStyleIdx="0" presStyleCnt="3" custScaleY="133333">
        <dgm:presLayoutVars>
          <dgm:bulletEnabled val="1"/>
        </dgm:presLayoutVars>
      </dgm:prSet>
      <dgm:spPr/>
      <dgm:t>
        <a:bodyPr/>
        <a:lstStyle/>
        <a:p>
          <a:endParaRPr lang="ru-RU"/>
        </a:p>
      </dgm:t>
    </dgm:pt>
    <dgm:pt modelId="{25AA9627-AE08-40C1-8828-3C1A001F2214}" type="pres">
      <dgm:prSet presAssocID="{448150B1-58E8-4C64-89E0-EB020690CBE0}" presName="accent_1" presStyleCnt="0"/>
      <dgm:spPr/>
    </dgm:pt>
    <dgm:pt modelId="{718C391D-2F1A-49FF-9606-B936FF4D7703}" type="pres">
      <dgm:prSet presAssocID="{448150B1-58E8-4C64-89E0-EB020690CBE0}" presName="accentRepeatNode" presStyleLbl="solidFgAcc1" presStyleIdx="0" presStyleCnt="3"/>
      <dgm:spPr/>
    </dgm:pt>
    <dgm:pt modelId="{A58931F1-E02C-407D-A377-8A332606039E}" type="pres">
      <dgm:prSet presAssocID="{C60936B6-1C65-4A93-890E-E1118C3DF12B}" presName="text_2" presStyleLbl="node1" presStyleIdx="1" presStyleCnt="3" custScaleY="119048">
        <dgm:presLayoutVars>
          <dgm:bulletEnabled val="1"/>
        </dgm:presLayoutVars>
      </dgm:prSet>
      <dgm:spPr/>
      <dgm:t>
        <a:bodyPr/>
        <a:lstStyle/>
        <a:p>
          <a:endParaRPr lang="ru-RU"/>
        </a:p>
      </dgm:t>
    </dgm:pt>
    <dgm:pt modelId="{1C4152C2-93D9-4FC8-A8A4-DC3D288E986E}" type="pres">
      <dgm:prSet presAssocID="{C60936B6-1C65-4A93-890E-E1118C3DF12B}" presName="accent_2" presStyleCnt="0"/>
      <dgm:spPr/>
    </dgm:pt>
    <dgm:pt modelId="{13696347-0DDA-412D-90C7-D7C1E335629F}" type="pres">
      <dgm:prSet presAssocID="{C60936B6-1C65-4A93-890E-E1118C3DF12B}" presName="accentRepeatNode" presStyleLbl="solidFgAcc1" presStyleIdx="1" presStyleCnt="3"/>
      <dgm:spPr>
        <a:ln>
          <a:solidFill>
            <a:schemeClr val="accent1"/>
          </a:solidFill>
        </a:ln>
      </dgm:spPr>
    </dgm:pt>
    <dgm:pt modelId="{355D9CE6-1878-4D53-82F3-C1D54EBE7A12}" type="pres">
      <dgm:prSet presAssocID="{E2CC1133-ED20-4E43-9758-B7C46D5B0360}" presName="text_3" presStyleLbl="node1" presStyleIdx="2" presStyleCnt="3" custScaleY="117460">
        <dgm:presLayoutVars>
          <dgm:bulletEnabled val="1"/>
        </dgm:presLayoutVars>
      </dgm:prSet>
      <dgm:spPr/>
      <dgm:t>
        <a:bodyPr/>
        <a:lstStyle/>
        <a:p>
          <a:endParaRPr lang="ru-RU"/>
        </a:p>
      </dgm:t>
    </dgm:pt>
    <dgm:pt modelId="{7D024967-8591-455A-8A57-152BAF6765F1}" type="pres">
      <dgm:prSet presAssocID="{E2CC1133-ED20-4E43-9758-B7C46D5B0360}" presName="accent_3" presStyleCnt="0"/>
      <dgm:spPr/>
    </dgm:pt>
    <dgm:pt modelId="{0731F838-C7C3-4CA0-873B-982ECF6A26FD}" type="pres">
      <dgm:prSet presAssocID="{E2CC1133-ED20-4E43-9758-B7C46D5B0360}" presName="accentRepeatNode" presStyleLbl="solidFgAcc1" presStyleIdx="2" presStyleCnt="3"/>
      <dgm:spPr>
        <a:ln>
          <a:solidFill>
            <a:schemeClr val="accent5">
              <a:lumMod val="75000"/>
            </a:schemeClr>
          </a:solidFill>
        </a:ln>
      </dgm:spPr>
    </dgm:pt>
  </dgm:ptLst>
  <dgm:cxnLst>
    <dgm:cxn modelId="{BC6FE63C-1E2A-4F04-85C8-800970145170}" type="presOf" srcId="{448150B1-58E8-4C64-89E0-EB020690CBE0}" destId="{9C6438AE-27D8-4659-9562-A2C676B6A733}" srcOrd="0" destOrd="0" presId="urn:microsoft.com/office/officeart/2008/layout/VerticalCurvedList"/>
    <dgm:cxn modelId="{381477ED-B14C-440F-A116-A07F2BA94BDA}" srcId="{784CF5CC-EC71-4A55-8208-C5D04588F8C8}" destId="{448150B1-58E8-4C64-89E0-EB020690CBE0}" srcOrd="0" destOrd="0" parTransId="{40219960-94AE-40E5-AA99-E86ECF883FD2}" sibTransId="{9F750489-D542-45BD-8369-8F3DF665C90F}"/>
    <dgm:cxn modelId="{3D1A7887-4DD7-4BB0-8047-116FBB04BC41}" type="presOf" srcId="{9F750489-D542-45BD-8369-8F3DF665C90F}" destId="{FC282F6A-F98D-4E62-B430-F43D9C78B57E}" srcOrd="0" destOrd="0" presId="urn:microsoft.com/office/officeart/2008/layout/VerticalCurvedList"/>
    <dgm:cxn modelId="{52012A4D-7403-4106-AD3D-CC5ACA470914}" type="presOf" srcId="{E2CC1133-ED20-4E43-9758-B7C46D5B0360}" destId="{355D9CE6-1878-4D53-82F3-C1D54EBE7A12}" srcOrd="0" destOrd="0" presId="urn:microsoft.com/office/officeart/2008/layout/VerticalCurvedList"/>
    <dgm:cxn modelId="{8B977A33-FF19-4E66-A2AF-9A737D957CFA}" srcId="{784CF5CC-EC71-4A55-8208-C5D04588F8C8}" destId="{E2CC1133-ED20-4E43-9758-B7C46D5B0360}" srcOrd="2" destOrd="0" parTransId="{F451C0BF-C499-4736-9379-CE05C7BDDC49}" sibTransId="{AE37910C-BD72-4882-814D-A2F3C79137B7}"/>
    <dgm:cxn modelId="{A53A1E94-F98A-4EBF-AEF8-02101326F836}" type="presOf" srcId="{784CF5CC-EC71-4A55-8208-C5D04588F8C8}" destId="{EF68F403-2240-4BEA-BBF5-D849927F1B12}" srcOrd="0" destOrd="0" presId="urn:microsoft.com/office/officeart/2008/layout/VerticalCurvedList"/>
    <dgm:cxn modelId="{699AC90D-28E6-469F-B326-B98D262114C6}" srcId="{784CF5CC-EC71-4A55-8208-C5D04588F8C8}" destId="{C60936B6-1C65-4A93-890E-E1118C3DF12B}" srcOrd="1" destOrd="0" parTransId="{AE71DE33-2862-45AD-8E52-4B63CB1B9B01}" sibTransId="{A360CBB5-31E3-49A8-ACB0-C39E4B79E438}"/>
    <dgm:cxn modelId="{7B4B14C9-83F3-4F24-9FDE-FB6ABD7F63B7}" type="presOf" srcId="{C60936B6-1C65-4A93-890E-E1118C3DF12B}" destId="{A58931F1-E02C-407D-A377-8A332606039E}" srcOrd="0" destOrd="0" presId="urn:microsoft.com/office/officeart/2008/layout/VerticalCurvedList"/>
    <dgm:cxn modelId="{75D12D1C-227D-423B-AD3A-5B5EB7D61E79}" type="presParOf" srcId="{EF68F403-2240-4BEA-BBF5-D849927F1B12}" destId="{1AC838BA-3FC3-49AB-B1B9-F0A5B4E89679}" srcOrd="0" destOrd="0" presId="urn:microsoft.com/office/officeart/2008/layout/VerticalCurvedList"/>
    <dgm:cxn modelId="{1D6A2BC6-E82D-43A5-B034-E8774ECCA7CD}" type="presParOf" srcId="{1AC838BA-3FC3-49AB-B1B9-F0A5B4E89679}" destId="{EEF8FE48-EBDF-467F-A70B-C0903CA6D946}" srcOrd="0" destOrd="0" presId="urn:microsoft.com/office/officeart/2008/layout/VerticalCurvedList"/>
    <dgm:cxn modelId="{6B9958FD-AEAA-481B-877B-620CF8E1F875}" type="presParOf" srcId="{EEF8FE48-EBDF-467F-A70B-C0903CA6D946}" destId="{DC8C553D-454D-4CC8-B0A4-20A5FC3742C3}" srcOrd="0" destOrd="0" presId="urn:microsoft.com/office/officeart/2008/layout/VerticalCurvedList"/>
    <dgm:cxn modelId="{2D2697A6-EA24-4C5C-877D-FE1FEB1A3A07}" type="presParOf" srcId="{EEF8FE48-EBDF-467F-A70B-C0903CA6D946}" destId="{FC282F6A-F98D-4E62-B430-F43D9C78B57E}" srcOrd="1" destOrd="0" presId="urn:microsoft.com/office/officeart/2008/layout/VerticalCurvedList"/>
    <dgm:cxn modelId="{F7BB1A5A-2997-49F5-9A1E-447D699B1C42}" type="presParOf" srcId="{EEF8FE48-EBDF-467F-A70B-C0903CA6D946}" destId="{D74ACEDF-0027-4E14-B7C0-9D9ADE631E5F}" srcOrd="2" destOrd="0" presId="urn:microsoft.com/office/officeart/2008/layout/VerticalCurvedList"/>
    <dgm:cxn modelId="{11761C5F-FDB6-46A0-8ED5-7243C39FECA4}" type="presParOf" srcId="{EEF8FE48-EBDF-467F-A70B-C0903CA6D946}" destId="{54E99650-8C68-455C-A92F-621929A57A43}" srcOrd="3" destOrd="0" presId="urn:microsoft.com/office/officeart/2008/layout/VerticalCurvedList"/>
    <dgm:cxn modelId="{20B705FC-D7C0-4F33-9C6D-D8B48BA6B6D2}" type="presParOf" srcId="{1AC838BA-3FC3-49AB-B1B9-F0A5B4E89679}" destId="{9C6438AE-27D8-4659-9562-A2C676B6A733}" srcOrd="1" destOrd="0" presId="urn:microsoft.com/office/officeart/2008/layout/VerticalCurvedList"/>
    <dgm:cxn modelId="{B7DA0F86-4FA3-47FE-886B-A6B996010FEE}" type="presParOf" srcId="{1AC838BA-3FC3-49AB-B1B9-F0A5B4E89679}" destId="{25AA9627-AE08-40C1-8828-3C1A001F2214}" srcOrd="2" destOrd="0" presId="urn:microsoft.com/office/officeart/2008/layout/VerticalCurvedList"/>
    <dgm:cxn modelId="{3210A97D-A466-44EB-8804-3620DAE63DDE}" type="presParOf" srcId="{25AA9627-AE08-40C1-8828-3C1A001F2214}" destId="{718C391D-2F1A-49FF-9606-B936FF4D7703}" srcOrd="0" destOrd="0" presId="urn:microsoft.com/office/officeart/2008/layout/VerticalCurvedList"/>
    <dgm:cxn modelId="{6AAFE300-9A34-4C11-9AE6-A9504C777FE8}" type="presParOf" srcId="{1AC838BA-3FC3-49AB-B1B9-F0A5B4E89679}" destId="{A58931F1-E02C-407D-A377-8A332606039E}" srcOrd="3" destOrd="0" presId="urn:microsoft.com/office/officeart/2008/layout/VerticalCurvedList"/>
    <dgm:cxn modelId="{ABE2C390-EAC1-4C50-935E-742CE9E7B024}" type="presParOf" srcId="{1AC838BA-3FC3-49AB-B1B9-F0A5B4E89679}" destId="{1C4152C2-93D9-4FC8-A8A4-DC3D288E986E}" srcOrd="4" destOrd="0" presId="urn:microsoft.com/office/officeart/2008/layout/VerticalCurvedList"/>
    <dgm:cxn modelId="{2766A889-6C35-4844-96A3-E7A1C52BC0D0}" type="presParOf" srcId="{1C4152C2-93D9-4FC8-A8A4-DC3D288E986E}" destId="{13696347-0DDA-412D-90C7-D7C1E335629F}" srcOrd="0" destOrd="0" presId="urn:microsoft.com/office/officeart/2008/layout/VerticalCurvedList"/>
    <dgm:cxn modelId="{B0C2FAB2-3AE4-4AE1-BD2A-A81E15B9317E}" type="presParOf" srcId="{1AC838BA-3FC3-49AB-B1B9-F0A5B4E89679}" destId="{355D9CE6-1878-4D53-82F3-C1D54EBE7A12}" srcOrd="5" destOrd="0" presId="urn:microsoft.com/office/officeart/2008/layout/VerticalCurvedList"/>
    <dgm:cxn modelId="{E54266FB-F6E2-4BD9-ADC1-0B5E128F7A09}" type="presParOf" srcId="{1AC838BA-3FC3-49AB-B1B9-F0A5B4E89679}" destId="{7D024967-8591-455A-8A57-152BAF6765F1}" srcOrd="6" destOrd="0" presId="urn:microsoft.com/office/officeart/2008/layout/VerticalCurvedList"/>
    <dgm:cxn modelId="{A75AFF55-AA08-44F4-A1CD-55DFCAFB37F8}" type="presParOf" srcId="{7D024967-8591-455A-8A57-152BAF6765F1}" destId="{0731F838-C7C3-4CA0-873B-982ECF6A26F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28241-AE1E-40F1-B376-86595DDF2CA6}">
      <dsp:nvSpPr>
        <dsp:cNvPr id="0" name=""/>
        <dsp:cNvSpPr/>
      </dsp:nvSpPr>
      <dsp:spPr>
        <a:xfrm>
          <a:off x="4686" y="0"/>
          <a:ext cx="1409625" cy="4495800"/>
        </a:xfrm>
        <a:prstGeom prst="roundRect">
          <a:avLst>
            <a:gd name="adj" fmla="val 10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ru-RU" sz="1600" b="1" kern="1200" dirty="0"/>
            <a:t>ББЖМ </a:t>
          </a:r>
          <a:r>
            <a:rPr lang="ru-RU" sz="1600" b="1" kern="1200" dirty="0" err="1"/>
            <a:t>қатысушыларын</a:t>
          </a:r>
          <a:r>
            <a:rPr lang="ru-RU" sz="1600" b="1" kern="1200" dirty="0"/>
            <a:t> </a:t>
          </a:r>
          <a:r>
            <a:rPr lang="ru-RU" sz="1600" b="1" kern="1200" dirty="0" err="1"/>
            <a:t>талдау</a:t>
          </a:r>
          <a:endParaRPr lang="ru-RU" sz="1600" kern="1200" dirty="0"/>
        </a:p>
      </dsp:txBody>
      <dsp:txXfrm>
        <a:off x="4686" y="1798320"/>
        <a:ext cx="1409625" cy="1798320"/>
      </dsp:txXfrm>
    </dsp:sp>
    <dsp:sp modelId="{97646A84-BA8E-4C9C-81F3-35336F90CDA3}">
      <dsp:nvSpPr>
        <dsp:cNvPr id="0" name=""/>
        <dsp:cNvSpPr/>
      </dsp:nvSpPr>
      <dsp:spPr>
        <a:xfrm>
          <a:off x="46975" y="269748"/>
          <a:ext cx="1325048" cy="1497101"/>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93D630-A6FF-44AA-886F-AE2C8860D451}">
      <dsp:nvSpPr>
        <dsp:cNvPr id="0" name=""/>
        <dsp:cNvSpPr/>
      </dsp:nvSpPr>
      <dsp:spPr>
        <a:xfrm>
          <a:off x="1456601" y="0"/>
          <a:ext cx="1409625" cy="4495800"/>
        </a:xfrm>
        <a:prstGeom prst="roundRect">
          <a:avLst>
            <a:gd name="adj" fmla="val 10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ru-RU" sz="1400" kern="1200" dirty="0"/>
            <a:t>1-бөлім. ББЖМ </a:t>
          </a:r>
          <a:r>
            <a:rPr lang="ru-RU" sz="1400" kern="1200" dirty="0" err="1"/>
            <a:t>қатысушылары</a:t>
          </a:r>
          <a:endParaRPr lang="ru-RU" sz="1400" kern="1200" dirty="0"/>
        </a:p>
      </dsp:txBody>
      <dsp:txXfrm>
        <a:off x="1456601" y="1798320"/>
        <a:ext cx="1409625" cy="1798320"/>
      </dsp:txXfrm>
    </dsp:sp>
    <dsp:sp modelId="{79CEE496-C113-427A-BCAC-34AD53A65DD1}">
      <dsp:nvSpPr>
        <dsp:cNvPr id="0" name=""/>
        <dsp:cNvSpPr/>
      </dsp:nvSpPr>
      <dsp:spPr>
        <a:xfrm>
          <a:off x="1498890" y="269748"/>
          <a:ext cx="1325048" cy="1497101"/>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2093E3-B58F-4CBB-B433-BE022EA2AD49}">
      <dsp:nvSpPr>
        <dsp:cNvPr id="0" name=""/>
        <dsp:cNvSpPr/>
      </dsp:nvSpPr>
      <dsp:spPr>
        <a:xfrm>
          <a:off x="2908515" y="0"/>
          <a:ext cx="1409625" cy="4495800"/>
        </a:xfrm>
        <a:prstGeom prst="roundRect">
          <a:avLst>
            <a:gd name="adj" fmla="val 10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8056" tIns="448056" rIns="448056" bIns="448056" numCol="1" spcCol="1270" anchor="ctr" anchorCtr="0">
          <a:noAutofit/>
        </a:bodyPr>
        <a:lstStyle/>
        <a:p>
          <a:pPr lvl="0" algn="ctr" defTabSz="2800350">
            <a:lnSpc>
              <a:spcPct val="90000"/>
            </a:lnSpc>
            <a:spcBef>
              <a:spcPct val="0"/>
            </a:spcBef>
            <a:spcAft>
              <a:spcPct val="35000"/>
            </a:spcAft>
          </a:pPr>
          <a:endParaRPr lang="ru-RU" sz="6300" kern="1200"/>
        </a:p>
      </dsp:txBody>
      <dsp:txXfrm>
        <a:off x="2908515" y="1798320"/>
        <a:ext cx="1409625" cy="1798320"/>
      </dsp:txXfrm>
    </dsp:sp>
    <dsp:sp modelId="{7A7BE0A5-8F65-43AE-B13C-6628BF0EDACD}">
      <dsp:nvSpPr>
        <dsp:cNvPr id="0" name=""/>
        <dsp:cNvSpPr/>
      </dsp:nvSpPr>
      <dsp:spPr>
        <a:xfrm>
          <a:off x="2950804" y="269748"/>
          <a:ext cx="1325048" cy="1497101"/>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D02C24-3FA9-4F53-9CAA-36B763333D65}">
      <dsp:nvSpPr>
        <dsp:cNvPr id="0" name=""/>
        <dsp:cNvSpPr/>
      </dsp:nvSpPr>
      <dsp:spPr>
        <a:xfrm>
          <a:off x="4360430" y="0"/>
          <a:ext cx="1409625" cy="4495800"/>
        </a:xfrm>
        <a:prstGeom prst="roundRect">
          <a:avLst>
            <a:gd name="adj" fmla="val 10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ru-RU" sz="1400" kern="1200" dirty="0"/>
            <a:t>2-бөлім. ББЖМ </a:t>
          </a:r>
          <a:r>
            <a:rPr lang="ru-RU" sz="1400" kern="1200" dirty="0" err="1"/>
            <a:t>нәтижелері</a:t>
          </a:r>
          <a:r>
            <a:rPr lang="ru-RU" sz="1400" kern="1200" dirty="0"/>
            <a:t> / республика / </a:t>
          </a:r>
          <a:r>
            <a:rPr lang="ru-RU" sz="1400" kern="1200" dirty="0" err="1"/>
            <a:t>өңірлер</a:t>
          </a:r>
          <a:r>
            <a:rPr lang="ru-RU" sz="1400" kern="1200" dirty="0"/>
            <a:t>/ </a:t>
          </a:r>
          <a:r>
            <a:rPr lang="ru-RU" sz="1400" kern="1200" dirty="0" err="1"/>
            <a:t>орташа</a:t>
          </a:r>
          <a:r>
            <a:rPr lang="ru-RU" sz="1400" kern="1200" dirty="0"/>
            <a:t> балл</a:t>
          </a:r>
        </a:p>
      </dsp:txBody>
      <dsp:txXfrm>
        <a:off x="4360430" y="1798320"/>
        <a:ext cx="1409625" cy="1798320"/>
      </dsp:txXfrm>
    </dsp:sp>
    <dsp:sp modelId="{E7378FF9-AE32-433B-A179-D03A6313B28B}">
      <dsp:nvSpPr>
        <dsp:cNvPr id="0" name=""/>
        <dsp:cNvSpPr/>
      </dsp:nvSpPr>
      <dsp:spPr>
        <a:xfrm>
          <a:off x="4402718" y="269748"/>
          <a:ext cx="1325048" cy="1497101"/>
        </a:xfrm>
        <a:prstGeom prst="ellipse">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7F65F5-9665-4A88-9FC9-BB6A6D4BCA45}">
      <dsp:nvSpPr>
        <dsp:cNvPr id="0" name=""/>
        <dsp:cNvSpPr/>
      </dsp:nvSpPr>
      <dsp:spPr>
        <a:xfrm>
          <a:off x="5812344" y="0"/>
          <a:ext cx="1409625" cy="4495800"/>
        </a:xfrm>
        <a:prstGeom prst="roundRect">
          <a:avLst>
            <a:gd name="adj" fmla="val 10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ru-RU" sz="1600" b="1" kern="1200" dirty="0" err="1"/>
            <a:t>Контекстік</a:t>
          </a:r>
          <a:r>
            <a:rPr lang="ru-RU" sz="1600" b="1" kern="1200" dirty="0"/>
            <a:t> </a:t>
          </a:r>
        </a:p>
        <a:p>
          <a:pPr lvl="0" algn="ctr" defTabSz="711200" rtl="0">
            <a:lnSpc>
              <a:spcPct val="90000"/>
            </a:lnSpc>
            <a:spcBef>
              <a:spcPct val="0"/>
            </a:spcBef>
            <a:spcAft>
              <a:spcPct val="35000"/>
            </a:spcAft>
          </a:pPr>
          <a:r>
            <a:rPr lang="ru-RU" sz="1600" b="1" kern="1200" dirty="0" err="1"/>
            <a:t>талдау</a:t>
          </a:r>
          <a:endParaRPr lang="ru-RU" sz="1600" kern="1200" dirty="0"/>
        </a:p>
      </dsp:txBody>
      <dsp:txXfrm>
        <a:off x="5812344" y="1798320"/>
        <a:ext cx="1409625" cy="1798320"/>
      </dsp:txXfrm>
    </dsp:sp>
    <dsp:sp modelId="{67A64EA1-55B7-4027-B800-FDBE32169BA5}">
      <dsp:nvSpPr>
        <dsp:cNvPr id="0" name=""/>
        <dsp:cNvSpPr/>
      </dsp:nvSpPr>
      <dsp:spPr>
        <a:xfrm>
          <a:off x="5854633" y="269748"/>
          <a:ext cx="1325048" cy="1497101"/>
        </a:xfrm>
        <a:prstGeom prst="ellipse">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84DCA8-11DC-4FBA-B132-826FBD3412A6}">
      <dsp:nvSpPr>
        <dsp:cNvPr id="0" name=""/>
        <dsp:cNvSpPr/>
      </dsp:nvSpPr>
      <dsp:spPr>
        <a:xfrm>
          <a:off x="7264258" y="0"/>
          <a:ext cx="1409625" cy="4495800"/>
        </a:xfrm>
        <a:prstGeom prst="roundRect">
          <a:avLst>
            <a:gd name="adj" fmla="val 10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ru-RU" sz="1400" kern="1200" dirty="0"/>
            <a:t>3-бөлім. ББЖМ </a:t>
          </a:r>
          <a:r>
            <a:rPr lang="ru-RU" sz="1400" kern="1200" dirty="0" err="1"/>
            <a:t>нәтижелері</a:t>
          </a:r>
          <a:r>
            <a:rPr lang="ru-RU" sz="1400" kern="1200" dirty="0"/>
            <a:t> / </a:t>
          </a:r>
          <a:r>
            <a:rPr lang="ru-RU" sz="1400" kern="1200" dirty="0" err="1"/>
            <a:t>контекстік</a:t>
          </a:r>
          <a:r>
            <a:rPr lang="ru-RU" sz="1400" kern="1200" dirty="0"/>
            <a:t> </a:t>
          </a:r>
          <a:r>
            <a:rPr lang="ru-RU" sz="1400" kern="1200" dirty="0" err="1"/>
            <a:t>талдау</a:t>
          </a:r>
          <a:endParaRPr lang="ru-RU" sz="1400" kern="1200" dirty="0"/>
        </a:p>
      </dsp:txBody>
      <dsp:txXfrm>
        <a:off x="7264258" y="1798320"/>
        <a:ext cx="1409625" cy="1798320"/>
      </dsp:txXfrm>
    </dsp:sp>
    <dsp:sp modelId="{DE1DFE70-F8A5-4CAA-B263-0BCCDEA6E1AF}">
      <dsp:nvSpPr>
        <dsp:cNvPr id="0" name=""/>
        <dsp:cNvSpPr/>
      </dsp:nvSpPr>
      <dsp:spPr>
        <a:xfrm>
          <a:off x="7306547" y="269748"/>
          <a:ext cx="1325048" cy="1497101"/>
        </a:xfrm>
        <a:prstGeom prst="ellipse">
          <a:avLst/>
        </a:prstGeom>
        <a:blipFill rotWithShape="1">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00A6AD-AAC8-46E5-99D9-B37AA6BA1044}">
      <dsp:nvSpPr>
        <dsp:cNvPr id="0" name=""/>
        <dsp:cNvSpPr/>
      </dsp:nvSpPr>
      <dsp:spPr>
        <a:xfrm>
          <a:off x="8716173" y="0"/>
          <a:ext cx="1409625" cy="4495800"/>
        </a:xfrm>
        <a:prstGeom prst="roundRect">
          <a:avLst>
            <a:gd name="adj" fmla="val 10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endParaRPr lang="ru-RU" sz="1600" kern="1200" dirty="0"/>
        </a:p>
        <a:p>
          <a:pPr lvl="0" algn="ctr" defTabSz="711200" rtl="0">
            <a:lnSpc>
              <a:spcPct val="90000"/>
            </a:lnSpc>
            <a:spcBef>
              <a:spcPct val="0"/>
            </a:spcBef>
            <a:spcAft>
              <a:spcPct val="35000"/>
            </a:spcAft>
          </a:pPr>
          <a:endParaRPr lang="ru-RU" sz="1600" kern="1200" dirty="0"/>
        </a:p>
        <a:p>
          <a:pPr lvl="0" algn="ctr" defTabSz="711200" rtl="0">
            <a:lnSpc>
              <a:spcPct val="90000"/>
            </a:lnSpc>
            <a:spcBef>
              <a:spcPct val="0"/>
            </a:spcBef>
            <a:spcAft>
              <a:spcPct val="35000"/>
            </a:spcAft>
          </a:pPr>
          <a:r>
            <a:rPr lang="ru-RU" sz="1400" kern="1200" dirty="0"/>
            <a:t>4-бөлім. ББЖМ </a:t>
          </a:r>
          <a:r>
            <a:rPr lang="ru-RU" sz="1400" kern="1200" dirty="0" err="1"/>
            <a:t>нәтижелері</a:t>
          </a:r>
          <a:r>
            <a:rPr lang="ru-RU" sz="1400" kern="1200" dirty="0"/>
            <a:t> / </a:t>
          </a:r>
          <a:r>
            <a:rPr lang="ru-RU" sz="1400" kern="1200" dirty="0" err="1"/>
            <a:t>аймақтар</a:t>
          </a:r>
          <a:r>
            <a:rPr lang="ru-RU" sz="1400" kern="1200" dirty="0"/>
            <a:t> / </a:t>
          </a:r>
          <a:r>
            <a:rPr lang="ru-RU" sz="1400" kern="1200" dirty="0" err="1"/>
            <a:t>типті</a:t>
          </a:r>
          <a:r>
            <a:rPr lang="ru-RU" sz="1400" kern="1200" dirty="0"/>
            <a:t> </a:t>
          </a:r>
          <a:r>
            <a:rPr lang="ru-RU" sz="1400" kern="1200" dirty="0" err="1"/>
            <a:t>ұйымдастыру</a:t>
          </a:r>
          <a:r>
            <a:rPr lang="ru-RU" sz="1400" kern="1200" dirty="0"/>
            <a:t> / </a:t>
          </a:r>
          <a:r>
            <a:rPr lang="ru-RU" sz="1400" kern="1200" dirty="0" err="1"/>
            <a:t>жалпыға</a:t>
          </a:r>
          <a:r>
            <a:rPr lang="ru-RU" sz="1400" kern="1200" dirty="0"/>
            <a:t> </a:t>
          </a:r>
          <a:r>
            <a:rPr lang="ru-RU" sz="1400" kern="1200" dirty="0" err="1"/>
            <a:t>міндетті</a:t>
          </a:r>
          <a:r>
            <a:rPr lang="ru-RU" sz="1400" kern="1200" dirty="0"/>
            <a:t> </a:t>
          </a:r>
          <a:r>
            <a:rPr lang="ru-RU" sz="1400" kern="1200" dirty="0" err="1"/>
            <a:t>пәндер</a:t>
          </a:r>
          <a:r>
            <a:rPr lang="ru-RU" sz="1400" kern="1200" dirty="0"/>
            <a:t> / </a:t>
          </a:r>
          <a:r>
            <a:rPr lang="ru-RU" sz="1400" kern="1200" dirty="0" err="1"/>
            <a:t>контекстік</a:t>
          </a:r>
          <a:r>
            <a:rPr lang="ru-RU" sz="1400" kern="1200" dirty="0"/>
            <a:t> </a:t>
          </a:r>
          <a:r>
            <a:rPr lang="ru-RU" sz="1400" kern="1200" dirty="0" err="1"/>
            <a:t>талдау</a:t>
          </a:r>
          <a:endParaRPr lang="ru-RU" sz="1400" kern="1200" dirty="0"/>
        </a:p>
      </dsp:txBody>
      <dsp:txXfrm>
        <a:off x="8716173" y="1798320"/>
        <a:ext cx="1409625" cy="1798320"/>
      </dsp:txXfrm>
    </dsp:sp>
    <dsp:sp modelId="{A9E63A46-61EF-4ED4-A382-FE2FB295E7BB}">
      <dsp:nvSpPr>
        <dsp:cNvPr id="0" name=""/>
        <dsp:cNvSpPr/>
      </dsp:nvSpPr>
      <dsp:spPr>
        <a:xfrm>
          <a:off x="8758461" y="269748"/>
          <a:ext cx="1325048" cy="1497101"/>
        </a:xfrm>
        <a:prstGeom prst="ellipse">
          <a:avLst/>
        </a:prstGeom>
        <a:blipFill rotWithShape="1">
          <a:blip xmlns:r="http://schemas.openxmlformats.org/officeDocument/2006/relationships" r:embed="rId7"/>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AE9AF3-73C0-498A-8923-E8B753927A06}">
      <dsp:nvSpPr>
        <dsp:cNvPr id="0" name=""/>
        <dsp:cNvSpPr/>
      </dsp:nvSpPr>
      <dsp:spPr>
        <a:xfrm>
          <a:off x="10168087" y="0"/>
          <a:ext cx="1409625" cy="4495800"/>
        </a:xfrm>
        <a:prstGeom prst="roundRect">
          <a:avLst>
            <a:gd name="adj" fmla="val 10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ru-RU" sz="1600" b="1" kern="1200" dirty="0" err="1"/>
            <a:t>Қорытындылар</a:t>
          </a:r>
          <a:r>
            <a:rPr lang="ru-RU" sz="1600" b="1" kern="1200" dirty="0"/>
            <a:t> мен </a:t>
          </a:r>
          <a:r>
            <a:rPr lang="ru-RU" sz="1600" b="1" kern="1200" dirty="0" err="1"/>
            <a:t>ұсыныстар</a:t>
          </a:r>
          <a:endParaRPr lang="ru-RU" sz="1600" kern="1200" dirty="0"/>
        </a:p>
      </dsp:txBody>
      <dsp:txXfrm>
        <a:off x="10168087" y="1798320"/>
        <a:ext cx="1409625" cy="1798320"/>
      </dsp:txXfrm>
    </dsp:sp>
    <dsp:sp modelId="{77E4E200-A511-46A2-8F60-DC7B12D5EB3F}">
      <dsp:nvSpPr>
        <dsp:cNvPr id="0" name=""/>
        <dsp:cNvSpPr/>
      </dsp:nvSpPr>
      <dsp:spPr>
        <a:xfrm>
          <a:off x="10210376" y="269748"/>
          <a:ext cx="1325048" cy="1497101"/>
        </a:xfrm>
        <a:prstGeom prst="ellipse">
          <a:avLst/>
        </a:prstGeom>
        <a:blipFill rotWithShape="1">
          <a:blip xmlns:r="http://schemas.openxmlformats.org/officeDocument/2006/relationships" r:embed="rId8"/>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274747-CDEC-4CCF-9254-D17DD9E25357}">
      <dsp:nvSpPr>
        <dsp:cNvPr id="0" name=""/>
        <dsp:cNvSpPr/>
      </dsp:nvSpPr>
      <dsp:spPr>
        <a:xfrm>
          <a:off x="533411" y="3841486"/>
          <a:ext cx="10515577" cy="552450"/>
        </a:xfrm>
        <a:prstGeom prst="leftRightArrow">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282F6A-F98D-4E62-B430-F43D9C78B57E}">
      <dsp:nvSpPr>
        <dsp:cNvPr id="0" name=""/>
        <dsp:cNvSpPr/>
      </dsp:nvSpPr>
      <dsp:spPr>
        <a:xfrm>
          <a:off x="-5427139" y="-831103"/>
          <a:ext cx="6462806" cy="6462806"/>
        </a:xfrm>
        <a:prstGeom prst="blockArc">
          <a:avLst>
            <a:gd name="adj1" fmla="val 18900000"/>
            <a:gd name="adj2" fmla="val 2700000"/>
            <a:gd name="adj3" fmla="val 334"/>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6438AE-27D8-4659-9562-A2C676B6A733}">
      <dsp:nvSpPr>
        <dsp:cNvPr id="0" name=""/>
        <dsp:cNvSpPr/>
      </dsp:nvSpPr>
      <dsp:spPr>
        <a:xfrm>
          <a:off x="666323" y="320041"/>
          <a:ext cx="10418028" cy="128015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95" tIns="50800" rIns="50800" bIns="50800" numCol="1" spcCol="1270" anchor="ctr" anchorCtr="0">
          <a:noAutofit/>
        </a:bodyPr>
        <a:lstStyle/>
        <a:p>
          <a:pPr lvl="0" algn="l" defTabSz="889000" rtl="0">
            <a:lnSpc>
              <a:spcPct val="90000"/>
            </a:lnSpc>
            <a:spcBef>
              <a:spcPct val="0"/>
            </a:spcBef>
            <a:spcAft>
              <a:spcPct val="35000"/>
            </a:spcAft>
          </a:pPr>
          <a:r>
            <a:rPr lang="ru-RU" sz="2000" kern="1200" dirty="0"/>
            <a:t>орта </a:t>
          </a:r>
          <a:r>
            <a:rPr lang="ru-RU" sz="2000" kern="1200" dirty="0" err="1"/>
            <a:t>білім</a:t>
          </a:r>
          <a:r>
            <a:rPr lang="ru-RU" sz="2000" kern="1200" dirty="0"/>
            <a:t> беру </a:t>
          </a:r>
          <a:r>
            <a:rPr lang="ru-RU" sz="2000" kern="1200" dirty="0" err="1"/>
            <a:t>және</a:t>
          </a:r>
          <a:r>
            <a:rPr lang="ru-RU" sz="2000" kern="1200" dirty="0"/>
            <a:t> </a:t>
          </a:r>
          <a:r>
            <a:rPr lang="ru-RU" sz="2000" kern="1200" dirty="0" err="1"/>
            <a:t>ТжКБ</a:t>
          </a:r>
          <a:r>
            <a:rPr lang="ru-RU" sz="2000" kern="1200" dirty="0"/>
            <a:t> </a:t>
          </a:r>
          <a:r>
            <a:rPr lang="ru-RU" sz="2000" kern="1200" dirty="0" err="1"/>
            <a:t>ұйымдарында</a:t>
          </a:r>
          <a:r>
            <a:rPr lang="ru-RU" sz="2000" kern="1200" dirty="0"/>
            <a:t> </a:t>
          </a:r>
          <a:r>
            <a:rPr lang="ru-RU" sz="2000" kern="1200" dirty="0" err="1"/>
            <a:t>оқу</a:t>
          </a:r>
          <a:r>
            <a:rPr lang="ru-RU" sz="2000" kern="1200" dirty="0"/>
            <a:t> </a:t>
          </a:r>
          <a:r>
            <a:rPr lang="ru-RU" sz="2000" kern="1200" dirty="0" err="1"/>
            <a:t>процесін</a:t>
          </a:r>
          <a:r>
            <a:rPr lang="ru-RU" sz="2000" kern="1200" dirty="0"/>
            <a:t> </a:t>
          </a:r>
          <a:r>
            <a:rPr lang="ru-RU" sz="2000" kern="1200" dirty="0" err="1"/>
            <a:t>жетілдіру</a:t>
          </a:r>
          <a:r>
            <a:rPr lang="ru-RU" sz="2000" kern="1200" dirty="0"/>
            <a:t>, </a:t>
          </a:r>
          <a:r>
            <a:rPr lang="ru-RU" sz="2000" kern="1200" dirty="0" err="1"/>
            <a:t>болашақ</a:t>
          </a:r>
          <a:r>
            <a:rPr lang="ru-RU" sz="2000" kern="1200" dirty="0"/>
            <a:t> </a:t>
          </a:r>
          <a:r>
            <a:rPr lang="ru-RU" sz="2000" kern="1200" dirty="0" err="1"/>
            <a:t>педагогтерді</a:t>
          </a:r>
          <a:r>
            <a:rPr lang="ru-RU" sz="2000" kern="1200" dirty="0"/>
            <a:t> </a:t>
          </a:r>
          <a:r>
            <a:rPr lang="ru-RU" sz="2000" kern="1200" dirty="0" err="1"/>
            <a:t>даярлау</a:t>
          </a:r>
          <a:r>
            <a:rPr lang="ru-RU" sz="2000" kern="1200" dirty="0"/>
            <a:t> </a:t>
          </a:r>
          <a:r>
            <a:rPr lang="ru-RU" sz="2000" kern="1200" dirty="0" err="1"/>
            <a:t>немесе</a:t>
          </a:r>
          <a:r>
            <a:rPr lang="ru-RU" sz="2000" kern="1200" dirty="0"/>
            <a:t> </a:t>
          </a:r>
          <a:r>
            <a:rPr lang="ru-RU" sz="2000" kern="1200" dirty="0" err="1"/>
            <a:t>біліктілікті</a:t>
          </a:r>
          <a:r>
            <a:rPr lang="ru-RU" sz="2000" kern="1200" dirty="0"/>
            <a:t> </a:t>
          </a:r>
          <a:r>
            <a:rPr lang="ru-RU" sz="2000" kern="1200" dirty="0" err="1"/>
            <a:t>арттыру</a:t>
          </a:r>
          <a:r>
            <a:rPr lang="ru-RU" sz="2000" kern="1200" dirty="0"/>
            <a:t> </a:t>
          </a:r>
          <a:r>
            <a:rPr lang="ru-RU" sz="2000" kern="1200" dirty="0" err="1"/>
            <a:t>бағдарламалары</a:t>
          </a:r>
          <a:r>
            <a:rPr lang="ru-RU" sz="2000" kern="1200" dirty="0"/>
            <a:t> </a:t>
          </a:r>
          <a:r>
            <a:rPr lang="ru-RU" sz="2000" kern="1200" dirty="0" err="1"/>
            <a:t>бойынша</a:t>
          </a:r>
          <a:r>
            <a:rPr lang="ru-RU" sz="2000" kern="1200" dirty="0"/>
            <a:t> </a:t>
          </a:r>
          <a:r>
            <a:rPr lang="ru-RU" sz="2000" kern="1200" dirty="0" err="1"/>
            <a:t>білім</a:t>
          </a:r>
          <a:r>
            <a:rPr lang="ru-RU" sz="2000" kern="1200" dirty="0"/>
            <a:t> беру </a:t>
          </a:r>
          <a:r>
            <a:rPr lang="ru-RU" sz="2000" kern="1200" dirty="0" err="1"/>
            <a:t>ұйымдарының</a:t>
          </a:r>
          <a:r>
            <a:rPr lang="ru-RU" sz="2000" kern="1200" dirty="0"/>
            <a:t>, </a:t>
          </a:r>
          <a:r>
            <a:rPr lang="ru-RU" sz="2000" kern="1200" dirty="0" err="1"/>
            <a:t>өңірлік</a:t>
          </a:r>
          <a:r>
            <a:rPr lang="ru-RU" sz="2000" kern="1200" dirty="0"/>
            <a:t> </a:t>
          </a:r>
          <a:r>
            <a:rPr lang="ru-RU" sz="2000" kern="1200" dirty="0" err="1"/>
            <a:t>білім</a:t>
          </a:r>
          <a:r>
            <a:rPr lang="ru-RU" sz="2000" kern="1200" dirty="0"/>
            <a:t> </a:t>
          </a:r>
          <a:r>
            <a:rPr lang="ru-RU" sz="2000" kern="1200" dirty="0" err="1"/>
            <a:t>басқармаларының</a:t>
          </a:r>
          <a:r>
            <a:rPr lang="ru-RU" sz="2000" kern="1200" dirty="0"/>
            <a:t>/</a:t>
          </a:r>
          <a:r>
            <a:rPr lang="ru-RU" sz="2000" kern="1200" dirty="0" err="1"/>
            <a:t>білім</a:t>
          </a:r>
          <a:r>
            <a:rPr lang="ru-RU" sz="2000" kern="1200" dirty="0"/>
            <a:t> </a:t>
          </a:r>
          <a:r>
            <a:rPr lang="ru-RU" sz="2000" kern="1200" dirty="0" err="1"/>
            <a:t>бөлімдерінің</a:t>
          </a:r>
          <a:r>
            <a:rPr lang="ru-RU" sz="2000" kern="1200" dirty="0"/>
            <a:t> </a:t>
          </a:r>
          <a:r>
            <a:rPr lang="ru-RU" sz="2000" kern="1200" dirty="0" err="1"/>
            <a:t>педагогтері</a:t>
          </a:r>
          <a:r>
            <a:rPr lang="ru-RU" sz="2000" kern="1200" dirty="0"/>
            <a:t>, </a:t>
          </a:r>
          <a:r>
            <a:rPr lang="ru-RU" sz="2000" kern="1200" dirty="0" err="1"/>
            <a:t>басқарушылары</a:t>
          </a:r>
          <a:r>
            <a:rPr lang="ru-RU" sz="2000" kern="1200" dirty="0"/>
            <a:t> (</a:t>
          </a:r>
          <a:r>
            <a:rPr lang="ru-RU" sz="2000" kern="1200" dirty="0" err="1"/>
            <a:t>менеджменті</a:t>
          </a:r>
          <a:r>
            <a:rPr lang="ru-RU" sz="2000" kern="1200" dirty="0"/>
            <a:t>) </a:t>
          </a:r>
          <a:r>
            <a:rPr lang="ru-RU" sz="2000" kern="1200" dirty="0" err="1"/>
            <a:t>үшін</a:t>
          </a:r>
          <a:r>
            <a:rPr lang="ru-RU" sz="2000" kern="1200" dirty="0"/>
            <a:t>;</a:t>
          </a:r>
        </a:p>
      </dsp:txBody>
      <dsp:txXfrm>
        <a:off x="666323" y="320041"/>
        <a:ext cx="10418028" cy="1280156"/>
      </dsp:txXfrm>
    </dsp:sp>
    <dsp:sp modelId="{718C391D-2F1A-49FF-9606-B936FF4D7703}">
      <dsp:nvSpPr>
        <dsp:cNvPr id="0" name=""/>
        <dsp:cNvSpPr/>
      </dsp:nvSpPr>
      <dsp:spPr>
        <a:xfrm>
          <a:off x="66248" y="360044"/>
          <a:ext cx="1200150" cy="120015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8931F1-E02C-407D-A377-8A332606039E}">
      <dsp:nvSpPr>
        <dsp:cNvPr id="0" name=""/>
        <dsp:cNvSpPr/>
      </dsp:nvSpPr>
      <dsp:spPr>
        <a:xfrm>
          <a:off x="1015326" y="1828798"/>
          <a:ext cx="10069024" cy="1143003"/>
        </a:xfrm>
        <a:prstGeom prst="rect">
          <a:avLst/>
        </a:prstGeom>
        <a:solidFill>
          <a:schemeClr val="accent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95" tIns="50800" rIns="50800" bIns="50800" numCol="1" spcCol="1270" anchor="ctr" anchorCtr="0">
          <a:noAutofit/>
        </a:bodyPr>
        <a:lstStyle/>
        <a:p>
          <a:pPr lvl="0" algn="l" defTabSz="889000" rtl="0">
            <a:lnSpc>
              <a:spcPct val="90000"/>
            </a:lnSpc>
            <a:spcBef>
              <a:spcPct val="0"/>
            </a:spcBef>
            <a:spcAft>
              <a:spcPct val="35000"/>
            </a:spcAft>
          </a:pPr>
          <a:r>
            <a:rPr lang="ru-RU" sz="2000" kern="1200" dirty="0" err="1"/>
            <a:t>білім</a:t>
          </a:r>
          <a:r>
            <a:rPr lang="ru-RU" sz="2000" kern="1200" dirty="0"/>
            <a:t> беру </a:t>
          </a:r>
          <a:r>
            <a:rPr lang="ru-RU" sz="2000" kern="1200" dirty="0" err="1"/>
            <a:t>ұйымдары</a:t>
          </a:r>
          <a:r>
            <a:rPr lang="ru-RU" sz="2000" kern="1200" dirty="0"/>
            <a:t> </a:t>
          </a:r>
          <a:r>
            <a:rPr lang="ru-RU" sz="2000" kern="1200" dirty="0" err="1"/>
            <a:t>үшін</a:t>
          </a:r>
          <a:r>
            <a:rPr lang="ru-RU" sz="2000" kern="1200" dirty="0"/>
            <a:t> </a:t>
          </a:r>
          <a:r>
            <a:rPr lang="ru-RU" sz="2000" kern="1200" dirty="0" err="1"/>
            <a:t>әдістемелік</a:t>
          </a:r>
          <a:r>
            <a:rPr lang="ru-RU" sz="2000" kern="1200" dirty="0"/>
            <a:t> </a:t>
          </a:r>
          <a:r>
            <a:rPr lang="ru-RU" sz="2000" kern="1200" dirty="0" err="1"/>
            <a:t>оқыту</a:t>
          </a:r>
          <a:r>
            <a:rPr lang="ru-RU" sz="2000" kern="1200" dirty="0"/>
            <a:t> </a:t>
          </a:r>
          <a:r>
            <a:rPr lang="ru-RU" sz="2000" kern="1200" dirty="0" err="1"/>
            <a:t>семинарларын</a:t>
          </a:r>
          <a:r>
            <a:rPr lang="ru-RU" sz="2000" kern="1200" dirty="0"/>
            <a:t> </a:t>
          </a:r>
          <a:r>
            <a:rPr lang="ru-RU" sz="2000" kern="1200" dirty="0" err="1"/>
            <a:t>өткізу</a:t>
          </a:r>
          <a:r>
            <a:rPr lang="ru-RU" sz="2000" kern="1200" dirty="0"/>
            <a:t> </a:t>
          </a:r>
          <a:r>
            <a:rPr lang="ru-RU" sz="2000" kern="1200" dirty="0" err="1"/>
            <a:t>және</a:t>
          </a:r>
          <a:r>
            <a:rPr lang="ru-RU" sz="2000" kern="1200" dirty="0"/>
            <a:t> </a:t>
          </a:r>
          <a:r>
            <a:rPr lang="ru-RU" sz="2000" kern="1200" dirty="0" err="1"/>
            <a:t>кері</a:t>
          </a:r>
          <a:r>
            <a:rPr lang="ru-RU" sz="2000" kern="1200" dirty="0"/>
            <a:t> </a:t>
          </a:r>
          <a:r>
            <a:rPr lang="ru-RU" sz="2000" kern="1200" dirty="0" err="1"/>
            <a:t>байланысты</a:t>
          </a:r>
          <a:r>
            <a:rPr lang="ru-RU" sz="2000" kern="1200" dirty="0"/>
            <a:t> </a:t>
          </a:r>
          <a:r>
            <a:rPr lang="ru-RU" sz="2000" kern="1200" dirty="0" err="1"/>
            <a:t>қамтамасыз</a:t>
          </a:r>
          <a:r>
            <a:rPr lang="ru-RU" sz="2000" kern="1200" dirty="0"/>
            <a:t> </a:t>
          </a:r>
          <a:r>
            <a:rPr lang="ru-RU" sz="2000" kern="1200" dirty="0" err="1"/>
            <a:t>ету</a:t>
          </a:r>
          <a:r>
            <a:rPr lang="ru-RU" sz="2000" kern="1200" dirty="0"/>
            <a:t>, </a:t>
          </a:r>
          <a:r>
            <a:rPr lang="ru-RU" sz="2000" kern="1200" dirty="0" err="1"/>
            <a:t>алынған</a:t>
          </a:r>
          <a:r>
            <a:rPr lang="ru-RU" sz="2000" kern="1200" dirty="0"/>
            <a:t> </a:t>
          </a:r>
          <a:r>
            <a:rPr lang="ru-RU" sz="2000" kern="1200" dirty="0" err="1"/>
            <a:t>әдістемелік</a:t>
          </a:r>
          <a:r>
            <a:rPr lang="ru-RU" sz="2000" kern="1200" dirty="0"/>
            <a:t> </a:t>
          </a:r>
          <a:r>
            <a:rPr lang="ru-RU" sz="2000" kern="1200" dirty="0" err="1"/>
            <a:t>ұсынымдарға</a:t>
          </a:r>
          <a:r>
            <a:rPr lang="ru-RU" sz="2000" kern="1200" dirty="0"/>
            <a:t> </a:t>
          </a:r>
          <a:r>
            <a:rPr lang="ru-RU" sz="2000" kern="1200" dirty="0" err="1"/>
            <a:t>сәйкес</a:t>
          </a:r>
          <a:r>
            <a:rPr lang="ru-RU" sz="2000" kern="1200" dirty="0"/>
            <a:t> </a:t>
          </a:r>
          <a:r>
            <a:rPr lang="ru-RU" sz="2000" kern="1200" dirty="0" err="1"/>
            <a:t>білім</a:t>
          </a:r>
          <a:r>
            <a:rPr lang="ru-RU" sz="2000" kern="1200" dirty="0"/>
            <a:t> беру </a:t>
          </a:r>
          <a:r>
            <a:rPr lang="ru-RU" sz="2000" kern="1200" dirty="0" err="1"/>
            <a:t>ұйымдарының</a:t>
          </a:r>
          <a:r>
            <a:rPr lang="ru-RU" sz="2000" kern="1200" dirty="0"/>
            <a:t> </a:t>
          </a:r>
          <a:r>
            <a:rPr lang="ru-RU" sz="2000" kern="1200" dirty="0" err="1"/>
            <a:t>одан</a:t>
          </a:r>
          <a:r>
            <a:rPr lang="ru-RU" sz="2000" kern="1200" dirty="0"/>
            <a:t> </a:t>
          </a:r>
          <a:r>
            <a:rPr lang="ru-RU" sz="2000" kern="1200" dirty="0" err="1"/>
            <a:t>әрі</a:t>
          </a:r>
          <a:r>
            <a:rPr lang="ru-RU" sz="2000" kern="1200" dirty="0"/>
            <a:t> </a:t>
          </a:r>
          <a:r>
            <a:rPr lang="ru-RU" sz="2000" kern="1200" dirty="0" err="1"/>
            <a:t>дамуын</a:t>
          </a:r>
          <a:r>
            <a:rPr lang="ru-RU" sz="2000" kern="1200" dirty="0"/>
            <a:t> </a:t>
          </a:r>
          <a:r>
            <a:rPr lang="ru-RU" sz="2000" kern="1200" dirty="0" err="1"/>
            <a:t>қадағалау</a:t>
          </a:r>
          <a:r>
            <a:rPr lang="ru-RU" sz="2000" kern="1200" dirty="0"/>
            <a:t>;</a:t>
          </a:r>
        </a:p>
      </dsp:txBody>
      <dsp:txXfrm>
        <a:off x="1015326" y="1828798"/>
        <a:ext cx="10069024" cy="1143003"/>
      </dsp:txXfrm>
    </dsp:sp>
    <dsp:sp modelId="{13696347-0DDA-412D-90C7-D7C1E335629F}">
      <dsp:nvSpPr>
        <dsp:cNvPr id="0" name=""/>
        <dsp:cNvSpPr/>
      </dsp:nvSpPr>
      <dsp:spPr>
        <a:xfrm>
          <a:off x="415251" y="1800224"/>
          <a:ext cx="1200150" cy="1200150"/>
        </a:xfrm>
        <a:prstGeom prst="ellipse">
          <a:avLst/>
        </a:prstGeom>
        <a:solidFill>
          <a:schemeClr val="lt1">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355D9CE6-1878-4D53-82F3-C1D54EBE7A12}">
      <dsp:nvSpPr>
        <dsp:cNvPr id="0" name=""/>
        <dsp:cNvSpPr/>
      </dsp:nvSpPr>
      <dsp:spPr>
        <a:xfrm>
          <a:off x="666323" y="3276601"/>
          <a:ext cx="10418028" cy="1127756"/>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95" tIns="50800" rIns="50800" bIns="50800" numCol="1" spcCol="1270" anchor="ctr" anchorCtr="0">
          <a:noAutofit/>
        </a:bodyPr>
        <a:lstStyle/>
        <a:p>
          <a:pPr lvl="0" algn="l" defTabSz="889000" rtl="0">
            <a:lnSpc>
              <a:spcPct val="90000"/>
            </a:lnSpc>
            <a:spcBef>
              <a:spcPct val="0"/>
            </a:spcBef>
            <a:spcAft>
              <a:spcPct val="35000"/>
            </a:spcAft>
          </a:pPr>
          <a:r>
            <a:rPr lang="ru-RU" sz="2000" kern="1200" dirty="0" err="1"/>
            <a:t>қосымша</a:t>
          </a:r>
          <a:r>
            <a:rPr lang="ru-RU" sz="2000" kern="1200" dirty="0"/>
            <a:t> </a:t>
          </a:r>
          <a:r>
            <a:rPr lang="ru-RU" sz="2000" kern="1200" dirty="0" err="1"/>
            <a:t>қолдауды</a:t>
          </a:r>
          <a:r>
            <a:rPr lang="ru-RU" sz="2000" kern="1200" dirty="0"/>
            <a:t> </a:t>
          </a:r>
          <a:r>
            <a:rPr lang="ru-RU" sz="2000" kern="1200" dirty="0" err="1"/>
            <a:t>қажет</a:t>
          </a:r>
          <a:r>
            <a:rPr lang="ru-RU" sz="2000" kern="1200" dirty="0"/>
            <a:t> </a:t>
          </a:r>
          <a:r>
            <a:rPr lang="ru-RU" sz="2000" kern="1200" dirty="0" err="1"/>
            <a:t>ететін</a:t>
          </a:r>
          <a:r>
            <a:rPr lang="ru-RU" sz="2000" kern="1200" dirty="0"/>
            <a:t> </a:t>
          </a:r>
          <a:r>
            <a:rPr lang="ru-RU" sz="2000" kern="1200" dirty="0" err="1"/>
            <a:t>білім</a:t>
          </a:r>
          <a:r>
            <a:rPr lang="ru-RU" sz="2000" kern="1200" dirty="0"/>
            <a:t> беру </a:t>
          </a:r>
          <a:r>
            <a:rPr lang="ru-RU" sz="2000" kern="1200" dirty="0" err="1"/>
            <a:t>ұйымдарын</a:t>
          </a:r>
          <a:r>
            <a:rPr lang="ru-RU" sz="2000" kern="1200" dirty="0"/>
            <a:t> </a:t>
          </a:r>
          <a:r>
            <a:rPr lang="ru-RU" sz="2000" kern="1200" dirty="0" err="1"/>
            <a:t>әдістемелік</a:t>
          </a:r>
          <a:r>
            <a:rPr lang="ru-RU" sz="2000" kern="1200" dirty="0"/>
            <a:t> </a:t>
          </a:r>
          <a:r>
            <a:rPr lang="ru-RU" sz="2000" kern="1200" dirty="0" err="1"/>
            <a:t>және</a:t>
          </a:r>
          <a:r>
            <a:rPr lang="ru-RU" sz="2000" kern="1200" dirty="0"/>
            <a:t> </a:t>
          </a:r>
          <a:r>
            <a:rPr lang="ru-RU" sz="2000" kern="1200" dirty="0" err="1"/>
            <a:t>әдіснамалық</a:t>
          </a:r>
          <a:r>
            <a:rPr lang="ru-RU" sz="2000" kern="1200" dirty="0"/>
            <a:t> </a:t>
          </a:r>
          <a:r>
            <a:rPr lang="ru-RU" sz="2000" kern="1200" dirty="0" err="1"/>
            <a:t>сүйемелдеу</a:t>
          </a:r>
          <a:r>
            <a:rPr lang="ru-RU" sz="2000" kern="1200" dirty="0"/>
            <a:t>.</a:t>
          </a:r>
        </a:p>
      </dsp:txBody>
      <dsp:txXfrm>
        <a:off x="666323" y="3276601"/>
        <a:ext cx="10418028" cy="1127756"/>
      </dsp:txXfrm>
    </dsp:sp>
    <dsp:sp modelId="{0731F838-C7C3-4CA0-873B-982ECF6A26FD}">
      <dsp:nvSpPr>
        <dsp:cNvPr id="0" name=""/>
        <dsp:cNvSpPr/>
      </dsp:nvSpPr>
      <dsp:spPr>
        <a:xfrm>
          <a:off x="66248" y="3240404"/>
          <a:ext cx="1200150" cy="1200150"/>
        </a:xfrm>
        <a:prstGeom prst="ellipse">
          <a:avLst/>
        </a:prstGeom>
        <a:solidFill>
          <a:schemeClr val="lt1">
            <a:hueOff val="0"/>
            <a:satOff val="0"/>
            <a:lumOff val="0"/>
            <a:alphaOff val="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pPr>
              <a:defRPr/>
            </a:pPr>
            <a:fld id="{13F54FC1-0D21-450B-975B-83EF2BEA1A55}" type="datetimeFigureOut">
              <a:rPr lang="ru-RU"/>
              <a:pPr>
                <a:defRPr/>
              </a:pPr>
              <a:t>15.08.2021</a:t>
            </a:fld>
            <a:endParaRPr lang="ru-RU"/>
          </a:p>
        </p:txBody>
      </p:sp>
      <p:sp>
        <p:nvSpPr>
          <p:cNvPr id="4" name="Образ слайда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6905625" y="6513513"/>
            <a:ext cx="5283200" cy="3444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954080E-A598-4E14-B19D-4961111B161A}" type="slidenum">
              <a:rPr lang="ru-RU" altLang="ru-RU"/>
              <a:pPr/>
              <a:t>‹#›</a:t>
            </a:fld>
            <a:endParaRPr lang="ru-RU" altLang="ru-RU"/>
          </a:p>
        </p:txBody>
      </p:sp>
    </p:spTree>
    <p:extLst>
      <p:ext uri="{BB962C8B-B14F-4D97-AF65-F5344CB8AC3E}">
        <p14:creationId xmlns:p14="http://schemas.microsoft.com/office/powerpoint/2010/main" val="17757974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bg object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object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67400" y="771525"/>
            <a:ext cx="3352800"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810000" y="317500"/>
            <a:ext cx="168275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older 2"/>
          <p:cNvSpPr>
            <a:spLocks noGrp="1"/>
          </p:cNvSpPr>
          <p:nvPr>
            <p:ph type="ctrTitle"/>
          </p:nvPr>
        </p:nvSpPr>
        <p:spPr>
          <a:xfrm>
            <a:off x="1385061" y="3454984"/>
            <a:ext cx="9421876" cy="543560"/>
          </a:xfrm>
          <a:prstGeom prst="rect">
            <a:avLst/>
          </a:prstGeom>
        </p:spPr>
        <p:txBody>
          <a:bodyPr/>
          <a:lstStyle>
            <a:lvl1pPr>
              <a:defRPr sz="3400" b="1" i="0">
                <a:solidFill>
                  <a:srgbClr val="CDB36F"/>
                </a:solidFill>
                <a:latin typeface="Arial"/>
                <a:cs typeface="Arial"/>
              </a:defRPr>
            </a:lvl1pPr>
          </a:lstStyle>
          <a:p>
            <a:endParaRPr dirty="0"/>
          </a:p>
        </p:txBody>
      </p:sp>
      <p:sp>
        <p:nvSpPr>
          <p:cNvPr id="6" name="Holder 4"/>
          <p:cNvSpPr>
            <a:spLocks noGrp="1"/>
          </p:cNvSpPr>
          <p:nvPr>
            <p:ph type="ftr" sz="quarter" idx="10"/>
          </p:nvPr>
        </p:nvSpPr>
        <p:spPr/>
        <p:txBody>
          <a:bodyPr/>
          <a:lstStyle>
            <a:lvl1pPr algn="ctr">
              <a:defRPr>
                <a:solidFill>
                  <a:schemeClr val="tx1">
                    <a:tint val="75000"/>
                  </a:schemeClr>
                </a:solidFill>
              </a:defRPr>
            </a:lvl1pPr>
          </a:lstStyle>
          <a:p>
            <a:pPr>
              <a:defRPr/>
            </a:pPr>
            <a:endParaRPr/>
          </a:p>
        </p:txBody>
      </p:sp>
      <p:sp>
        <p:nvSpPr>
          <p:cNvPr id="7" name="Holder 5"/>
          <p:cNvSpPr>
            <a:spLocks noGrp="1"/>
          </p:cNvSpPr>
          <p:nvPr>
            <p:ph type="dt" sz="half" idx="11"/>
          </p:nvPr>
        </p:nvSpPr>
        <p:spPr/>
        <p:txBody>
          <a:bodyPr/>
          <a:lstStyle>
            <a:lvl1pPr algn="l">
              <a:defRPr>
                <a:solidFill>
                  <a:schemeClr val="tx1">
                    <a:tint val="75000"/>
                  </a:schemeClr>
                </a:solidFill>
              </a:defRPr>
            </a:lvl1pPr>
          </a:lstStyle>
          <a:p>
            <a:pPr>
              <a:defRPr/>
            </a:pPr>
            <a:fld id="{48538E43-A464-4A7D-9644-EB1B1EBF9D48}" type="datetimeFigureOut">
              <a:rPr lang="en-US"/>
              <a:pPr>
                <a:defRPr/>
              </a:pPr>
              <a:t>8/15/2021</a:t>
            </a:fld>
            <a:endParaRPr lang="en-US"/>
          </a:p>
        </p:txBody>
      </p:sp>
      <p:sp>
        <p:nvSpPr>
          <p:cNvPr id="8" name="Holder 6"/>
          <p:cNvSpPr>
            <a:spLocks noGrp="1"/>
          </p:cNvSpPr>
          <p:nvPr>
            <p:ph type="sldNum" sz="quarter" idx="12"/>
          </p:nvPr>
        </p:nvSpPr>
        <p:spPr/>
        <p:txBody>
          <a:bodyPr/>
          <a:lstStyle>
            <a:lvl1pPr>
              <a:defRPr/>
            </a:lvl1pPr>
          </a:lstStyle>
          <a:p>
            <a:fld id="{9C981C38-417A-438D-B3B8-43647C68DBB4}" type="slidenum">
              <a:rPr lang="ru-RU" altLang="ru-RU"/>
              <a:pPr/>
              <a:t>‹#›</a:t>
            </a:fld>
            <a:endParaRPr lang="ru-RU" altLang="ru-RU"/>
          </a:p>
        </p:txBody>
      </p:sp>
    </p:spTree>
    <p:extLst>
      <p:ext uri="{BB962C8B-B14F-4D97-AF65-F5344CB8AC3E}">
        <p14:creationId xmlns:p14="http://schemas.microsoft.com/office/powerpoint/2010/main" val="2702650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object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Holder 2"/>
          <p:cNvSpPr>
            <a:spLocks noGrp="1"/>
          </p:cNvSpPr>
          <p:nvPr>
            <p:ph type="title"/>
          </p:nvPr>
        </p:nvSpPr>
        <p:spPr>
          <a:xfrm>
            <a:off x="2295525" y="442913"/>
            <a:ext cx="7600950" cy="276999"/>
          </a:xfrm>
        </p:spPr>
        <p:txBody>
          <a:bodyPr/>
          <a:lstStyle>
            <a:lvl1pPr>
              <a:defRPr sz="1800" b="1" i="0">
                <a:solidFill>
                  <a:schemeClr val="bg1"/>
                </a:solidFill>
                <a:latin typeface="Arial"/>
                <a:cs typeface="Arial"/>
              </a:defRPr>
            </a:lvl1pPr>
          </a:lstStyle>
          <a:p>
            <a:endParaRPr lang="ru-RU" dirty="0"/>
          </a:p>
        </p:txBody>
      </p:sp>
      <p:sp>
        <p:nvSpPr>
          <p:cNvPr id="4" name="Holder 4"/>
          <p:cNvSpPr>
            <a:spLocks noGrp="1"/>
          </p:cNvSpPr>
          <p:nvPr>
            <p:ph type="ftr" sz="quarter" idx="10"/>
          </p:nvPr>
        </p:nvSpPr>
        <p:spPr/>
        <p:txBody>
          <a:bodyPr/>
          <a:lstStyle>
            <a:lvl1pPr>
              <a:defRPr/>
            </a:lvl1pPr>
          </a:lstStyle>
          <a:p>
            <a:pPr>
              <a:defRPr/>
            </a:pPr>
            <a:endParaRPr/>
          </a:p>
        </p:txBody>
      </p:sp>
      <p:sp>
        <p:nvSpPr>
          <p:cNvPr id="5" name="Holder 5"/>
          <p:cNvSpPr>
            <a:spLocks noGrp="1"/>
          </p:cNvSpPr>
          <p:nvPr>
            <p:ph type="dt" sz="half" idx="11"/>
          </p:nvPr>
        </p:nvSpPr>
        <p:spPr/>
        <p:txBody>
          <a:bodyPr/>
          <a:lstStyle>
            <a:lvl1pPr>
              <a:defRPr/>
            </a:lvl1pPr>
          </a:lstStyle>
          <a:p>
            <a:pPr>
              <a:defRPr/>
            </a:pPr>
            <a:fld id="{88952A8B-CB0F-4C20-ACBD-105436BE94E2}" type="datetimeFigureOut">
              <a:rPr lang="en-US"/>
              <a:pPr>
                <a:defRPr/>
              </a:pPr>
              <a:t>8/15/2021</a:t>
            </a:fld>
            <a:endParaRPr lang="en-US"/>
          </a:p>
        </p:txBody>
      </p:sp>
      <p:sp>
        <p:nvSpPr>
          <p:cNvPr id="6" name="Holder 6"/>
          <p:cNvSpPr>
            <a:spLocks noGrp="1"/>
          </p:cNvSpPr>
          <p:nvPr>
            <p:ph type="sldNum" sz="quarter" idx="12"/>
          </p:nvPr>
        </p:nvSpPr>
        <p:spPr/>
        <p:txBody>
          <a:bodyPr/>
          <a:lstStyle>
            <a:lvl1pPr>
              <a:defRPr/>
            </a:lvl1pPr>
          </a:lstStyle>
          <a:p>
            <a:fld id="{4FD3E307-757E-461D-9E42-AA18892A3A0B}" type="slidenum">
              <a:rPr lang="ru-RU" altLang="ru-RU"/>
              <a:pPr/>
              <a:t>‹#›</a:t>
            </a:fld>
            <a:endParaRPr lang="ru-RU" altLang="ru-RU"/>
          </a:p>
        </p:txBody>
      </p:sp>
    </p:spTree>
    <p:extLst>
      <p:ext uri="{BB962C8B-B14F-4D97-AF65-F5344CB8AC3E}">
        <p14:creationId xmlns:p14="http://schemas.microsoft.com/office/powerpoint/2010/main" val="2303385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object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Holder 3"/>
          <p:cNvSpPr>
            <a:spLocks noGrp="1"/>
          </p:cNvSpPr>
          <p:nvPr>
            <p:ph sz="half" idx="2"/>
          </p:nvPr>
        </p:nvSpPr>
        <p:spPr>
          <a:xfrm>
            <a:off x="2131567" y="2181225"/>
            <a:ext cx="3133725" cy="3887470"/>
          </a:xfrm>
          <a:prstGeom prst="rect">
            <a:avLst/>
          </a:prstGeom>
        </p:spPr>
        <p:txBody>
          <a:bodyPr/>
          <a:lstStyle>
            <a:lvl1pPr>
              <a:defRPr sz="2000" b="1" i="0">
                <a:solidFill>
                  <a:srgbClr val="006FC0"/>
                </a:solidFill>
                <a:latin typeface="Arial"/>
                <a:cs typeface="Arial"/>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a:lstStyle>
            <a:lvl1pPr>
              <a:defRPr/>
            </a:lvl1pPr>
          </a:lstStyle>
          <a:p>
            <a:endParaRPr/>
          </a:p>
        </p:txBody>
      </p:sp>
      <p:sp>
        <p:nvSpPr>
          <p:cNvPr id="11" name="Holder 2"/>
          <p:cNvSpPr>
            <a:spLocks noGrp="1"/>
          </p:cNvSpPr>
          <p:nvPr>
            <p:ph type="title"/>
          </p:nvPr>
        </p:nvSpPr>
        <p:spPr>
          <a:xfrm>
            <a:off x="2295525" y="442913"/>
            <a:ext cx="7600950" cy="276999"/>
          </a:xfrm>
        </p:spPr>
        <p:txBody>
          <a:bodyPr/>
          <a:lstStyle>
            <a:lvl1pPr>
              <a:defRPr sz="1800" b="1" i="0">
                <a:solidFill>
                  <a:schemeClr val="bg1"/>
                </a:solidFill>
                <a:latin typeface="Arial"/>
                <a:cs typeface="Arial"/>
              </a:defRPr>
            </a:lvl1pPr>
          </a:lstStyle>
          <a:p>
            <a:endParaRPr lang="ru-RU" dirty="0"/>
          </a:p>
        </p:txBody>
      </p:sp>
      <p:sp>
        <p:nvSpPr>
          <p:cNvPr id="6" name="Holder 4"/>
          <p:cNvSpPr>
            <a:spLocks noGrp="1"/>
          </p:cNvSpPr>
          <p:nvPr>
            <p:ph type="ftr" sz="quarter" idx="10"/>
          </p:nvPr>
        </p:nvSpPr>
        <p:spPr/>
        <p:txBody>
          <a:bodyPr/>
          <a:lstStyle>
            <a:lvl1pPr>
              <a:defRPr/>
            </a:lvl1pPr>
          </a:lstStyle>
          <a:p>
            <a:pPr>
              <a:defRPr/>
            </a:pPr>
            <a:endParaRPr/>
          </a:p>
        </p:txBody>
      </p:sp>
      <p:sp>
        <p:nvSpPr>
          <p:cNvPr id="7" name="Holder 5"/>
          <p:cNvSpPr>
            <a:spLocks noGrp="1"/>
          </p:cNvSpPr>
          <p:nvPr>
            <p:ph type="dt" sz="half" idx="11"/>
          </p:nvPr>
        </p:nvSpPr>
        <p:spPr/>
        <p:txBody>
          <a:bodyPr/>
          <a:lstStyle>
            <a:lvl1pPr>
              <a:defRPr/>
            </a:lvl1pPr>
          </a:lstStyle>
          <a:p>
            <a:pPr>
              <a:defRPr/>
            </a:pPr>
            <a:fld id="{B0B368C1-20C1-4A5E-9C9B-5327DB7866DC}" type="datetimeFigureOut">
              <a:rPr lang="en-US"/>
              <a:pPr>
                <a:defRPr/>
              </a:pPr>
              <a:t>8/15/2021</a:t>
            </a:fld>
            <a:endParaRPr lang="en-US"/>
          </a:p>
        </p:txBody>
      </p:sp>
      <p:sp>
        <p:nvSpPr>
          <p:cNvPr id="8" name="Holder 6"/>
          <p:cNvSpPr>
            <a:spLocks noGrp="1"/>
          </p:cNvSpPr>
          <p:nvPr>
            <p:ph type="sldNum" sz="quarter" idx="12"/>
          </p:nvPr>
        </p:nvSpPr>
        <p:spPr/>
        <p:txBody>
          <a:bodyPr/>
          <a:lstStyle>
            <a:lvl1pPr>
              <a:defRPr/>
            </a:lvl1pPr>
          </a:lstStyle>
          <a:p>
            <a:fld id="{5261C3EF-B727-4A66-93F5-D33CCCC05E0A}" type="slidenum">
              <a:rPr lang="ru-RU" altLang="ru-RU"/>
              <a:pPr/>
              <a:t>‹#›</a:t>
            </a:fld>
            <a:endParaRPr lang="ru-RU" altLang="ru-RU"/>
          </a:p>
        </p:txBody>
      </p:sp>
    </p:spTree>
    <p:extLst>
      <p:ext uri="{BB962C8B-B14F-4D97-AF65-F5344CB8AC3E}">
        <p14:creationId xmlns:p14="http://schemas.microsoft.com/office/powerpoint/2010/main" val="3707490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object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Holder 2"/>
          <p:cNvSpPr>
            <a:spLocks noGrp="1"/>
          </p:cNvSpPr>
          <p:nvPr>
            <p:ph type="title"/>
          </p:nvPr>
        </p:nvSpPr>
        <p:spPr>
          <a:xfrm>
            <a:off x="2295525" y="442913"/>
            <a:ext cx="7600950" cy="276999"/>
          </a:xfrm>
        </p:spPr>
        <p:txBody>
          <a:bodyPr/>
          <a:lstStyle>
            <a:lvl1pPr>
              <a:defRPr sz="1800" b="1" i="0">
                <a:solidFill>
                  <a:schemeClr val="bg1"/>
                </a:solidFill>
                <a:latin typeface="Arial"/>
                <a:cs typeface="Arial"/>
              </a:defRPr>
            </a:lvl1pPr>
          </a:lstStyle>
          <a:p>
            <a:endParaRPr lang="ru-RU" dirty="0"/>
          </a:p>
        </p:txBody>
      </p:sp>
      <p:sp>
        <p:nvSpPr>
          <p:cNvPr id="4" name="Holder 4"/>
          <p:cNvSpPr>
            <a:spLocks noGrp="1"/>
          </p:cNvSpPr>
          <p:nvPr>
            <p:ph type="ftr" sz="quarter" idx="10"/>
          </p:nvPr>
        </p:nvSpPr>
        <p:spPr/>
        <p:txBody>
          <a:bodyPr/>
          <a:lstStyle>
            <a:lvl1pPr>
              <a:defRPr/>
            </a:lvl1pPr>
          </a:lstStyle>
          <a:p>
            <a:pPr>
              <a:defRPr/>
            </a:pPr>
            <a:endParaRPr/>
          </a:p>
        </p:txBody>
      </p:sp>
      <p:sp>
        <p:nvSpPr>
          <p:cNvPr id="5" name="Holder 5"/>
          <p:cNvSpPr>
            <a:spLocks noGrp="1"/>
          </p:cNvSpPr>
          <p:nvPr>
            <p:ph type="dt" sz="half" idx="11"/>
          </p:nvPr>
        </p:nvSpPr>
        <p:spPr/>
        <p:txBody>
          <a:bodyPr/>
          <a:lstStyle>
            <a:lvl1pPr>
              <a:defRPr/>
            </a:lvl1pPr>
          </a:lstStyle>
          <a:p>
            <a:pPr>
              <a:defRPr/>
            </a:pPr>
            <a:fld id="{9120765E-AA8B-4AC9-B721-5E4F64FA2B11}" type="datetimeFigureOut">
              <a:rPr lang="en-US"/>
              <a:pPr>
                <a:defRPr/>
              </a:pPr>
              <a:t>8/15/2021</a:t>
            </a:fld>
            <a:endParaRPr lang="en-US"/>
          </a:p>
        </p:txBody>
      </p:sp>
      <p:sp>
        <p:nvSpPr>
          <p:cNvPr id="6" name="Holder 6"/>
          <p:cNvSpPr>
            <a:spLocks noGrp="1"/>
          </p:cNvSpPr>
          <p:nvPr>
            <p:ph type="sldNum" sz="quarter" idx="12"/>
          </p:nvPr>
        </p:nvSpPr>
        <p:spPr/>
        <p:txBody>
          <a:bodyPr/>
          <a:lstStyle>
            <a:lvl1pPr>
              <a:defRPr/>
            </a:lvl1pPr>
          </a:lstStyle>
          <a:p>
            <a:fld id="{ADA681C8-6C73-4848-9E12-B3A510834E31}" type="slidenum">
              <a:rPr lang="ru-RU" altLang="ru-RU"/>
              <a:pPr/>
              <a:t>‹#›</a:t>
            </a:fld>
            <a:endParaRPr lang="ru-RU" altLang="ru-RU"/>
          </a:p>
        </p:txBody>
      </p:sp>
    </p:spTree>
    <p:extLst>
      <p:ext uri="{BB962C8B-B14F-4D97-AF65-F5344CB8AC3E}">
        <p14:creationId xmlns:p14="http://schemas.microsoft.com/office/powerpoint/2010/main" val="588870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object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Holder 2"/>
          <p:cNvSpPr>
            <a:spLocks noGrp="1"/>
          </p:cNvSpPr>
          <p:nvPr>
            <p:ph type="title"/>
          </p:nvPr>
        </p:nvSpPr>
        <p:spPr>
          <a:xfrm>
            <a:off x="2295525" y="442913"/>
            <a:ext cx="7600950" cy="276999"/>
          </a:xfrm>
        </p:spPr>
        <p:txBody>
          <a:bodyPr/>
          <a:lstStyle>
            <a:lvl1pPr>
              <a:defRPr sz="1800" b="1" i="0">
                <a:solidFill>
                  <a:schemeClr val="bg1"/>
                </a:solidFill>
                <a:latin typeface="Arial"/>
                <a:cs typeface="Arial"/>
              </a:defRPr>
            </a:lvl1pPr>
          </a:lstStyle>
          <a:p>
            <a:endParaRPr lang="ru-RU" dirty="0"/>
          </a:p>
        </p:txBody>
      </p:sp>
      <p:sp>
        <p:nvSpPr>
          <p:cNvPr id="4" name="Holder 4"/>
          <p:cNvSpPr>
            <a:spLocks noGrp="1"/>
          </p:cNvSpPr>
          <p:nvPr>
            <p:ph type="ftr" sz="quarter" idx="10"/>
          </p:nvPr>
        </p:nvSpPr>
        <p:spPr/>
        <p:txBody>
          <a:bodyPr/>
          <a:lstStyle>
            <a:lvl1pPr>
              <a:defRPr/>
            </a:lvl1pPr>
          </a:lstStyle>
          <a:p>
            <a:pPr>
              <a:defRPr/>
            </a:pPr>
            <a:endParaRPr/>
          </a:p>
        </p:txBody>
      </p:sp>
      <p:sp>
        <p:nvSpPr>
          <p:cNvPr id="5" name="Holder 5"/>
          <p:cNvSpPr>
            <a:spLocks noGrp="1"/>
          </p:cNvSpPr>
          <p:nvPr>
            <p:ph type="dt" sz="half" idx="11"/>
          </p:nvPr>
        </p:nvSpPr>
        <p:spPr/>
        <p:txBody>
          <a:bodyPr/>
          <a:lstStyle>
            <a:lvl1pPr>
              <a:defRPr/>
            </a:lvl1pPr>
          </a:lstStyle>
          <a:p>
            <a:pPr>
              <a:defRPr/>
            </a:pPr>
            <a:fld id="{0DCA72AE-E23F-406F-BB32-11493F52B12D}" type="datetimeFigureOut">
              <a:rPr lang="en-US"/>
              <a:pPr>
                <a:defRPr/>
              </a:pPr>
              <a:t>8/15/2021</a:t>
            </a:fld>
            <a:endParaRPr lang="en-US"/>
          </a:p>
        </p:txBody>
      </p:sp>
      <p:sp>
        <p:nvSpPr>
          <p:cNvPr id="6" name="Holder 6"/>
          <p:cNvSpPr>
            <a:spLocks noGrp="1"/>
          </p:cNvSpPr>
          <p:nvPr>
            <p:ph type="sldNum" sz="quarter" idx="12"/>
          </p:nvPr>
        </p:nvSpPr>
        <p:spPr/>
        <p:txBody>
          <a:bodyPr/>
          <a:lstStyle>
            <a:lvl1pPr>
              <a:defRPr/>
            </a:lvl1pPr>
          </a:lstStyle>
          <a:p>
            <a:fld id="{B06A07BB-0A78-4F35-BE05-6BCFD85C2EBF}" type="slidenum">
              <a:rPr lang="ru-RU" altLang="ru-RU"/>
              <a:pPr/>
              <a:t>‹#›</a:t>
            </a:fld>
            <a:endParaRPr lang="ru-RU" altLang="ru-RU"/>
          </a:p>
        </p:txBody>
      </p:sp>
    </p:spTree>
    <p:extLst>
      <p:ext uri="{BB962C8B-B14F-4D97-AF65-F5344CB8AC3E}">
        <p14:creationId xmlns:p14="http://schemas.microsoft.com/office/powerpoint/2010/main" val="3777920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276999"/>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27699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a:xfrm>
            <a:off x="609600" y="6378575"/>
            <a:ext cx="2803525" cy="276225"/>
          </a:xfrm>
        </p:spPr>
        <p:txBody>
          <a:bodyPr/>
          <a:lstStyle>
            <a:lvl1pPr>
              <a:defRPr/>
            </a:lvl1pPr>
          </a:lstStyle>
          <a:p>
            <a:pPr>
              <a:defRPr/>
            </a:pPr>
            <a:fld id="{95927C82-CD11-428B-91DB-2BFF068E05E6}" type="datetimeFigureOut">
              <a:rPr lang="ru-RU"/>
              <a:pPr>
                <a:defRPr/>
              </a:pPr>
              <a:t>15.08.2021</a:t>
            </a:fld>
            <a:endParaRPr lang="ru-RU"/>
          </a:p>
        </p:txBody>
      </p:sp>
      <p:sp>
        <p:nvSpPr>
          <p:cNvPr id="5" name="Нижний колонтитул 4"/>
          <p:cNvSpPr>
            <a:spLocks noGrp="1"/>
          </p:cNvSpPr>
          <p:nvPr>
            <p:ph type="ftr" sz="quarter" idx="11"/>
          </p:nvPr>
        </p:nvSpPr>
        <p:spPr>
          <a:xfrm>
            <a:off x="4144963" y="6378575"/>
            <a:ext cx="3902075" cy="276225"/>
          </a:xfr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8778875" y="6378575"/>
            <a:ext cx="2803525" cy="276225"/>
          </a:xfrm>
        </p:spPr>
        <p:txBody>
          <a:bodyPr/>
          <a:lstStyle>
            <a:lvl1pPr>
              <a:defRPr/>
            </a:lvl1pPr>
          </a:lstStyle>
          <a:p>
            <a:fld id="{C1DBD5FC-C5AE-49EF-8321-A043983ACC60}" type="slidenum">
              <a:rPr lang="ru-RU" altLang="ru-RU"/>
              <a:pPr/>
              <a:t>‹#›</a:t>
            </a:fld>
            <a:endParaRPr lang="ru-RU" altLang="ru-RU"/>
          </a:p>
        </p:txBody>
      </p:sp>
    </p:spTree>
    <p:extLst>
      <p:ext uri="{BB962C8B-B14F-4D97-AF65-F5344CB8AC3E}">
        <p14:creationId xmlns:p14="http://schemas.microsoft.com/office/powerpoint/2010/main" val="35683049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Holder 2"/>
          <p:cNvSpPr>
            <a:spLocks noGrp="1"/>
          </p:cNvSpPr>
          <p:nvPr>
            <p:ph type="title"/>
          </p:nvPr>
        </p:nvSpPr>
        <p:spPr bwMode="auto">
          <a:xfrm>
            <a:off x="2295525" y="442913"/>
            <a:ext cx="760095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ru-RU" altLang="ru-RU" smtClean="0"/>
          </a:p>
        </p:txBody>
      </p:sp>
      <p:sp>
        <p:nvSpPr>
          <p:cNvPr id="1027" name="Holder 3"/>
          <p:cNvSpPr>
            <a:spLocks noGrp="1"/>
          </p:cNvSpPr>
          <p:nvPr>
            <p:ph type="body" idx="1"/>
          </p:nvPr>
        </p:nvSpPr>
        <p:spPr bwMode="auto">
          <a:xfrm>
            <a:off x="609600" y="157797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ru-RU" altLang="ru-RU" smtClean="0"/>
          </a:p>
        </p:txBody>
      </p:sp>
      <p:sp>
        <p:nvSpPr>
          <p:cNvPr id="4" name="Holder 4"/>
          <p:cNvSpPr>
            <a:spLocks noGrp="1"/>
          </p:cNvSpPr>
          <p:nvPr>
            <p:ph type="ftr" sz="quarter" idx="5"/>
          </p:nvPr>
        </p:nvSpPr>
        <p:spPr>
          <a:xfrm>
            <a:off x="4144963" y="6378575"/>
            <a:ext cx="3902075" cy="342900"/>
          </a:xfrm>
          <a:prstGeom prst="rect">
            <a:avLst/>
          </a:prstGeom>
        </p:spPr>
        <p:txBody>
          <a:bodyPr wrap="square" lIns="0" tIns="0" rIns="0" bIns="0">
            <a:spAutoFit/>
          </a:bodyPr>
          <a:lstStyle>
            <a:lvl1pPr algn="ctr" eaLnBrk="1" fontAlgn="auto" hangingPunct="1">
              <a:spcBef>
                <a:spcPts val="0"/>
              </a:spcBef>
              <a:spcAft>
                <a:spcPts val="0"/>
              </a:spcAft>
              <a:defRPr>
                <a:solidFill>
                  <a:schemeClr val="tx1">
                    <a:tint val="75000"/>
                  </a:schemeClr>
                </a:solidFill>
                <a:latin typeface="+mn-lt"/>
              </a:defRPr>
            </a:lvl1pPr>
          </a:lstStyle>
          <a:p>
            <a:pPr>
              <a:defRPr/>
            </a:pPr>
            <a:endParaRPr/>
          </a:p>
        </p:txBody>
      </p:sp>
      <p:sp>
        <p:nvSpPr>
          <p:cNvPr id="5" name="Holder 5"/>
          <p:cNvSpPr>
            <a:spLocks noGrp="1"/>
          </p:cNvSpPr>
          <p:nvPr>
            <p:ph type="dt" sz="half" idx="6"/>
          </p:nvPr>
        </p:nvSpPr>
        <p:spPr>
          <a:xfrm>
            <a:off x="609600" y="6378575"/>
            <a:ext cx="2803525" cy="342900"/>
          </a:xfrm>
          <a:prstGeom prst="rect">
            <a:avLst/>
          </a:prstGeom>
        </p:spPr>
        <p:txBody>
          <a:bodyPr wrap="square" lIns="0" tIns="0" rIns="0" bIns="0">
            <a:spAutoFit/>
          </a:bodyPr>
          <a:lstStyle>
            <a:lvl1pPr algn="l" eaLnBrk="1" fontAlgn="auto" hangingPunct="1">
              <a:spcBef>
                <a:spcPts val="0"/>
              </a:spcBef>
              <a:spcAft>
                <a:spcPts val="0"/>
              </a:spcAft>
              <a:defRPr>
                <a:solidFill>
                  <a:schemeClr val="tx1">
                    <a:tint val="75000"/>
                  </a:schemeClr>
                </a:solidFill>
                <a:latin typeface="+mn-lt"/>
              </a:defRPr>
            </a:lvl1pPr>
          </a:lstStyle>
          <a:p>
            <a:pPr>
              <a:defRPr/>
            </a:pPr>
            <a:fld id="{F204BC79-DEFE-45DD-8E46-8FE7F88EFD1F}" type="datetimeFigureOut">
              <a:rPr lang="en-US"/>
              <a:pPr>
                <a:defRPr/>
              </a:pPr>
              <a:t>8/15/2021</a:t>
            </a:fld>
            <a:endParaRPr lang="en-US"/>
          </a:p>
        </p:txBody>
      </p:sp>
      <p:sp>
        <p:nvSpPr>
          <p:cNvPr id="6" name="Holder 6"/>
          <p:cNvSpPr>
            <a:spLocks noGrp="1"/>
          </p:cNvSpPr>
          <p:nvPr>
            <p:ph type="sldNum" sz="quarter" idx="7"/>
          </p:nvPr>
        </p:nvSpPr>
        <p:spPr>
          <a:xfrm>
            <a:off x="8778875" y="6378575"/>
            <a:ext cx="2803525" cy="342900"/>
          </a:xfrm>
          <a:prstGeom prst="rect">
            <a:avLst/>
          </a:prstGeom>
        </p:spPr>
        <p:txBody>
          <a:bodyPr vert="horz" wrap="square" lIns="0" tIns="0" rIns="0" bIns="0" numCol="1" anchor="t" anchorCtr="0" compatLnSpc="1">
            <a:prstTxWarp prst="textNoShape">
              <a:avLst/>
            </a:prstTxWarp>
            <a:spAutoFit/>
          </a:bodyPr>
          <a:lstStyle>
            <a:lvl1pPr algn="r" eaLnBrk="1" hangingPunct="1">
              <a:defRPr>
                <a:solidFill>
                  <a:srgbClr val="898989"/>
                </a:solidFill>
              </a:defRPr>
            </a:lvl1pPr>
          </a:lstStyle>
          <a:p>
            <a:fld id="{84306C02-B97C-4DD1-80B3-9EFA3A0B9CC6}"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defRPr>
      </a:lvl2pPr>
      <a:lvl3pPr algn="ctr" rtl="0" eaLnBrk="0" fontAlgn="base" hangingPunct="0">
        <a:spcBef>
          <a:spcPct val="0"/>
        </a:spcBef>
        <a:spcAft>
          <a:spcPct val="0"/>
        </a:spcAft>
        <a:defRPr>
          <a:solidFill>
            <a:schemeClr val="tx2"/>
          </a:solidFill>
          <a:latin typeface="Calibri" panose="020F0502020204030204" pitchFamily="34" charset="0"/>
        </a:defRPr>
      </a:lvl3pPr>
      <a:lvl4pPr algn="ctr" rtl="0" eaLnBrk="0" fontAlgn="base" hangingPunct="0">
        <a:spcBef>
          <a:spcPct val="0"/>
        </a:spcBef>
        <a:spcAft>
          <a:spcPct val="0"/>
        </a:spcAft>
        <a:defRPr>
          <a:solidFill>
            <a:schemeClr val="tx2"/>
          </a:solidFill>
          <a:latin typeface="Calibri" panose="020F0502020204030204" pitchFamily="34" charset="0"/>
        </a:defRPr>
      </a:lvl4pPr>
      <a:lvl5pPr algn="ctr" rtl="0" eaLnBrk="0" fontAlgn="base" hangingPunct="0">
        <a:spcBef>
          <a:spcPct val="0"/>
        </a:spcBef>
        <a:spcAft>
          <a:spcPct val="0"/>
        </a:spcAft>
        <a:defRPr>
          <a:solidFill>
            <a:schemeClr val="tx2"/>
          </a:solidFill>
          <a:latin typeface="Calibri" panose="020F0502020204030204" pitchFamily="34" charset="0"/>
        </a:defRPr>
      </a:lvl5pPr>
      <a:lvl6pPr marL="457200" algn="ctr" rtl="0" eaLnBrk="0" fontAlgn="base" hangingPunct="0">
        <a:spcBef>
          <a:spcPct val="0"/>
        </a:spcBef>
        <a:spcAft>
          <a:spcPct val="0"/>
        </a:spcAft>
        <a:defRPr>
          <a:solidFill>
            <a:schemeClr val="tx2"/>
          </a:solidFill>
          <a:latin typeface="Calibri" panose="020F0502020204030204" pitchFamily="34" charset="0"/>
        </a:defRPr>
      </a:lvl6pPr>
      <a:lvl7pPr marL="914400" algn="ctr" rtl="0" eaLnBrk="0" fontAlgn="base" hangingPunct="0">
        <a:spcBef>
          <a:spcPct val="0"/>
        </a:spcBef>
        <a:spcAft>
          <a:spcPct val="0"/>
        </a:spcAft>
        <a:defRPr>
          <a:solidFill>
            <a:schemeClr val="tx2"/>
          </a:solidFill>
          <a:latin typeface="Calibri" panose="020F0502020204030204" pitchFamily="34" charset="0"/>
        </a:defRPr>
      </a:lvl7pPr>
      <a:lvl8pPr marL="1371600" algn="ctr" rtl="0" eaLnBrk="0" fontAlgn="base" hangingPunct="0">
        <a:spcBef>
          <a:spcPct val="0"/>
        </a:spcBef>
        <a:spcAft>
          <a:spcPct val="0"/>
        </a:spcAft>
        <a:defRPr>
          <a:solidFill>
            <a:schemeClr val="tx2"/>
          </a:solidFill>
          <a:latin typeface="Calibri" panose="020F0502020204030204" pitchFamily="34" charset="0"/>
        </a:defRPr>
      </a:lvl8pPr>
      <a:lvl9pPr marL="1828800" algn="ctr" rtl="0" eaLnBrk="0" fontAlgn="base" hangingPunct="0">
        <a:spcBef>
          <a:spcPct val="0"/>
        </a:spcBef>
        <a:spcAft>
          <a:spcPct val="0"/>
        </a:spcAft>
        <a:defRPr>
          <a:solidFill>
            <a:schemeClr val="tx2"/>
          </a:solidFill>
          <a:latin typeface="Calibri" panose="020F0502020204030204"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lyazzatga@gmail.com" TargetMode="External"/><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hyperlink" Target="mailto:guss14-93@mail.r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iac.kz/sites" TargetMode="External"/><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emf"/><Relationship Id="rId7" Type="http://schemas.openxmlformats.org/officeDocument/2006/relationships/oleObject" Target="../embeddings/Microsoft_Excel_Chart1.xls"/><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2.png"/><Relationship Id="rId5" Type="http://schemas.openxmlformats.org/officeDocument/2006/relationships/image" Target="../media/image9.jpe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ctrTitle"/>
          </p:nvPr>
        </p:nvSpPr>
        <p:spPr>
          <a:xfrm>
            <a:off x="1384300" y="2895600"/>
            <a:ext cx="9423400" cy="1570038"/>
          </a:xfrm>
        </p:spPr>
        <p:txBody>
          <a:bodyPr/>
          <a:lstStyle/>
          <a:p>
            <a:r>
              <a:rPr lang="ru-RU" altLang="ru-RU" smtClean="0">
                <a:latin typeface="Arial" charset="0"/>
                <a:cs typeface="Arial" charset="0"/>
              </a:rPr>
              <a:t>Білім алушылардың білім жетістіктеріне мониторинг жүргізуде ҰБА-ның рөлі туралы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mage4.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76250"/>
            <a:ext cx="9445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Заголовок 1"/>
          <p:cNvSpPr>
            <a:spLocks noGrp="1"/>
          </p:cNvSpPr>
          <p:nvPr>
            <p:ph type="ctrTitle"/>
          </p:nvPr>
        </p:nvSpPr>
        <p:spPr>
          <a:xfrm>
            <a:off x="6629400" y="3124200"/>
            <a:ext cx="5183188" cy="3694113"/>
          </a:xfrm>
        </p:spPr>
        <p:txBody>
          <a:bodyPr/>
          <a:lstStyle/>
          <a:p>
            <a:pPr algn="r"/>
            <a:r>
              <a:rPr lang="ru-RU" altLang="ru-RU" sz="2000" smtClean="0"/>
              <a:t>Л.Бөлебаева</a:t>
            </a:r>
            <a:br>
              <a:rPr lang="ru-RU" altLang="ru-RU" sz="2000" smtClean="0"/>
            </a:br>
            <a:r>
              <a:rPr lang="ru-RU" altLang="ru-RU" sz="2000" smtClean="0"/>
              <a:t> Ы. Алтынсарин атындағы Ұлттық білім академиясының аға ғылыми қызметкері </a:t>
            </a:r>
            <a:br>
              <a:rPr lang="ru-RU" altLang="ru-RU" sz="2000" smtClean="0"/>
            </a:br>
            <a:r>
              <a:rPr lang="en-US" altLang="ru-RU" sz="2000" smtClean="0">
                <a:hlinkClick r:id="rId3"/>
              </a:rPr>
              <a:t>lyazzatga@gmail.com</a:t>
            </a:r>
            <a:r>
              <a:rPr lang="en-US" altLang="ru-RU" sz="2000" smtClean="0"/>
              <a:t/>
            </a:r>
            <a:br>
              <a:rPr lang="en-US" altLang="ru-RU" sz="2000" smtClean="0"/>
            </a:br>
            <a:r>
              <a:rPr lang="en-US" altLang="ru-RU" sz="2000" smtClean="0"/>
              <a:t>+77016555100</a:t>
            </a:r>
            <a:r>
              <a:rPr lang="kk-KZ" altLang="ru-RU" sz="2000" smtClean="0"/>
              <a:t/>
            </a:r>
            <a:br>
              <a:rPr lang="kk-KZ" altLang="ru-RU" sz="2000" smtClean="0"/>
            </a:br>
            <a:r>
              <a:rPr lang="en-US" altLang="ru-RU" sz="2000" smtClean="0"/>
              <a:t/>
            </a:r>
            <a:br>
              <a:rPr lang="en-US" altLang="ru-RU" sz="2000" smtClean="0"/>
            </a:br>
            <a:r>
              <a:rPr lang="kk-KZ" altLang="ru-RU" sz="2000" smtClean="0"/>
              <a:t/>
            </a:r>
            <a:br>
              <a:rPr lang="kk-KZ" altLang="ru-RU" sz="2000" smtClean="0"/>
            </a:br>
            <a:r>
              <a:rPr lang="kk-KZ" altLang="ru-RU" sz="2000" smtClean="0"/>
              <a:t>Г. Кусиденова</a:t>
            </a:r>
            <a:br>
              <a:rPr lang="kk-KZ" altLang="ru-RU" sz="2000" smtClean="0"/>
            </a:br>
            <a:r>
              <a:rPr lang="ru-RU" altLang="ru-RU" sz="2000" smtClean="0"/>
              <a:t> Ы. Алтынсарин атындағы Ұлттық білім академиясының аға ғылыми қызметкері </a:t>
            </a:r>
            <a:br>
              <a:rPr lang="ru-RU" altLang="ru-RU" sz="2000" smtClean="0"/>
            </a:br>
            <a:r>
              <a:rPr lang="en-US" altLang="ru-RU" sz="2000" smtClean="0">
                <a:hlinkClick r:id="rId4"/>
              </a:rPr>
              <a:t>guss14-93@mail.ru</a:t>
            </a:r>
            <a:r>
              <a:rPr lang="en-US" altLang="ru-RU" sz="2000" smtClean="0"/>
              <a:t/>
            </a:r>
            <a:br>
              <a:rPr lang="en-US" altLang="ru-RU" sz="2000" smtClean="0"/>
            </a:br>
            <a:r>
              <a:rPr lang="en-US" altLang="ru-RU" sz="2000" smtClean="0"/>
              <a:t>+77053110846</a:t>
            </a:r>
            <a:endParaRPr lang="ru-RU" altLang="ru-RU" sz="2000" smtClean="0"/>
          </a:p>
        </p:txBody>
      </p:sp>
      <p:cxnSp>
        <p:nvCxnSpPr>
          <p:cNvPr id="16" name="Прямая соединительная линия 15"/>
          <p:cNvCxnSpPr/>
          <p:nvPr/>
        </p:nvCxnSpPr>
        <p:spPr>
          <a:xfrm>
            <a:off x="1295400" y="1628775"/>
            <a:ext cx="0" cy="36718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437" name="TextBox 4"/>
          <p:cNvSpPr txBox="1">
            <a:spLocks noChangeArrowheads="1"/>
          </p:cNvSpPr>
          <p:nvPr/>
        </p:nvSpPr>
        <p:spPr bwMode="auto">
          <a:xfrm>
            <a:off x="1768475" y="2514600"/>
            <a:ext cx="7588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ru-RU" altLang="ru-RU" sz="3600" b="1">
                <a:solidFill>
                  <a:schemeClr val="tx2"/>
                </a:solidFill>
                <a:latin typeface="Arial" charset="0"/>
                <a:cs typeface="Arial" charset="0"/>
              </a:rPr>
              <a:t>Назарларыңызға рахмет!</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age4.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1275" y="549275"/>
            <a:ext cx="9445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Заголовок 4"/>
          <p:cNvSpPr>
            <a:spLocks noGrp="1"/>
          </p:cNvSpPr>
          <p:nvPr>
            <p:ph type="ctrTitle"/>
          </p:nvPr>
        </p:nvSpPr>
        <p:spPr>
          <a:xfrm>
            <a:off x="1349375" y="2344738"/>
            <a:ext cx="10080625" cy="1846262"/>
          </a:xfrm>
        </p:spPr>
        <p:txBody>
          <a:bodyPr/>
          <a:lstStyle/>
          <a:p>
            <a:r>
              <a:rPr lang="ru-RU" altLang="ru-RU" sz="2400" smtClean="0"/>
              <a:t>«ББЖМ нәтижелері бойынша уәкілетті орган білім беру ұйымдарына  аяқталған күннен кейін </a:t>
            </a:r>
            <a:r>
              <a:rPr lang="ru-RU" altLang="ru-RU" sz="2400" b="1" smtClean="0"/>
              <a:t>үш ай ішінде ББЖМ нәтижелерінің кешенді талдауын,</a:t>
            </a:r>
            <a:r>
              <a:rPr lang="ru-RU" altLang="ru-RU" sz="2400" smtClean="0"/>
              <a:t> </a:t>
            </a:r>
            <a:r>
              <a:rPr lang="ru-RU" altLang="ru-RU" sz="2400" b="1" smtClean="0"/>
              <a:t>"Ы. Алтынсарин атындағы Ұлттық білім академиясы" </a:t>
            </a:r>
            <a:r>
              <a:rPr lang="ru-RU" altLang="ru-RU" sz="2400" smtClean="0"/>
              <a:t>шаруашылық жүргізу құқығындағы республикалық мемлекеттік кәсіпорны дайындаған </a:t>
            </a:r>
            <a:r>
              <a:rPr lang="ru-RU" altLang="ru-RU" sz="2400" b="1" smtClean="0"/>
              <a:t>әдістемелік ұсынымдарды жолдайды</a:t>
            </a:r>
            <a:r>
              <a:rPr lang="ru-RU" altLang="ru-RU" sz="2400" smtClean="0"/>
              <a:t>.</a:t>
            </a:r>
            <a:r>
              <a:rPr lang="ru-RU" altLang="ru-RU" sz="2400" b="1" smtClean="0"/>
              <a:t>"</a:t>
            </a:r>
          </a:p>
        </p:txBody>
      </p:sp>
      <p:sp>
        <p:nvSpPr>
          <p:cNvPr id="10244" name="TextBox 6"/>
          <p:cNvSpPr txBox="1">
            <a:spLocks noChangeArrowheads="1"/>
          </p:cNvSpPr>
          <p:nvPr/>
        </p:nvSpPr>
        <p:spPr bwMode="auto">
          <a:xfrm>
            <a:off x="5519738" y="5386388"/>
            <a:ext cx="65293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ru-RU" altLang="ru-RU"/>
              <a:t>Білім алушылардың білім жетістіктеріне мониторинг жүргізу қағидаларын бекіту туралы бұйрықты</a:t>
            </a:r>
            <a:r>
              <a:rPr lang="kk-KZ" altLang="ru-RU"/>
              <a:t>ң 29 тармағы</a:t>
            </a:r>
            <a:r>
              <a:rPr lang="ru-RU" altLang="ru-RU"/>
              <a:t> </a:t>
            </a:r>
          </a:p>
          <a:p>
            <a:r>
              <a:rPr lang="ru-RU" altLang="ru-RU" sz="1600" i="1"/>
              <a:t>(</a:t>
            </a:r>
            <a:r>
              <a:rPr lang="ru-RU" altLang="ru-RU" i="1"/>
              <a:t>Қазақстан Республикасы Білім және ғылым министрінің 2021 жылғы 5 мамырдағы № 204 бұйрығы). </a:t>
            </a:r>
          </a:p>
        </p:txBody>
      </p:sp>
      <p:grpSp>
        <p:nvGrpSpPr>
          <p:cNvPr id="10245" name="Группа 3"/>
          <p:cNvGrpSpPr>
            <a:grpSpLocks/>
          </p:cNvGrpSpPr>
          <p:nvPr/>
        </p:nvGrpSpPr>
        <p:grpSpPr bwMode="auto">
          <a:xfrm>
            <a:off x="534988" y="5516563"/>
            <a:ext cx="4494212" cy="936625"/>
            <a:chOff x="534988" y="5516563"/>
            <a:chExt cx="4494212" cy="936625"/>
          </a:xfrm>
        </p:grpSpPr>
        <p:sp>
          <p:nvSpPr>
            <p:cNvPr id="2" name="Овал 1"/>
            <p:cNvSpPr/>
            <p:nvPr/>
          </p:nvSpPr>
          <p:spPr bwMode="auto">
            <a:xfrm>
              <a:off x="534988" y="5516563"/>
              <a:ext cx="1520825" cy="936625"/>
            </a:xfrm>
            <a:prstGeom prst="ellipse">
              <a:avLst/>
            </a:prstGeom>
            <a:noFill/>
            <a:ln>
              <a:solidFill>
                <a:srgbClr val="00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 name="Овал 12"/>
            <p:cNvSpPr/>
            <p:nvPr/>
          </p:nvSpPr>
          <p:spPr bwMode="auto">
            <a:xfrm>
              <a:off x="1214438" y="5516563"/>
              <a:ext cx="1520825" cy="936625"/>
            </a:xfrm>
            <a:prstGeom prst="ellipse">
              <a:avLst/>
            </a:prstGeom>
            <a:no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 name="Овал 13"/>
            <p:cNvSpPr/>
            <p:nvPr/>
          </p:nvSpPr>
          <p:spPr bwMode="auto">
            <a:xfrm>
              <a:off x="1790700" y="5516563"/>
              <a:ext cx="1520825" cy="936625"/>
            </a:xfrm>
            <a:prstGeom prst="ellipse">
              <a:avLst/>
            </a:prstGeom>
            <a:noFill/>
            <a:ln w="57150">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5" name="Овал 14"/>
            <p:cNvSpPr/>
            <p:nvPr/>
          </p:nvSpPr>
          <p:spPr bwMode="auto">
            <a:xfrm>
              <a:off x="2751138" y="5516563"/>
              <a:ext cx="1520825" cy="936625"/>
            </a:xfrm>
            <a:prstGeom prst="ellipse">
              <a:avLst/>
            </a:prstGeom>
            <a:solidFill>
              <a:srgbClr val="003300"/>
            </a:solidFill>
            <a:ln w="57150">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 name="TextBox 2"/>
            <p:cNvSpPr txBox="1"/>
            <p:nvPr/>
          </p:nvSpPr>
          <p:spPr bwMode="auto">
            <a:xfrm>
              <a:off x="3109103" y="5732707"/>
              <a:ext cx="1920097" cy="523511"/>
            </a:xfrm>
            <a:prstGeom prst="rect">
              <a:avLst/>
            </a:prstGeom>
            <a:noFill/>
          </p:spPr>
          <p:txBody>
            <a:bodyPr>
              <a:spAutoFit/>
            </a:bodyPr>
            <a:lstStyle/>
            <a:p>
              <a:pPr>
                <a:defRPr/>
              </a:pPr>
              <a:r>
                <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ББЖМ</a:t>
              </a:r>
            </a:p>
          </p:txBody>
        </p:sp>
      </p:grpSp>
      <p:cxnSp>
        <p:nvCxnSpPr>
          <p:cNvPr id="17" name="Прямая соединительная линия 16"/>
          <p:cNvCxnSpPr/>
          <p:nvPr/>
        </p:nvCxnSpPr>
        <p:spPr>
          <a:xfrm>
            <a:off x="1295400" y="1628775"/>
            <a:ext cx="0" cy="3671888"/>
          </a:xfrm>
          <a:prstGeom prst="line">
            <a:avLst/>
          </a:prstGeom>
          <a:ln w="28575">
            <a:solidFill>
              <a:srgbClr val="0033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age4.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3175" y="228600"/>
            <a:ext cx="9445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438400" y="76200"/>
            <a:ext cx="9372600" cy="1016000"/>
          </a:xfrm>
          <a:prstGeom prst="rect">
            <a:avLst/>
          </a:prstGeom>
          <a:noFill/>
        </p:spPr>
        <p:txBody>
          <a:bodyPr>
            <a:spAutoFit/>
          </a:bodyPr>
          <a:lstStyle/>
          <a:p>
            <a:pPr algn="ctr">
              <a:defRPr/>
            </a:pPr>
            <a:r>
              <a:rPr lang="kk-KZ" sz="3000" b="1" dirty="0">
                <a:solidFill>
                  <a:srgbClr val="0070C0"/>
                </a:solidFill>
                <a:latin typeface="+mj-lt"/>
                <a:ea typeface="+mj-ea"/>
                <a:cs typeface="+mj-cs"/>
              </a:rPr>
              <a:t>Халықаралық мониторингтік зерттеу </a:t>
            </a:r>
          </a:p>
          <a:p>
            <a:pPr algn="ctr">
              <a:defRPr/>
            </a:pPr>
            <a:r>
              <a:rPr lang="kk-KZ" sz="3000" b="1" dirty="0">
                <a:solidFill>
                  <a:srgbClr val="0070C0"/>
                </a:solidFill>
                <a:latin typeface="+mj-lt"/>
                <a:ea typeface="+mj-ea"/>
                <a:cs typeface="+mj-cs"/>
              </a:rPr>
              <a:t>құралдары мен нәтижелері</a:t>
            </a:r>
            <a:endParaRPr lang="ru-RU" sz="3000" b="1" dirty="0">
              <a:solidFill>
                <a:srgbClr val="0070C0"/>
              </a:solidFill>
              <a:latin typeface="+mj-lt"/>
              <a:ea typeface="+mj-ea"/>
              <a:cs typeface="+mj-cs"/>
            </a:endParaRPr>
          </a:p>
        </p:txBody>
      </p:sp>
      <p:graphicFrame>
        <p:nvGraphicFramePr>
          <p:cNvPr id="22" name="Таблица 21"/>
          <p:cNvGraphicFramePr>
            <a:graphicFrameLocks noGrp="1"/>
          </p:cNvGraphicFramePr>
          <p:nvPr/>
        </p:nvGraphicFramePr>
        <p:xfrm>
          <a:off x="2057400" y="1219200"/>
          <a:ext cx="9723438" cy="1476375"/>
        </p:xfrm>
        <a:graphic>
          <a:graphicData uri="http://schemas.openxmlformats.org/drawingml/2006/table">
            <a:tbl>
              <a:tblPr/>
              <a:tblGrid>
                <a:gridCol w="1646238"/>
                <a:gridCol w="1524000"/>
                <a:gridCol w="1600200"/>
                <a:gridCol w="1600200"/>
                <a:gridCol w="1600200"/>
                <a:gridCol w="1752600"/>
              </a:tblGrid>
              <a:tr h="481303">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ru-RU" altLang="ru-RU" sz="14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61763" marR="61763" marT="0" marB="0" horzOverflow="overflow">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ru-RU" sz="1400" b="0" i="0" u="none" strike="noStrike" cap="none" normalizeH="0" baseline="0">
                          <a:ln>
                            <a:noFill/>
                          </a:ln>
                          <a:solidFill>
                            <a:schemeClr val="tx1"/>
                          </a:solidFill>
                          <a:effectLst/>
                          <a:latin typeface="Calibri" panose="020F0502020204030204" pitchFamily="34" charset="0"/>
                          <a:cs typeface="Calibri" panose="020F0502020204030204" pitchFamily="34" charset="0"/>
                        </a:rPr>
                        <a:t>2007</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ru-RU" sz="1400" b="0" i="0" u="none" strike="noStrike" cap="none" normalizeH="0" baseline="0">
                          <a:ln>
                            <a:noFill/>
                          </a:ln>
                          <a:solidFill>
                            <a:schemeClr val="tx1"/>
                          </a:solidFill>
                          <a:effectLst/>
                          <a:latin typeface="Calibri" panose="020F0502020204030204" pitchFamily="34" charset="0"/>
                          <a:cs typeface="Calibri" panose="020F0502020204030204" pitchFamily="34" charset="0"/>
                        </a:rPr>
                        <a:t>4</a:t>
                      </a:r>
                      <a:r>
                        <a:rPr kumimoji="0" lang="kk-KZ" altLang="ru-RU" sz="1400" b="0" i="0" u="none" strike="noStrike" cap="none" normalizeH="0" baseline="0">
                          <a:ln>
                            <a:noFill/>
                          </a:ln>
                          <a:solidFill>
                            <a:schemeClr val="tx1"/>
                          </a:solidFill>
                          <a:effectLst/>
                          <a:latin typeface="Calibri" panose="020F0502020204030204" pitchFamily="34" charset="0"/>
                          <a:cs typeface="Calibri" panose="020F0502020204030204" pitchFamily="34" charset="0"/>
                        </a:rPr>
                        <a:t>-сынып</a:t>
                      </a:r>
                      <a:endParaRPr kumimoji="0" lang="ru-RU" altLang="ru-RU" sz="14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61763" marR="61763"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400" b="0" i="0" u="none" strike="noStrike" cap="none" normalizeH="0" baseline="0">
                          <a:ln>
                            <a:noFill/>
                          </a:ln>
                          <a:solidFill>
                            <a:schemeClr val="tx1"/>
                          </a:solidFill>
                          <a:effectLst/>
                          <a:latin typeface="Calibri" panose="020F0502020204030204" pitchFamily="34" charset="0"/>
                          <a:cs typeface="Calibri" panose="020F0502020204030204" pitchFamily="34" charset="0"/>
                        </a:rPr>
                        <a:t>2011</a:t>
                      </a:r>
                    </a:p>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400" b="0" i="0" u="none" strike="noStrike" cap="none" normalizeH="0" baseline="0">
                          <a:ln>
                            <a:noFill/>
                          </a:ln>
                          <a:solidFill>
                            <a:schemeClr val="tx1"/>
                          </a:solidFill>
                          <a:effectLst/>
                          <a:latin typeface="Calibri" panose="020F0502020204030204" pitchFamily="34" charset="0"/>
                          <a:cs typeface="Calibri" panose="020F0502020204030204" pitchFamily="34" charset="0"/>
                        </a:rPr>
                        <a:t>4-сынып</a:t>
                      </a:r>
                    </a:p>
                  </a:txBody>
                  <a:tcPr marL="61763" marR="61763"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400" b="0" i="0" u="none" strike="noStrike" cap="none" normalizeH="0" baseline="0">
                          <a:ln>
                            <a:noFill/>
                          </a:ln>
                          <a:solidFill>
                            <a:schemeClr val="tx1"/>
                          </a:solidFill>
                          <a:effectLst/>
                          <a:latin typeface="Calibri" panose="020F0502020204030204" pitchFamily="34" charset="0"/>
                          <a:cs typeface="Calibri" panose="020F0502020204030204" pitchFamily="34" charset="0"/>
                        </a:rPr>
                        <a:t>2011</a:t>
                      </a:r>
                    </a:p>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400" b="0" i="0" u="none" strike="noStrike" cap="none" normalizeH="0" baseline="0">
                          <a:ln>
                            <a:noFill/>
                          </a:ln>
                          <a:solidFill>
                            <a:schemeClr val="tx1"/>
                          </a:solidFill>
                          <a:effectLst/>
                          <a:latin typeface="Calibri" panose="020F0502020204030204" pitchFamily="34" charset="0"/>
                          <a:cs typeface="Calibri" panose="020F0502020204030204" pitchFamily="34" charset="0"/>
                        </a:rPr>
                        <a:t>8-сынып</a:t>
                      </a:r>
                    </a:p>
                  </a:txBody>
                  <a:tcPr marL="61763" marR="61763"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400" b="0" i="0" u="none" strike="noStrike" cap="none" normalizeH="0" baseline="0">
                          <a:ln>
                            <a:noFill/>
                          </a:ln>
                          <a:solidFill>
                            <a:schemeClr val="tx1"/>
                          </a:solidFill>
                          <a:effectLst/>
                          <a:latin typeface="Calibri" panose="020F0502020204030204" pitchFamily="34" charset="0"/>
                          <a:cs typeface="Calibri" panose="020F0502020204030204" pitchFamily="34" charset="0"/>
                        </a:rPr>
                        <a:t>201</a:t>
                      </a:r>
                      <a:r>
                        <a:rPr kumimoji="0" lang="en-US" altLang="ru-RU" sz="1400" b="0" i="0" u="none" strike="noStrike" cap="none" normalizeH="0" baseline="0">
                          <a:ln>
                            <a:noFill/>
                          </a:ln>
                          <a:solidFill>
                            <a:schemeClr val="tx1"/>
                          </a:solidFill>
                          <a:effectLst/>
                          <a:latin typeface="Calibri" panose="020F0502020204030204" pitchFamily="34" charset="0"/>
                          <a:cs typeface="Calibri" panose="020F0502020204030204" pitchFamily="34" charset="0"/>
                        </a:rPr>
                        <a:t>5</a:t>
                      </a:r>
                      <a:endParaRPr kumimoji="0" lang="ru-RU" altLang="ru-RU" sz="14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400" b="0" i="0" u="none" strike="noStrike" cap="none" normalizeH="0" baseline="0">
                          <a:ln>
                            <a:noFill/>
                          </a:ln>
                          <a:solidFill>
                            <a:schemeClr val="tx1"/>
                          </a:solidFill>
                          <a:effectLst/>
                          <a:latin typeface="Calibri" panose="020F0502020204030204" pitchFamily="34" charset="0"/>
                          <a:cs typeface="Calibri" panose="020F0502020204030204" pitchFamily="34" charset="0"/>
                        </a:rPr>
                        <a:t>4-сынып</a:t>
                      </a:r>
                    </a:p>
                  </a:txBody>
                  <a:tcPr marL="61763" marR="61763"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400" b="0" i="0" u="none" strike="noStrike" cap="none" normalizeH="0" baseline="0">
                          <a:ln>
                            <a:noFill/>
                          </a:ln>
                          <a:solidFill>
                            <a:schemeClr val="tx1"/>
                          </a:solidFill>
                          <a:effectLst/>
                          <a:latin typeface="Calibri" panose="020F0502020204030204" pitchFamily="34" charset="0"/>
                          <a:cs typeface="Calibri" panose="020F0502020204030204" pitchFamily="34" charset="0"/>
                        </a:rPr>
                        <a:t>201</a:t>
                      </a:r>
                      <a:r>
                        <a:rPr kumimoji="0" lang="en-US" altLang="ru-RU" sz="1400" b="0" i="0" u="none" strike="noStrike" cap="none" normalizeH="0" baseline="0">
                          <a:ln>
                            <a:noFill/>
                          </a:ln>
                          <a:solidFill>
                            <a:schemeClr val="tx1"/>
                          </a:solidFill>
                          <a:effectLst/>
                          <a:latin typeface="Calibri" panose="020F0502020204030204" pitchFamily="34" charset="0"/>
                          <a:cs typeface="Calibri" panose="020F0502020204030204" pitchFamily="34" charset="0"/>
                        </a:rPr>
                        <a:t>5</a:t>
                      </a:r>
                      <a:endParaRPr kumimoji="0" lang="ru-RU" altLang="ru-RU" sz="14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400" b="0" i="0" u="none" strike="noStrike" cap="none" normalizeH="0" baseline="0">
                          <a:ln>
                            <a:noFill/>
                          </a:ln>
                          <a:solidFill>
                            <a:schemeClr val="tx1"/>
                          </a:solidFill>
                          <a:effectLst/>
                          <a:latin typeface="Calibri" panose="020F0502020204030204" pitchFamily="34" charset="0"/>
                          <a:cs typeface="Calibri" panose="020F0502020204030204" pitchFamily="34" charset="0"/>
                        </a:rPr>
                        <a:t>8-сынып</a:t>
                      </a:r>
                    </a:p>
                  </a:txBody>
                  <a:tcPr marL="61763" marR="61763"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bg1"/>
                    </a:solidFill>
                  </a:tcPr>
                </a:tc>
              </a:tr>
              <a:tr h="513769">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1400" b="0" i="0" u="none" strike="noStrike" cap="none" normalizeH="0" baseline="0">
                          <a:ln>
                            <a:noFill/>
                          </a:ln>
                          <a:solidFill>
                            <a:schemeClr val="tx1"/>
                          </a:solidFill>
                          <a:effectLst/>
                          <a:latin typeface="Calibri" panose="020F0502020204030204" pitchFamily="34" charset="0"/>
                          <a:cs typeface="Calibri" panose="020F0502020204030204" pitchFamily="34" charset="0"/>
                        </a:rPr>
                        <a:t>Математика</a:t>
                      </a:r>
                    </a:p>
                  </a:txBody>
                  <a:tcPr marL="61763" marR="61763" marT="0" marB="0" horzOverflow="overflow">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CE6F2"/>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400" b="0" i="0" u="none" strike="noStrike" cap="none" normalizeH="0" baseline="0">
                          <a:ln>
                            <a:noFill/>
                          </a:ln>
                          <a:solidFill>
                            <a:schemeClr val="tx1"/>
                          </a:solidFill>
                          <a:effectLst/>
                          <a:latin typeface="Calibri" panose="020F0502020204030204" pitchFamily="34" charset="0"/>
                          <a:cs typeface="Calibri" panose="020F0502020204030204" pitchFamily="34" charset="0"/>
                        </a:rPr>
                        <a:t>549 балл                   </a:t>
                      </a:r>
                    </a:p>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400" b="0" i="0" u="none" strike="noStrike" cap="none" normalizeH="0" baseline="0">
                          <a:ln>
                            <a:noFill/>
                          </a:ln>
                          <a:solidFill>
                            <a:schemeClr val="tx1"/>
                          </a:solidFill>
                          <a:effectLst/>
                          <a:latin typeface="Calibri" panose="020F0502020204030204" pitchFamily="34" charset="0"/>
                          <a:cs typeface="Calibri" panose="020F0502020204030204" pitchFamily="34" charset="0"/>
                        </a:rPr>
                        <a:t> </a:t>
                      </a:r>
                      <a:r>
                        <a:rPr kumimoji="0" lang="ru-RU" altLang="ru-RU" sz="1400" b="0" i="0" u="none" strike="noStrike" cap="none" normalizeH="0" baseline="0">
                          <a:ln>
                            <a:noFill/>
                          </a:ln>
                          <a:solidFill>
                            <a:srgbClr val="E46C0A"/>
                          </a:solidFill>
                          <a:effectLst/>
                          <a:latin typeface="Calibri" panose="020F0502020204030204" pitchFamily="34" charset="0"/>
                          <a:cs typeface="Calibri" panose="020F0502020204030204" pitchFamily="34" charset="0"/>
                        </a:rPr>
                        <a:t>(5-орын) </a:t>
                      </a:r>
                    </a:p>
                  </a:txBody>
                  <a:tcPr marL="61763" marR="61763"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CE6F2"/>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400" b="0" i="0" u="none" strike="noStrike" cap="none" normalizeH="0" baseline="0">
                          <a:ln>
                            <a:noFill/>
                          </a:ln>
                          <a:solidFill>
                            <a:schemeClr val="tx1"/>
                          </a:solidFill>
                          <a:effectLst/>
                          <a:latin typeface="Calibri" panose="020F0502020204030204" pitchFamily="34" charset="0"/>
                          <a:cs typeface="Calibri" panose="020F0502020204030204" pitchFamily="34" charset="0"/>
                        </a:rPr>
                        <a:t>501 балл</a:t>
                      </a:r>
                    </a:p>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400" b="0" i="0" u="none" strike="noStrike" cap="none" normalizeH="0" baseline="0">
                          <a:ln>
                            <a:noFill/>
                          </a:ln>
                          <a:solidFill>
                            <a:srgbClr val="E46C0A"/>
                          </a:solidFill>
                          <a:effectLst/>
                          <a:latin typeface="Calibri" panose="020F0502020204030204" pitchFamily="34" charset="0"/>
                          <a:cs typeface="Calibri" panose="020F0502020204030204" pitchFamily="34" charset="0"/>
                        </a:rPr>
                        <a:t> (27-орын) </a:t>
                      </a:r>
                    </a:p>
                  </a:txBody>
                  <a:tcPr marL="61763" marR="61763"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CE6F2"/>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400" b="0" i="0" u="none" strike="noStrike" cap="none" normalizeH="0" baseline="0">
                          <a:ln>
                            <a:noFill/>
                          </a:ln>
                          <a:solidFill>
                            <a:schemeClr val="tx1"/>
                          </a:solidFill>
                          <a:effectLst/>
                          <a:latin typeface="Calibri" panose="020F0502020204030204" pitchFamily="34" charset="0"/>
                          <a:cs typeface="Calibri" panose="020F0502020204030204" pitchFamily="34" charset="0"/>
                        </a:rPr>
                        <a:t>487 балл                    </a:t>
                      </a:r>
                      <a:r>
                        <a:rPr kumimoji="0" lang="ru-RU" altLang="ru-RU" sz="1400" b="0" i="0" u="none" strike="noStrike" cap="none" normalizeH="0" baseline="0">
                          <a:ln>
                            <a:noFill/>
                          </a:ln>
                          <a:solidFill>
                            <a:srgbClr val="E46C0A"/>
                          </a:solidFill>
                          <a:effectLst/>
                          <a:latin typeface="Calibri" panose="020F0502020204030204" pitchFamily="34" charset="0"/>
                          <a:cs typeface="Calibri" panose="020F0502020204030204" pitchFamily="34" charset="0"/>
                        </a:rPr>
                        <a:t>(17-орын) </a:t>
                      </a:r>
                    </a:p>
                  </a:txBody>
                  <a:tcPr marL="61763" marR="61763"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CE6F2"/>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400" b="0" i="0" u="none" strike="noStrike" cap="none" normalizeH="0" baseline="0">
                          <a:ln>
                            <a:noFill/>
                          </a:ln>
                          <a:solidFill>
                            <a:schemeClr val="tx1"/>
                          </a:solidFill>
                          <a:effectLst/>
                          <a:latin typeface="Calibri" panose="020F0502020204030204" pitchFamily="34" charset="0"/>
                          <a:cs typeface="Calibri" panose="020F0502020204030204" pitchFamily="34" charset="0"/>
                        </a:rPr>
                        <a:t>544 балл                    </a:t>
                      </a:r>
                      <a:r>
                        <a:rPr kumimoji="0" lang="ru-RU" altLang="ru-RU" sz="1400" b="0" i="0" u="none" strike="noStrike" cap="none" normalizeH="0" baseline="0">
                          <a:ln>
                            <a:noFill/>
                          </a:ln>
                          <a:solidFill>
                            <a:srgbClr val="E46C0A"/>
                          </a:solidFill>
                          <a:effectLst/>
                          <a:latin typeface="Calibri" panose="020F0502020204030204" pitchFamily="34" charset="0"/>
                          <a:cs typeface="Calibri" panose="020F0502020204030204" pitchFamily="34" charset="0"/>
                        </a:rPr>
                        <a:t>(12-орын) </a:t>
                      </a:r>
                    </a:p>
                  </a:txBody>
                  <a:tcPr marL="61763" marR="61763"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CE6F2"/>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400" b="0" i="0" u="none" strike="noStrike" cap="none" normalizeH="0" baseline="0">
                          <a:ln>
                            <a:noFill/>
                          </a:ln>
                          <a:solidFill>
                            <a:schemeClr val="tx1"/>
                          </a:solidFill>
                          <a:effectLst/>
                          <a:latin typeface="Calibri" panose="020F0502020204030204" pitchFamily="34" charset="0"/>
                          <a:cs typeface="Calibri" panose="020F0502020204030204" pitchFamily="34" charset="0"/>
                        </a:rPr>
                        <a:t>528 балл                    </a:t>
                      </a:r>
                      <a:r>
                        <a:rPr kumimoji="0" lang="ru-RU" altLang="ru-RU" sz="1400" b="0" i="0" u="none" strike="noStrike" cap="none" normalizeH="0" baseline="0">
                          <a:ln>
                            <a:noFill/>
                          </a:ln>
                          <a:solidFill>
                            <a:srgbClr val="E46C0A"/>
                          </a:solidFill>
                          <a:effectLst/>
                          <a:latin typeface="Calibri" panose="020F0502020204030204" pitchFamily="34" charset="0"/>
                          <a:cs typeface="Calibri" panose="020F0502020204030204" pitchFamily="34" charset="0"/>
                        </a:rPr>
                        <a:t>(7-орын) </a:t>
                      </a:r>
                    </a:p>
                  </a:txBody>
                  <a:tcPr marL="61763" marR="61763"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CE6F2"/>
                    </a:solidFill>
                  </a:tcPr>
                </a:tc>
              </a:tr>
              <a:tr h="481303">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altLang="ru-RU" sz="1400" b="0" i="0" u="none" strike="noStrike" cap="none" normalizeH="0" baseline="0">
                          <a:ln>
                            <a:noFill/>
                          </a:ln>
                          <a:solidFill>
                            <a:schemeClr val="tx1"/>
                          </a:solidFill>
                          <a:effectLst/>
                          <a:latin typeface="Calibri" panose="020F0502020204030204" pitchFamily="34" charset="0"/>
                          <a:cs typeface="Calibri" panose="020F0502020204030204" pitchFamily="34" charset="0"/>
                        </a:rPr>
                        <a:t>Жаратылыстану</a:t>
                      </a:r>
                      <a:endParaRPr kumimoji="0" lang="ru-RU" altLang="ru-RU" sz="14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61763" marR="61763" marT="0" marB="0" horzOverflow="overflow">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a:noFill/>
                    </a:lnB>
                    <a:lnTlToBr>
                      <a:noFill/>
                    </a:lnTlToBr>
                    <a:lnBlToTr>
                      <a:noFill/>
                    </a:lnBlToTr>
                    <a:solidFill>
                      <a:srgbClr val="DCE6F2"/>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400" b="0" i="0" u="none" strike="noStrike" cap="none" normalizeH="0" baseline="0">
                          <a:ln>
                            <a:noFill/>
                          </a:ln>
                          <a:solidFill>
                            <a:schemeClr val="tx1"/>
                          </a:solidFill>
                          <a:effectLst/>
                          <a:latin typeface="Calibri" panose="020F0502020204030204" pitchFamily="34" charset="0"/>
                          <a:cs typeface="Calibri" panose="020F0502020204030204" pitchFamily="34" charset="0"/>
                        </a:rPr>
                        <a:t>533 балл                   </a:t>
                      </a:r>
                    </a:p>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400" b="0" i="0" u="none" strike="noStrike" cap="none" normalizeH="0" baseline="0">
                          <a:ln>
                            <a:noFill/>
                          </a:ln>
                          <a:solidFill>
                            <a:schemeClr val="tx1"/>
                          </a:solidFill>
                          <a:effectLst/>
                          <a:latin typeface="Calibri" panose="020F0502020204030204" pitchFamily="34" charset="0"/>
                          <a:cs typeface="Calibri" panose="020F0502020204030204" pitchFamily="34" charset="0"/>
                        </a:rPr>
                        <a:t> </a:t>
                      </a:r>
                      <a:r>
                        <a:rPr kumimoji="0" lang="ru-RU" altLang="ru-RU" sz="1400" b="0" i="0" u="none" strike="noStrike" cap="none" normalizeH="0" baseline="0">
                          <a:ln>
                            <a:noFill/>
                          </a:ln>
                          <a:solidFill>
                            <a:srgbClr val="E46C0A"/>
                          </a:solidFill>
                          <a:effectLst/>
                          <a:latin typeface="Calibri" panose="020F0502020204030204" pitchFamily="34" charset="0"/>
                          <a:cs typeface="Calibri" panose="020F0502020204030204" pitchFamily="34" charset="0"/>
                        </a:rPr>
                        <a:t>(11-орын) </a:t>
                      </a:r>
                    </a:p>
                  </a:txBody>
                  <a:tcPr marL="61763" marR="61763"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CE6F2"/>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400" b="0" i="0" u="none" strike="noStrike" cap="none" normalizeH="0" baseline="0">
                          <a:ln>
                            <a:noFill/>
                          </a:ln>
                          <a:solidFill>
                            <a:schemeClr val="tx1"/>
                          </a:solidFill>
                          <a:effectLst/>
                          <a:latin typeface="Calibri" panose="020F0502020204030204" pitchFamily="34" charset="0"/>
                          <a:cs typeface="Calibri" panose="020F0502020204030204" pitchFamily="34" charset="0"/>
                        </a:rPr>
                        <a:t>495 балл                    </a:t>
                      </a:r>
                      <a:r>
                        <a:rPr kumimoji="0" lang="ru-RU" altLang="ru-RU" sz="1400" b="0" i="0" u="none" strike="noStrike" cap="none" normalizeH="0" baseline="0">
                          <a:ln>
                            <a:noFill/>
                          </a:ln>
                          <a:solidFill>
                            <a:srgbClr val="E46C0A"/>
                          </a:solidFill>
                          <a:effectLst/>
                          <a:latin typeface="Calibri" panose="020F0502020204030204" pitchFamily="34" charset="0"/>
                          <a:cs typeface="Calibri" panose="020F0502020204030204" pitchFamily="34" charset="0"/>
                        </a:rPr>
                        <a:t>(32-орын ) </a:t>
                      </a:r>
                    </a:p>
                  </a:txBody>
                  <a:tcPr marL="61763" marR="61763"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CE6F2"/>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400" b="0" i="0" u="none" strike="noStrike" cap="none" normalizeH="0" baseline="0">
                          <a:ln>
                            <a:noFill/>
                          </a:ln>
                          <a:solidFill>
                            <a:schemeClr val="tx1"/>
                          </a:solidFill>
                          <a:effectLst/>
                          <a:latin typeface="Calibri" panose="020F0502020204030204" pitchFamily="34" charset="0"/>
                          <a:cs typeface="Calibri" panose="020F0502020204030204" pitchFamily="34" charset="0"/>
                        </a:rPr>
                        <a:t>490 балл                   </a:t>
                      </a:r>
                      <a:r>
                        <a:rPr kumimoji="0" lang="ru-RU" altLang="ru-RU" sz="1400" b="0" i="0" u="none" strike="noStrike" cap="none" normalizeH="0" baseline="0">
                          <a:ln>
                            <a:noFill/>
                          </a:ln>
                          <a:solidFill>
                            <a:srgbClr val="E46C0A"/>
                          </a:solidFill>
                          <a:effectLst/>
                          <a:latin typeface="Calibri" panose="020F0502020204030204" pitchFamily="34" charset="0"/>
                          <a:cs typeface="Calibri" panose="020F0502020204030204" pitchFamily="34" charset="0"/>
                        </a:rPr>
                        <a:t>(20-орын) </a:t>
                      </a:r>
                    </a:p>
                  </a:txBody>
                  <a:tcPr marL="61763" marR="61763"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CE6F2"/>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400" b="0" i="0" u="none" strike="noStrike" cap="none" normalizeH="0" baseline="0">
                          <a:ln>
                            <a:noFill/>
                          </a:ln>
                          <a:solidFill>
                            <a:schemeClr val="tx1"/>
                          </a:solidFill>
                          <a:effectLst/>
                          <a:latin typeface="Calibri" panose="020F0502020204030204" pitchFamily="34" charset="0"/>
                          <a:cs typeface="Calibri" panose="020F0502020204030204" pitchFamily="34" charset="0"/>
                        </a:rPr>
                        <a:t>550 балл                    </a:t>
                      </a:r>
                      <a:r>
                        <a:rPr kumimoji="0" lang="ru-RU" altLang="ru-RU" sz="1400" b="0" i="0" u="none" strike="noStrike" cap="none" normalizeH="0" baseline="0">
                          <a:ln>
                            <a:noFill/>
                          </a:ln>
                          <a:solidFill>
                            <a:srgbClr val="E46C0A"/>
                          </a:solidFill>
                          <a:effectLst/>
                          <a:latin typeface="Calibri" panose="020F0502020204030204" pitchFamily="34" charset="0"/>
                          <a:cs typeface="Calibri" panose="020F0502020204030204" pitchFamily="34" charset="0"/>
                        </a:rPr>
                        <a:t>(8-орын) </a:t>
                      </a:r>
                    </a:p>
                  </a:txBody>
                  <a:tcPr marL="61763" marR="61763"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CE6F2"/>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400" b="0" i="0" u="none" strike="noStrike" cap="none" normalizeH="0" baseline="0">
                          <a:ln>
                            <a:noFill/>
                          </a:ln>
                          <a:solidFill>
                            <a:schemeClr val="tx1"/>
                          </a:solidFill>
                          <a:effectLst/>
                          <a:latin typeface="Calibri" panose="020F0502020204030204" pitchFamily="34" charset="0"/>
                          <a:cs typeface="Calibri" panose="020F0502020204030204" pitchFamily="34" charset="0"/>
                        </a:rPr>
                        <a:t>533 балл                    </a:t>
                      </a:r>
                      <a:r>
                        <a:rPr kumimoji="0" lang="ru-RU" altLang="ru-RU" sz="1400" b="0" i="0" u="none" strike="noStrike" cap="none" normalizeH="0" baseline="0">
                          <a:ln>
                            <a:noFill/>
                          </a:ln>
                          <a:solidFill>
                            <a:srgbClr val="E46C0A"/>
                          </a:solidFill>
                          <a:effectLst/>
                          <a:latin typeface="Calibri" panose="020F0502020204030204" pitchFamily="34" charset="0"/>
                          <a:cs typeface="Calibri" panose="020F0502020204030204" pitchFamily="34" charset="0"/>
                        </a:rPr>
                        <a:t>(15-орын) </a:t>
                      </a:r>
                    </a:p>
                  </a:txBody>
                  <a:tcPr marL="61763" marR="61763"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CE6F2"/>
                    </a:solidFill>
                  </a:tcPr>
                </a:tc>
              </a:tr>
            </a:tbl>
          </a:graphicData>
        </a:graphic>
      </p:graphicFrame>
      <p:sp>
        <p:nvSpPr>
          <p:cNvPr id="20" name="Прямоугольник 19"/>
          <p:cNvSpPr/>
          <p:nvPr/>
        </p:nvSpPr>
        <p:spPr>
          <a:xfrm>
            <a:off x="246063" y="1295400"/>
            <a:ext cx="1500187" cy="646113"/>
          </a:xfrm>
          <a:prstGeom prst="rect">
            <a:avLst/>
          </a:prstGeom>
          <a:solidFill>
            <a:srgbClr val="002060"/>
          </a:solidFill>
        </p:spPr>
        <p:txBody>
          <a:bodyPr>
            <a:spAutoFit/>
          </a:bodyPr>
          <a:lstStyle/>
          <a:p>
            <a:pPr>
              <a:defRPr sz="1800" b="1" i="0" u="none" strike="noStrike" kern="1200" baseline="0">
                <a:solidFill>
                  <a:prstClr val="black"/>
                </a:solidFill>
                <a:latin typeface="+mn-lt"/>
                <a:ea typeface="+mn-ea"/>
                <a:cs typeface="+mn-cs"/>
              </a:defRPr>
            </a:pPr>
            <a:r>
              <a:rPr lang="en-US" sz="3600" b="1" dirty="0" err="1">
                <a:solidFill>
                  <a:schemeClr val="tx2">
                    <a:lumMod val="60000"/>
                    <a:lumOff val="40000"/>
                  </a:schemeClr>
                </a:solidFill>
                <a:latin typeface="+mn-lt"/>
                <a:cs typeface="Calibri" pitchFamily="34" charset="0"/>
              </a:rPr>
              <a:t>timss</a:t>
            </a:r>
            <a:endParaRPr lang="en-US" sz="3600" b="1" dirty="0">
              <a:solidFill>
                <a:schemeClr val="tx2">
                  <a:lumMod val="60000"/>
                  <a:lumOff val="40000"/>
                </a:schemeClr>
              </a:solidFill>
              <a:latin typeface="+mn-lt"/>
              <a:cs typeface="Calibri" pitchFamily="34" charset="0"/>
            </a:endParaRPr>
          </a:p>
        </p:txBody>
      </p:sp>
      <p:sp>
        <p:nvSpPr>
          <p:cNvPr id="28" name="Прямоугольник 27"/>
          <p:cNvSpPr/>
          <p:nvPr/>
        </p:nvSpPr>
        <p:spPr>
          <a:xfrm>
            <a:off x="265113" y="2971800"/>
            <a:ext cx="1471612" cy="646113"/>
          </a:xfrm>
          <a:prstGeom prst="rect">
            <a:avLst/>
          </a:prstGeom>
          <a:solidFill>
            <a:schemeClr val="accent5">
              <a:lumMod val="50000"/>
            </a:schemeClr>
          </a:solidFill>
        </p:spPr>
        <p:txBody>
          <a:bodyPr>
            <a:spAutoFit/>
          </a:bodyPr>
          <a:lstStyle/>
          <a:p>
            <a:pPr>
              <a:defRPr/>
            </a:pPr>
            <a:r>
              <a:rPr lang="en-US" sz="3600" b="1" dirty="0" err="1">
                <a:solidFill>
                  <a:schemeClr val="bg1"/>
                </a:solidFill>
                <a:latin typeface="+mn-lt"/>
                <a:cs typeface="Calibri" pitchFamily="34" charset="0"/>
              </a:rPr>
              <a:t>pisa</a:t>
            </a:r>
            <a:endParaRPr lang="en-US" sz="3600" b="1" dirty="0">
              <a:solidFill>
                <a:schemeClr val="bg1"/>
              </a:solidFill>
              <a:latin typeface="+mn-lt"/>
              <a:cs typeface="Calibri" pitchFamily="34" charset="0"/>
            </a:endParaRPr>
          </a:p>
        </p:txBody>
      </p:sp>
      <p:graphicFrame>
        <p:nvGraphicFramePr>
          <p:cNvPr id="31" name="Таблица 30"/>
          <p:cNvGraphicFramePr>
            <a:graphicFrameLocks noGrp="1"/>
          </p:cNvGraphicFramePr>
          <p:nvPr/>
        </p:nvGraphicFramePr>
        <p:xfrm>
          <a:off x="2057400" y="2819400"/>
          <a:ext cx="9753600" cy="1824056"/>
        </p:xfrm>
        <a:graphic>
          <a:graphicData uri="http://schemas.openxmlformats.org/drawingml/2006/table">
            <a:tbl>
              <a:tblPr firstRow="1" bandRow="1">
                <a:tableStyleId>{BDBED569-4797-4DF1-A0F4-6AAB3CD982D8}</a:tableStyleId>
              </a:tblPr>
              <a:tblGrid>
                <a:gridCol w="1732134"/>
                <a:gridCol w="2085581"/>
                <a:gridCol w="2061907"/>
                <a:gridCol w="1948826"/>
                <a:gridCol w="1925152"/>
              </a:tblGrid>
              <a:tr h="295991">
                <a:tc>
                  <a:txBody>
                    <a:bodyPr/>
                    <a:lstStyle/>
                    <a:p>
                      <a:pPr algn="ctr"/>
                      <a:endParaRPr lang="ru-RU" sz="1400" b="1" dirty="0">
                        <a:solidFill>
                          <a:schemeClr val="accent2">
                            <a:lumMod val="75000"/>
                          </a:schemeClr>
                        </a:solidFill>
                        <a:latin typeface="+mn-lt"/>
                        <a:cs typeface="Arial" pitchFamily="34" charset="0"/>
                      </a:endParaRPr>
                    </a:p>
                  </a:txBody>
                  <a:tcPr marL="82360" marR="82360" marT="41317" marB="4131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k-KZ" sz="1400" dirty="0">
                          <a:latin typeface="+mn-lt"/>
                        </a:rPr>
                        <a:t>     2009</a:t>
                      </a:r>
                      <a:endParaRPr lang="ru-RU" sz="1400" b="0" dirty="0">
                        <a:latin typeface="+mn-lt"/>
                        <a:cs typeface="Arial" pitchFamily="34" charset="0"/>
                      </a:endParaRPr>
                    </a:p>
                  </a:txBody>
                  <a:tcPr marL="82360" marR="82360" marT="41317" marB="41317" anchor="ctr"/>
                </a:tc>
                <a:tc>
                  <a:txBody>
                    <a:bodyPr/>
                    <a:lstStyle/>
                    <a:p>
                      <a:pPr marL="0" algn="ctr" defTabSz="914400" rtl="0" eaLnBrk="1" latinLnBrk="0" hangingPunct="1"/>
                      <a:r>
                        <a:rPr lang="ru-RU" sz="1400" kern="1200" dirty="0">
                          <a:latin typeface="+mn-lt"/>
                        </a:rPr>
                        <a:t>2012</a:t>
                      </a:r>
                      <a:endParaRPr lang="ru-RU" sz="1400" b="0" kern="1200" dirty="0">
                        <a:solidFill>
                          <a:schemeClr val="tx1"/>
                        </a:solidFill>
                        <a:latin typeface="+mn-lt"/>
                        <a:ea typeface="+mn-ea"/>
                        <a:cs typeface="Arial" pitchFamily="34" charset="0"/>
                      </a:endParaRPr>
                    </a:p>
                  </a:txBody>
                  <a:tcPr marL="82360" marR="82360" marT="41317" marB="41317" anchor="ctr"/>
                </a:tc>
                <a:tc>
                  <a:txBody>
                    <a:bodyPr/>
                    <a:lstStyle/>
                    <a:p>
                      <a:pPr marL="0" algn="ctr" defTabSz="914400" rtl="0" eaLnBrk="1" latinLnBrk="0" hangingPunct="1"/>
                      <a:r>
                        <a:rPr lang="ru-RU" sz="1400" kern="1200" dirty="0">
                          <a:latin typeface="+mn-lt"/>
                        </a:rPr>
                        <a:t>201</a:t>
                      </a:r>
                      <a:r>
                        <a:rPr lang="en-US" sz="1400" kern="1200" dirty="0">
                          <a:latin typeface="+mn-lt"/>
                        </a:rPr>
                        <a:t>5</a:t>
                      </a:r>
                      <a:endParaRPr lang="ru-RU" sz="1400" b="0" kern="1200" dirty="0">
                        <a:solidFill>
                          <a:schemeClr val="tx1"/>
                        </a:solidFill>
                        <a:latin typeface="+mn-lt"/>
                        <a:ea typeface="+mn-ea"/>
                        <a:cs typeface="Arial" pitchFamily="34" charset="0"/>
                      </a:endParaRPr>
                    </a:p>
                  </a:txBody>
                  <a:tcPr marL="82360" marR="82360" marT="41317" marB="41317" anchor="ctr"/>
                </a:tc>
                <a:tc>
                  <a:txBody>
                    <a:bodyPr/>
                    <a:lstStyle/>
                    <a:p>
                      <a:pPr marL="0" algn="ctr" defTabSz="914400" rtl="0" eaLnBrk="1" latinLnBrk="0" hangingPunct="1"/>
                      <a:r>
                        <a:rPr lang="en-US" sz="1400" kern="1200" dirty="0">
                          <a:latin typeface="+mn-lt"/>
                        </a:rPr>
                        <a:t>2018</a:t>
                      </a:r>
                      <a:endParaRPr lang="ru-RU" sz="1400" b="0" kern="1200" dirty="0">
                        <a:solidFill>
                          <a:schemeClr val="tx1"/>
                        </a:solidFill>
                        <a:latin typeface="+mn-lt"/>
                        <a:ea typeface="+mn-ea"/>
                        <a:cs typeface="Arial" pitchFamily="34" charset="0"/>
                      </a:endParaRPr>
                    </a:p>
                  </a:txBody>
                  <a:tcPr marL="82360" marR="82360" marT="41317" marB="41317" anchor="ctr"/>
                </a:tc>
              </a:tr>
              <a:tr h="509349">
                <a:tc>
                  <a:txBody>
                    <a:bodyPr/>
                    <a:lstStyle/>
                    <a:p>
                      <a:pPr algn="l"/>
                      <a:r>
                        <a:rPr lang="kk-KZ" sz="1400" dirty="0">
                          <a:latin typeface="+mn-lt"/>
                        </a:rPr>
                        <a:t>Математика</a:t>
                      </a:r>
                      <a:endParaRPr lang="en-US" sz="1400" b="0" dirty="0">
                        <a:latin typeface="+mn-lt"/>
                        <a:cs typeface="Arial" pitchFamily="34" charset="0"/>
                      </a:endParaRPr>
                    </a:p>
                  </a:txBody>
                  <a:tcPr marL="82360" marR="82360" marT="41317" marB="41317" anchor="ctr"/>
                </a:tc>
                <a:tc>
                  <a:txBody>
                    <a:bodyPr/>
                    <a:lstStyle/>
                    <a:p>
                      <a:pPr algn="ctr"/>
                      <a:r>
                        <a:rPr lang="ru-RU" sz="1400" dirty="0">
                          <a:latin typeface="+mn-lt"/>
                        </a:rPr>
                        <a:t>405 балл           </a:t>
                      </a:r>
                    </a:p>
                    <a:p>
                      <a:pPr algn="ctr"/>
                      <a:r>
                        <a:rPr lang="ru-RU" sz="1400" dirty="0">
                          <a:latin typeface="+mn-lt"/>
                        </a:rPr>
                        <a:t> (53-орын)</a:t>
                      </a:r>
                      <a:endParaRPr lang="ru-RU" sz="1400" dirty="0">
                        <a:solidFill>
                          <a:schemeClr val="accent6">
                            <a:lumMod val="75000"/>
                          </a:schemeClr>
                        </a:solidFill>
                        <a:latin typeface="+mn-lt"/>
                        <a:cs typeface="Arial" pitchFamily="34" charset="0"/>
                      </a:endParaRPr>
                    </a:p>
                  </a:txBody>
                  <a:tcPr marL="82360" marR="82360" marT="41317" marB="41317" anchor="ctr"/>
                </a:tc>
                <a:tc>
                  <a:txBody>
                    <a:bodyPr/>
                    <a:lstStyle/>
                    <a:p>
                      <a:pPr marL="0" algn="ctr" defTabSz="914400" rtl="0" eaLnBrk="1" latinLnBrk="0" hangingPunct="1"/>
                      <a:r>
                        <a:rPr lang="ru-RU" sz="1400" kern="1200" dirty="0">
                          <a:latin typeface="+mn-lt"/>
                        </a:rPr>
                        <a:t>432 балл</a:t>
                      </a:r>
                    </a:p>
                    <a:p>
                      <a:pPr marL="0" algn="ctr" defTabSz="914400" rtl="0" eaLnBrk="1" latinLnBrk="0" hangingPunct="1"/>
                      <a:r>
                        <a:rPr lang="ru-RU" sz="1400" kern="1200" dirty="0">
                          <a:latin typeface="+mn-lt"/>
                        </a:rPr>
                        <a:t>(49-орын)</a:t>
                      </a:r>
                      <a:endParaRPr lang="ru-RU" sz="1400" b="1" kern="1200" dirty="0">
                        <a:solidFill>
                          <a:schemeClr val="accent6">
                            <a:lumMod val="75000"/>
                          </a:schemeClr>
                        </a:solidFill>
                        <a:latin typeface="+mn-lt"/>
                        <a:cs typeface="Arial" pitchFamily="34" charset="0"/>
                      </a:endParaRPr>
                    </a:p>
                  </a:txBody>
                  <a:tcPr marL="82360" marR="82360" marT="41317" marB="41317"/>
                </a:tc>
                <a:tc>
                  <a:txBody>
                    <a:bodyPr/>
                    <a:lstStyle/>
                    <a:p>
                      <a:pPr marL="0" algn="ctr" defTabSz="914400" rtl="0" eaLnBrk="1" latinLnBrk="0" hangingPunct="1"/>
                      <a:r>
                        <a:rPr lang="ru-RU" sz="1400" kern="1200" dirty="0">
                          <a:latin typeface="+mn-lt"/>
                        </a:rPr>
                        <a:t>4</a:t>
                      </a:r>
                      <a:r>
                        <a:rPr lang="en-US" sz="1400" kern="1200" dirty="0">
                          <a:latin typeface="+mn-lt"/>
                        </a:rPr>
                        <a:t>6</a:t>
                      </a:r>
                      <a:r>
                        <a:rPr lang="ru-RU" sz="1400" kern="1200" dirty="0">
                          <a:latin typeface="+mn-lt"/>
                        </a:rPr>
                        <a:t>0 балл </a:t>
                      </a:r>
                    </a:p>
                    <a:p>
                      <a:pPr marL="0" algn="ctr" defTabSz="914400" rtl="0" eaLnBrk="1" latinLnBrk="0" hangingPunct="1"/>
                      <a:r>
                        <a:rPr lang="ru-RU" sz="1400" kern="1200" dirty="0">
                          <a:latin typeface="+mn-lt"/>
                        </a:rPr>
                        <a:t>(42-орын)</a:t>
                      </a:r>
                      <a:endParaRPr lang="ru-RU" sz="1400" b="1" kern="1200" dirty="0">
                        <a:solidFill>
                          <a:schemeClr val="accent6">
                            <a:lumMod val="75000"/>
                          </a:schemeClr>
                        </a:solidFill>
                        <a:latin typeface="+mn-lt"/>
                        <a:cs typeface="Arial" pitchFamily="34" charset="0"/>
                      </a:endParaRPr>
                    </a:p>
                  </a:txBody>
                  <a:tcPr marL="82360" marR="82360" marT="41317" marB="41317"/>
                </a:tc>
                <a:tc>
                  <a:txBody>
                    <a:bodyPr/>
                    <a:lstStyle/>
                    <a:p>
                      <a:pPr marL="0" algn="ctr" defTabSz="914400" rtl="0" eaLnBrk="1" latinLnBrk="0" hangingPunct="1"/>
                      <a:r>
                        <a:rPr lang="en-US" sz="1400" kern="1200" dirty="0">
                          <a:latin typeface="+mn-lt"/>
                        </a:rPr>
                        <a:t>423</a:t>
                      </a:r>
                      <a:r>
                        <a:rPr lang="kk-KZ" sz="1400" kern="1200" dirty="0">
                          <a:latin typeface="+mn-lt"/>
                        </a:rPr>
                        <a:t> балл</a:t>
                      </a:r>
                      <a:endParaRPr lang="en-US" sz="1400" kern="1200" dirty="0">
                        <a:latin typeface="+mn-lt"/>
                      </a:endParaRPr>
                    </a:p>
                    <a:p>
                      <a:pPr marL="0" algn="ctr" defTabSz="914400" rtl="0" eaLnBrk="1" latinLnBrk="0" hangingPunct="1"/>
                      <a:r>
                        <a:rPr lang="en-US" sz="1400" kern="1200" dirty="0">
                          <a:latin typeface="+mn-lt"/>
                        </a:rPr>
                        <a:t>(</a:t>
                      </a:r>
                      <a:r>
                        <a:rPr lang="ru-RU" sz="1400" kern="1200" dirty="0">
                          <a:latin typeface="+mn-lt"/>
                        </a:rPr>
                        <a:t>54</a:t>
                      </a:r>
                      <a:r>
                        <a:rPr lang="ru-RU" sz="1400" kern="1200" baseline="0" dirty="0">
                          <a:latin typeface="+mn-lt"/>
                        </a:rPr>
                        <a:t>-орын</a:t>
                      </a:r>
                      <a:r>
                        <a:rPr lang="ru-RU" sz="1400" kern="1200" dirty="0">
                          <a:latin typeface="+mn-lt"/>
                        </a:rPr>
                        <a:t>)</a:t>
                      </a:r>
                      <a:endParaRPr lang="ru-RU" sz="1400" kern="1200" dirty="0">
                        <a:solidFill>
                          <a:schemeClr val="accent6">
                            <a:lumMod val="75000"/>
                          </a:schemeClr>
                        </a:solidFill>
                        <a:latin typeface="+mn-lt"/>
                        <a:ea typeface="+mn-ea"/>
                        <a:cs typeface="Arial" pitchFamily="34" charset="0"/>
                      </a:endParaRPr>
                    </a:p>
                  </a:txBody>
                  <a:tcPr marL="82360" marR="82360" marT="41317" marB="41317"/>
                </a:tc>
              </a:tr>
              <a:tr h="509349">
                <a:tc>
                  <a:txBody>
                    <a:bodyPr/>
                    <a:lstStyle/>
                    <a:p>
                      <a:pPr algn="l"/>
                      <a:r>
                        <a:rPr lang="kk-KZ" sz="1400" b="0" dirty="0">
                          <a:latin typeface="+mn-lt"/>
                          <a:cs typeface="+mn-cs"/>
                        </a:rPr>
                        <a:t>Жаратылыстану</a:t>
                      </a:r>
                      <a:endParaRPr lang="ru-RU" sz="1400" b="0" dirty="0">
                        <a:latin typeface="+mn-lt"/>
                        <a:cs typeface="Arial" pitchFamily="34" charset="0"/>
                      </a:endParaRPr>
                    </a:p>
                  </a:txBody>
                  <a:tcPr marL="82360" marR="82360" marT="41317" marB="41317" anchor="ctr"/>
                </a:tc>
                <a:tc>
                  <a:txBody>
                    <a:bodyPr/>
                    <a:lstStyle/>
                    <a:p>
                      <a:pPr algn="ctr"/>
                      <a:r>
                        <a:rPr lang="ru-RU" sz="1400" dirty="0">
                          <a:latin typeface="+mn-lt"/>
                        </a:rPr>
                        <a:t>400 балл            </a:t>
                      </a:r>
                      <a:r>
                        <a:rPr lang="ru-RU" sz="1400" baseline="0" dirty="0">
                          <a:latin typeface="+mn-lt"/>
                        </a:rPr>
                        <a:t> </a:t>
                      </a:r>
                    </a:p>
                    <a:p>
                      <a:pPr algn="ctr"/>
                      <a:r>
                        <a:rPr lang="ru-RU" sz="1400" baseline="0" dirty="0">
                          <a:latin typeface="+mn-lt"/>
                        </a:rPr>
                        <a:t>(58-орын)</a:t>
                      </a:r>
                      <a:endParaRPr lang="ru-RU" sz="1400" dirty="0">
                        <a:solidFill>
                          <a:schemeClr val="accent6">
                            <a:lumMod val="75000"/>
                          </a:schemeClr>
                        </a:solidFill>
                        <a:latin typeface="+mn-lt"/>
                        <a:cs typeface="Arial" pitchFamily="34" charset="0"/>
                      </a:endParaRPr>
                    </a:p>
                  </a:txBody>
                  <a:tcPr marL="82360" marR="82360" marT="41317" marB="41317" anchor="ctr"/>
                </a:tc>
                <a:tc>
                  <a:txBody>
                    <a:bodyPr/>
                    <a:lstStyle/>
                    <a:p>
                      <a:pPr marL="0" algn="ctr" defTabSz="914400" rtl="0" eaLnBrk="1" latinLnBrk="0" hangingPunct="1"/>
                      <a:r>
                        <a:rPr lang="ru-RU" sz="1400" kern="1200" dirty="0">
                          <a:latin typeface="+mn-lt"/>
                        </a:rPr>
                        <a:t>425</a:t>
                      </a:r>
                      <a:r>
                        <a:rPr lang="ru-RU" sz="1400" kern="1200" baseline="0" dirty="0">
                          <a:latin typeface="+mn-lt"/>
                        </a:rPr>
                        <a:t> балл</a:t>
                      </a:r>
                    </a:p>
                    <a:p>
                      <a:pPr marL="0" algn="ctr" defTabSz="914400" rtl="0" eaLnBrk="1" latinLnBrk="0" hangingPunct="1"/>
                      <a:r>
                        <a:rPr lang="ru-RU" sz="1400" kern="1200" baseline="0" dirty="0">
                          <a:latin typeface="+mn-lt"/>
                        </a:rPr>
                        <a:t>(52-орын)</a:t>
                      </a:r>
                      <a:endParaRPr lang="ru-RU" sz="1400" kern="1200" dirty="0">
                        <a:solidFill>
                          <a:schemeClr val="accent6">
                            <a:lumMod val="75000"/>
                          </a:schemeClr>
                        </a:solidFill>
                        <a:latin typeface="+mn-lt"/>
                        <a:cs typeface="Arial" pitchFamily="34" charset="0"/>
                      </a:endParaRPr>
                    </a:p>
                  </a:txBody>
                  <a:tcPr marL="82360" marR="82360" marT="41317" marB="41317"/>
                </a:tc>
                <a:tc>
                  <a:txBody>
                    <a:bodyPr/>
                    <a:lstStyle/>
                    <a:p>
                      <a:pPr marL="0" algn="ctr" defTabSz="914400" rtl="0" eaLnBrk="1" latinLnBrk="0" hangingPunct="1"/>
                      <a:r>
                        <a:rPr lang="ru-RU" sz="1400" kern="1200" dirty="0">
                          <a:latin typeface="+mn-lt"/>
                        </a:rPr>
                        <a:t>456</a:t>
                      </a:r>
                      <a:r>
                        <a:rPr lang="ru-RU" sz="1400" kern="1200" baseline="0" dirty="0">
                          <a:latin typeface="+mn-lt"/>
                        </a:rPr>
                        <a:t> балл</a:t>
                      </a:r>
                    </a:p>
                    <a:p>
                      <a:pPr marL="0" algn="ctr" defTabSz="914400" rtl="0" eaLnBrk="1" latinLnBrk="0" hangingPunct="1"/>
                      <a:r>
                        <a:rPr lang="ru-RU" sz="1400" kern="1200" baseline="0" dirty="0">
                          <a:latin typeface="+mn-lt"/>
                        </a:rPr>
                        <a:t>(42-орын)</a:t>
                      </a:r>
                      <a:endParaRPr lang="ru-RU" sz="1400" kern="1200" dirty="0">
                        <a:solidFill>
                          <a:schemeClr val="accent6">
                            <a:lumMod val="75000"/>
                          </a:schemeClr>
                        </a:solidFill>
                        <a:latin typeface="+mn-lt"/>
                        <a:cs typeface="Arial" pitchFamily="34" charset="0"/>
                      </a:endParaRPr>
                    </a:p>
                  </a:txBody>
                  <a:tcPr marL="82360" marR="82360" marT="41317" marB="41317"/>
                </a:tc>
                <a:tc>
                  <a:txBody>
                    <a:bodyPr/>
                    <a:lstStyle/>
                    <a:p>
                      <a:pPr marL="0" algn="ctr" defTabSz="914400" rtl="0" eaLnBrk="1" latinLnBrk="0" hangingPunct="1"/>
                      <a:r>
                        <a:rPr lang="en-US" sz="1400" kern="1200" dirty="0">
                          <a:latin typeface="+mn-lt"/>
                        </a:rPr>
                        <a:t>397</a:t>
                      </a:r>
                      <a:r>
                        <a:rPr lang="kk-KZ" sz="1400" kern="1200" dirty="0">
                          <a:latin typeface="+mn-lt"/>
                        </a:rPr>
                        <a:t> балл</a:t>
                      </a:r>
                      <a:endParaRPr lang="ru-RU" sz="1400" kern="1200" dirty="0">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a:latin typeface="+mn-lt"/>
                        </a:rPr>
                        <a:t>(</a:t>
                      </a:r>
                      <a:r>
                        <a:rPr lang="ru-RU" sz="1400" kern="1200" dirty="0">
                          <a:latin typeface="+mn-lt"/>
                        </a:rPr>
                        <a:t>69</a:t>
                      </a:r>
                      <a:r>
                        <a:rPr lang="kk-KZ" sz="1400" kern="1200" dirty="0">
                          <a:latin typeface="+mn-lt"/>
                        </a:rPr>
                        <a:t>-орын</a:t>
                      </a:r>
                      <a:r>
                        <a:rPr lang="ru-RU" sz="1400" kern="1200" dirty="0">
                          <a:latin typeface="+mn-lt"/>
                        </a:rPr>
                        <a:t>)</a:t>
                      </a:r>
                      <a:endParaRPr lang="ru-RU" sz="1400" kern="1200" dirty="0">
                        <a:solidFill>
                          <a:schemeClr val="accent6">
                            <a:lumMod val="75000"/>
                          </a:schemeClr>
                        </a:solidFill>
                        <a:latin typeface="+mn-lt"/>
                        <a:ea typeface="+mn-ea"/>
                        <a:cs typeface="Arial" pitchFamily="34" charset="0"/>
                      </a:endParaRPr>
                    </a:p>
                  </a:txBody>
                  <a:tcPr marL="82360" marR="82360" marT="41317" marB="41317"/>
                </a:tc>
              </a:tr>
              <a:tr h="509349">
                <a:tc>
                  <a:txBody>
                    <a:bodyPr/>
                    <a:lstStyle/>
                    <a:p>
                      <a:pPr algn="l"/>
                      <a:r>
                        <a:rPr lang="kk-KZ" sz="1400" b="0" dirty="0">
                          <a:latin typeface="+mn-lt"/>
                          <a:cs typeface="+mn-cs"/>
                        </a:rPr>
                        <a:t>Оқу</a:t>
                      </a:r>
                      <a:r>
                        <a:rPr lang="kk-KZ" sz="1400" b="0" baseline="0" dirty="0">
                          <a:latin typeface="+mn-lt"/>
                          <a:cs typeface="+mn-cs"/>
                        </a:rPr>
                        <a:t> сауаттылығы</a:t>
                      </a:r>
                      <a:endParaRPr lang="ru-RU" sz="1400" b="0" dirty="0">
                        <a:latin typeface="+mn-lt"/>
                        <a:cs typeface="Arial" pitchFamily="34" charset="0"/>
                      </a:endParaRPr>
                    </a:p>
                  </a:txBody>
                  <a:tcPr marL="82360" marR="82360" marT="41317" marB="41317" anchor="ctr"/>
                </a:tc>
                <a:tc>
                  <a:txBody>
                    <a:bodyPr/>
                    <a:lstStyle/>
                    <a:p>
                      <a:pPr algn="ctr"/>
                      <a:r>
                        <a:rPr lang="ru-RU" sz="1400" dirty="0">
                          <a:latin typeface="+mn-lt"/>
                        </a:rPr>
                        <a:t>390 балл          </a:t>
                      </a:r>
                    </a:p>
                    <a:p>
                      <a:pPr algn="ctr"/>
                      <a:r>
                        <a:rPr lang="ru-RU" sz="1400" dirty="0">
                          <a:latin typeface="+mn-lt"/>
                        </a:rPr>
                        <a:t>(59-орын)</a:t>
                      </a:r>
                      <a:endParaRPr lang="ru-RU" sz="1400" b="1" dirty="0">
                        <a:solidFill>
                          <a:schemeClr val="accent6">
                            <a:lumMod val="75000"/>
                          </a:schemeClr>
                        </a:solidFill>
                        <a:latin typeface="+mn-lt"/>
                        <a:cs typeface="Arial" pitchFamily="34" charset="0"/>
                      </a:endParaRPr>
                    </a:p>
                  </a:txBody>
                  <a:tcPr marL="82360" marR="82360" marT="41317" marB="41317" anchor="ctr"/>
                </a:tc>
                <a:tc>
                  <a:txBody>
                    <a:bodyPr/>
                    <a:lstStyle/>
                    <a:p>
                      <a:pPr marL="0" algn="ctr" defTabSz="914400" rtl="0" eaLnBrk="1" latinLnBrk="0" hangingPunct="1"/>
                      <a:r>
                        <a:rPr lang="ru-RU" sz="1400" kern="1200" dirty="0">
                          <a:latin typeface="+mn-lt"/>
                        </a:rPr>
                        <a:t>393 балл </a:t>
                      </a:r>
                    </a:p>
                    <a:p>
                      <a:pPr marL="0" algn="ctr" defTabSz="914400" rtl="0" eaLnBrk="1" latinLnBrk="0" hangingPunct="1"/>
                      <a:r>
                        <a:rPr lang="ru-RU" sz="1400" kern="1200" dirty="0">
                          <a:latin typeface="+mn-lt"/>
                        </a:rPr>
                        <a:t>(63-орын)</a:t>
                      </a:r>
                      <a:endParaRPr lang="ru-RU" sz="1400" kern="1200" dirty="0">
                        <a:solidFill>
                          <a:schemeClr val="accent6">
                            <a:lumMod val="75000"/>
                          </a:schemeClr>
                        </a:solidFill>
                        <a:latin typeface="+mn-lt"/>
                        <a:cs typeface="Arial" pitchFamily="34" charset="0"/>
                      </a:endParaRPr>
                    </a:p>
                  </a:txBody>
                  <a:tcPr marL="82360" marR="82360" marT="41317" marB="41317"/>
                </a:tc>
                <a:tc>
                  <a:txBody>
                    <a:bodyPr/>
                    <a:lstStyle/>
                    <a:p>
                      <a:pPr marL="0" algn="ctr" defTabSz="914400" rtl="0" eaLnBrk="1" latinLnBrk="0" hangingPunct="1"/>
                      <a:r>
                        <a:rPr lang="ru-RU" sz="1400" kern="1200" dirty="0">
                          <a:latin typeface="+mn-lt"/>
                        </a:rPr>
                        <a:t>427 балл</a:t>
                      </a:r>
                    </a:p>
                    <a:p>
                      <a:pPr marL="0" algn="ctr" defTabSz="914400" rtl="0" eaLnBrk="1" latinLnBrk="0" hangingPunct="1"/>
                      <a:r>
                        <a:rPr lang="ru-RU" sz="1400" kern="1200" dirty="0">
                          <a:latin typeface="+mn-lt"/>
                        </a:rPr>
                        <a:t>(52-орын)</a:t>
                      </a:r>
                      <a:endParaRPr lang="ru-RU" sz="1400" kern="1200" dirty="0">
                        <a:solidFill>
                          <a:schemeClr val="accent6">
                            <a:lumMod val="75000"/>
                          </a:schemeClr>
                        </a:solidFill>
                        <a:latin typeface="+mn-lt"/>
                        <a:cs typeface="Arial" pitchFamily="34" charset="0"/>
                      </a:endParaRPr>
                    </a:p>
                  </a:txBody>
                  <a:tcPr marL="82360" marR="82360" marT="41317" marB="41317"/>
                </a:tc>
                <a:tc>
                  <a:txBody>
                    <a:bodyPr/>
                    <a:lstStyle/>
                    <a:p>
                      <a:pPr marL="0" algn="ctr" defTabSz="914400" rtl="0" eaLnBrk="1" latinLnBrk="0" hangingPunct="1"/>
                      <a:r>
                        <a:rPr lang="en-US" sz="1400" kern="1200" dirty="0">
                          <a:latin typeface="+mn-lt"/>
                        </a:rPr>
                        <a:t>387</a:t>
                      </a:r>
                      <a:r>
                        <a:rPr lang="kk-KZ" sz="1400" kern="1200" dirty="0">
                          <a:latin typeface="+mn-lt"/>
                        </a:rPr>
                        <a:t> орын</a:t>
                      </a:r>
                      <a:endParaRPr lang="ru-RU" sz="1400" kern="1200" dirty="0">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a:latin typeface="+mn-lt"/>
                        </a:rPr>
                        <a:t>(</a:t>
                      </a:r>
                      <a:r>
                        <a:rPr lang="ru-RU" sz="1400" kern="1200" dirty="0">
                          <a:latin typeface="+mn-lt"/>
                        </a:rPr>
                        <a:t>69-орын)</a:t>
                      </a:r>
                      <a:endParaRPr lang="ru-RU" sz="1400" kern="1200" dirty="0">
                        <a:solidFill>
                          <a:schemeClr val="accent6">
                            <a:lumMod val="75000"/>
                          </a:schemeClr>
                        </a:solidFill>
                        <a:latin typeface="+mn-lt"/>
                        <a:ea typeface="+mn-ea"/>
                        <a:cs typeface="Arial" pitchFamily="34" charset="0"/>
                      </a:endParaRPr>
                    </a:p>
                  </a:txBody>
                  <a:tcPr marL="82360" marR="82360" marT="41317" marB="41317"/>
                </a:tc>
              </a:tr>
            </a:tbl>
          </a:graphicData>
        </a:graphic>
      </p:graphicFrame>
      <p:sp>
        <p:nvSpPr>
          <p:cNvPr id="33" name="Прямоугольник 32"/>
          <p:cNvSpPr/>
          <p:nvPr/>
        </p:nvSpPr>
        <p:spPr>
          <a:xfrm>
            <a:off x="228600" y="4840288"/>
            <a:ext cx="1471613" cy="646112"/>
          </a:xfrm>
          <a:prstGeom prst="rect">
            <a:avLst/>
          </a:prstGeom>
          <a:solidFill>
            <a:schemeClr val="accent6">
              <a:lumMod val="75000"/>
            </a:schemeClr>
          </a:solidFill>
        </p:spPr>
        <p:txBody>
          <a:bodyPr>
            <a:spAutoFit/>
          </a:bodyPr>
          <a:lstStyle/>
          <a:p>
            <a:pPr>
              <a:defRPr/>
            </a:pPr>
            <a:r>
              <a:rPr lang="en-US" sz="3600" b="1" dirty="0" err="1">
                <a:solidFill>
                  <a:schemeClr val="bg1"/>
                </a:solidFill>
                <a:latin typeface="+mn-lt"/>
                <a:cs typeface="Calibri" pitchFamily="34" charset="0"/>
              </a:rPr>
              <a:t>pirls</a:t>
            </a:r>
            <a:endParaRPr lang="en-US" sz="3600" b="1" dirty="0">
              <a:solidFill>
                <a:schemeClr val="bg1"/>
              </a:solidFill>
              <a:latin typeface="+mn-lt"/>
              <a:cs typeface="Calibri" pitchFamily="34" charset="0"/>
            </a:endParaRPr>
          </a:p>
        </p:txBody>
      </p:sp>
      <p:sp>
        <p:nvSpPr>
          <p:cNvPr id="10308" name="Прямоугольник 33"/>
          <p:cNvSpPr>
            <a:spLocks noChangeArrowheads="1"/>
          </p:cNvSpPr>
          <p:nvPr/>
        </p:nvSpPr>
        <p:spPr bwMode="auto">
          <a:xfrm>
            <a:off x="228600" y="5983288"/>
            <a:ext cx="1471613" cy="646112"/>
          </a:xfrm>
          <a:prstGeom prst="rect">
            <a:avLst/>
          </a:prstGeom>
          <a:solidFill>
            <a:srgbClr val="92D050"/>
          </a:solidFill>
          <a:ln>
            <a:noFill/>
          </a:ln>
        </p:spPr>
        <p:txBody>
          <a:bodyPr>
            <a:spAutoFit/>
          </a:bodyPr>
          <a:lstStyle/>
          <a:p>
            <a:pPr>
              <a:defRPr/>
            </a:pPr>
            <a:r>
              <a:rPr lang="en-US" altLang="ru-RU" sz="3600" b="1">
                <a:solidFill>
                  <a:schemeClr val="bg1"/>
                </a:solidFill>
                <a:latin typeface="+mn-lt"/>
                <a:cs typeface="Calibri" pitchFamily="34" charset="0"/>
              </a:rPr>
              <a:t>icils</a:t>
            </a:r>
          </a:p>
        </p:txBody>
      </p:sp>
      <p:graphicFrame>
        <p:nvGraphicFramePr>
          <p:cNvPr id="36" name="Таблица 35"/>
          <p:cNvGraphicFramePr>
            <a:graphicFrameLocks noGrp="1"/>
          </p:cNvGraphicFramePr>
          <p:nvPr/>
        </p:nvGraphicFramePr>
        <p:xfrm>
          <a:off x="2057400" y="4800600"/>
          <a:ext cx="9753600" cy="1019174"/>
        </p:xfrm>
        <a:graphic>
          <a:graphicData uri="http://schemas.openxmlformats.org/drawingml/2006/table">
            <a:tbl>
              <a:tblPr firstRow="1" bandRow="1">
                <a:tableStyleId>{E8B1032C-EA38-4F05-BA0D-38AFFFC7BED3}</a:tableStyleId>
              </a:tblPr>
              <a:tblGrid>
                <a:gridCol w="2873406"/>
                <a:gridCol w="3459733"/>
                <a:gridCol w="3420461"/>
              </a:tblGrid>
              <a:tr h="509587">
                <a:tc>
                  <a:txBody>
                    <a:bodyPr/>
                    <a:lstStyle/>
                    <a:p>
                      <a:pPr algn="ctr"/>
                      <a:endParaRPr lang="ru-RU" sz="1400" b="1" dirty="0">
                        <a:solidFill>
                          <a:schemeClr val="accent2">
                            <a:lumMod val="75000"/>
                          </a:schemeClr>
                        </a:solidFill>
                        <a:latin typeface="+mn-lt"/>
                        <a:cs typeface="Arial" pitchFamily="34" charset="0"/>
                      </a:endParaRPr>
                    </a:p>
                  </a:txBody>
                  <a:tcPr marL="82360" marR="82360" marT="41338" marB="4133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k-KZ" sz="1400" dirty="0">
                          <a:latin typeface="+mn-lt"/>
                        </a:rPr>
                        <a:t>2016</a:t>
                      </a:r>
                    </a:p>
                    <a:p>
                      <a:pPr marL="0" marR="0" indent="0" algn="ctr" defTabSz="914400" rtl="0" eaLnBrk="1" fontAlgn="auto" latinLnBrk="0" hangingPunct="1">
                        <a:lnSpc>
                          <a:spcPct val="100000"/>
                        </a:lnSpc>
                        <a:spcBef>
                          <a:spcPts val="0"/>
                        </a:spcBef>
                        <a:spcAft>
                          <a:spcPts val="0"/>
                        </a:spcAft>
                        <a:buClrTx/>
                        <a:buSzTx/>
                        <a:buFontTx/>
                        <a:buNone/>
                        <a:tabLst/>
                        <a:defRPr/>
                      </a:pPr>
                      <a:r>
                        <a:rPr lang="kk-KZ" sz="1400" dirty="0">
                          <a:latin typeface="+mn-lt"/>
                        </a:rPr>
                        <a:t>4-сынып</a:t>
                      </a:r>
                      <a:endParaRPr lang="ru-RU" sz="1400" b="0" dirty="0">
                        <a:latin typeface="+mn-lt"/>
                        <a:cs typeface="Arial" pitchFamily="34" charset="0"/>
                      </a:endParaRPr>
                    </a:p>
                  </a:txBody>
                  <a:tcPr marL="82360" marR="82360" marT="41338" marB="41338" anchor="ctr"/>
                </a:tc>
                <a:tc>
                  <a:txBody>
                    <a:bodyPr/>
                    <a:lstStyle/>
                    <a:p>
                      <a:pPr marL="0" algn="ctr" defTabSz="914400" rtl="0" eaLnBrk="1" latinLnBrk="0" hangingPunct="1"/>
                      <a:r>
                        <a:rPr lang="ru-RU" sz="1400" kern="1200" dirty="0">
                          <a:latin typeface="+mn-lt"/>
                        </a:rPr>
                        <a:t>2021*</a:t>
                      </a:r>
                      <a:endParaRPr lang="ru-RU" sz="1400" b="0" kern="1200" dirty="0">
                        <a:solidFill>
                          <a:schemeClr val="tx1"/>
                        </a:solidFill>
                        <a:latin typeface="+mn-lt"/>
                        <a:ea typeface="+mn-ea"/>
                        <a:cs typeface="Arial" pitchFamily="34" charset="0"/>
                      </a:endParaRPr>
                    </a:p>
                  </a:txBody>
                  <a:tcPr marL="82360" marR="82360" marT="41338" marB="41338" anchor="ctr"/>
                </a:tc>
              </a:tr>
              <a:tr h="509587">
                <a:tc>
                  <a:txBody>
                    <a:bodyPr/>
                    <a:lstStyle/>
                    <a:p>
                      <a:pPr algn="l"/>
                      <a:r>
                        <a:rPr lang="kk-KZ" sz="1400" b="0" dirty="0">
                          <a:latin typeface="+mn-lt"/>
                          <a:cs typeface="+mn-cs"/>
                        </a:rPr>
                        <a:t>Оқу</a:t>
                      </a:r>
                      <a:r>
                        <a:rPr lang="kk-KZ" sz="1400" b="0" baseline="0" dirty="0">
                          <a:latin typeface="+mn-lt"/>
                          <a:cs typeface="+mn-cs"/>
                        </a:rPr>
                        <a:t> сауаттылығы</a:t>
                      </a:r>
                      <a:endParaRPr lang="ru-RU" sz="1400" b="0" dirty="0">
                        <a:latin typeface="+mn-lt"/>
                        <a:cs typeface="Arial" pitchFamily="34" charset="0"/>
                      </a:endParaRPr>
                    </a:p>
                  </a:txBody>
                  <a:tcPr marL="82360" marR="82360" marT="41338" marB="41338" anchor="ctr"/>
                </a:tc>
                <a:tc>
                  <a:txBody>
                    <a:bodyPr/>
                    <a:lstStyle/>
                    <a:p>
                      <a:pPr algn="ctr"/>
                      <a:r>
                        <a:rPr lang="ru-RU" sz="1400" dirty="0">
                          <a:latin typeface="+mn-lt"/>
                        </a:rPr>
                        <a:t>536 балл            </a:t>
                      </a:r>
                    </a:p>
                    <a:p>
                      <a:pPr algn="ctr"/>
                      <a:r>
                        <a:rPr lang="ru-RU" sz="1400" dirty="0">
                          <a:latin typeface="+mn-lt"/>
                        </a:rPr>
                        <a:t>(50-ден</a:t>
                      </a:r>
                      <a:r>
                        <a:rPr lang="ru-RU" sz="1400" baseline="0" dirty="0">
                          <a:latin typeface="+mn-lt"/>
                        </a:rPr>
                        <a:t> 27-орын</a:t>
                      </a:r>
                      <a:r>
                        <a:rPr lang="ru-RU" sz="1400" dirty="0">
                          <a:latin typeface="+mn-lt"/>
                        </a:rPr>
                        <a:t>)</a:t>
                      </a:r>
                      <a:endParaRPr lang="ru-RU" sz="1400" b="1" dirty="0">
                        <a:solidFill>
                          <a:schemeClr val="accent6">
                            <a:lumMod val="75000"/>
                          </a:schemeClr>
                        </a:solidFill>
                        <a:latin typeface="+mn-lt"/>
                        <a:cs typeface="Arial" pitchFamily="34" charset="0"/>
                      </a:endParaRPr>
                    </a:p>
                  </a:txBody>
                  <a:tcPr marL="82360" marR="82360" marT="41338" marB="41338" anchor="ctr"/>
                </a:tc>
                <a:tc>
                  <a:txBody>
                    <a:bodyPr/>
                    <a:lstStyle/>
                    <a:p>
                      <a:pPr marL="0" algn="ctr" defTabSz="914400" rtl="0" eaLnBrk="1" latinLnBrk="0" hangingPunct="1"/>
                      <a:r>
                        <a:rPr lang="ru-RU" sz="1400" kern="1200" dirty="0">
                          <a:latin typeface="+mn-lt"/>
                        </a:rPr>
                        <a:t>пандемия</a:t>
                      </a:r>
                      <a:endParaRPr lang="ru-RU" sz="1400" kern="1200" dirty="0">
                        <a:solidFill>
                          <a:schemeClr val="accent6">
                            <a:lumMod val="75000"/>
                          </a:schemeClr>
                        </a:solidFill>
                        <a:latin typeface="+mn-lt"/>
                        <a:cs typeface="Arial" pitchFamily="34" charset="0"/>
                      </a:endParaRPr>
                    </a:p>
                  </a:txBody>
                  <a:tcPr marL="82360" marR="82360" marT="41338" marB="41338"/>
                </a:tc>
              </a:tr>
            </a:tbl>
          </a:graphicData>
        </a:graphic>
      </p:graphicFrame>
      <p:graphicFrame>
        <p:nvGraphicFramePr>
          <p:cNvPr id="37" name="Таблица 36"/>
          <p:cNvGraphicFramePr>
            <a:graphicFrameLocks noGrp="1"/>
          </p:cNvGraphicFramePr>
          <p:nvPr/>
        </p:nvGraphicFramePr>
        <p:xfrm>
          <a:off x="2057400" y="5943600"/>
          <a:ext cx="9753600" cy="806450"/>
        </p:xfrm>
        <a:graphic>
          <a:graphicData uri="http://schemas.openxmlformats.org/drawingml/2006/table">
            <a:tbl>
              <a:tblPr firstRow="1" bandRow="1">
                <a:tableStyleId>{8799B23B-EC83-4686-B30A-512413B5E67A}</a:tableStyleId>
              </a:tblPr>
              <a:tblGrid>
                <a:gridCol w="2895600"/>
                <a:gridCol w="6858000"/>
              </a:tblGrid>
              <a:tr h="296401">
                <a:tc>
                  <a:txBody>
                    <a:bodyPr/>
                    <a:lstStyle/>
                    <a:p>
                      <a:pPr algn="ctr"/>
                      <a:endParaRPr lang="ru-RU" sz="1400" b="1" dirty="0">
                        <a:solidFill>
                          <a:schemeClr val="accent2">
                            <a:lumMod val="75000"/>
                          </a:schemeClr>
                        </a:solidFill>
                        <a:latin typeface="+mn-lt"/>
                        <a:cs typeface="Arial" pitchFamily="34" charset="0"/>
                      </a:endParaRPr>
                    </a:p>
                  </a:txBody>
                  <a:tcPr marL="82360" marR="82360" marT="41376" marB="4137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k-KZ" sz="1400" dirty="0">
                          <a:latin typeface="+mn-lt"/>
                        </a:rPr>
                        <a:t>2018 (</a:t>
                      </a:r>
                      <a:r>
                        <a:rPr lang="kk-KZ" sz="1400" b="0" dirty="0">
                          <a:latin typeface="+mn-lt"/>
                        </a:rPr>
                        <a:t>8-сынып)</a:t>
                      </a:r>
                      <a:endParaRPr lang="ru-RU" sz="1400" b="0" dirty="0">
                        <a:latin typeface="+mn-lt"/>
                        <a:cs typeface="Arial" pitchFamily="34" charset="0"/>
                      </a:endParaRPr>
                    </a:p>
                  </a:txBody>
                  <a:tcPr marL="82360" marR="82360" marT="41376" marB="41376" anchor="ctr"/>
                </a:tc>
              </a:tr>
              <a:tr h="510049">
                <a:tc>
                  <a:txBody>
                    <a:bodyPr/>
                    <a:lstStyle/>
                    <a:p>
                      <a:pPr algn="l"/>
                      <a:r>
                        <a:rPr lang="kk-KZ" sz="1400" b="0" dirty="0">
                          <a:latin typeface="+mn-lt"/>
                          <a:cs typeface="+mn-cs"/>
                        </a:rPr>
                        <a:t>АКТ</a:t>
                      </a:r>
                      <a:endParaRPr lang="ru-RU" sz="1400" b="0" dirty="0">
                        <a:latin typeface="+mn-lt"/>
                        <a:cs typeface="Arial" pitchFamily="34" charset="0"/>
                      </a:endParaRPr>
                    </a:p>
                  </a:txBody>
                  <a:tcPr marL="82360" marR="82360" marT="41376" marB="41376" anchor="ctr"/>
                </a:tc>
                <a:tc>
                  <a:txBody>
                    <a:bodyPr/>
                    <a:lstStyle/>
                    <a:p>
                      <a:pPr algn="ctr"/>
                      <a:r>
                        <a:rPr lang="ru-RU" sz="1400" b="0" dirty="0">
                          <a:solidFill>
                            <a:schemeClr val="tx1"/>
                          </a:solidFill>
                          <a:latin typeface="+mn-lt"/>
                          <a:cs typeface="Arial" pitchFamily="34" charset="0"/>
                        </a:rPr>
                        <a:t>395 балл,</a:t>
                      </a:r>
                      <a:r>
                        <a:rPr lang="ru-RU" sz="1400" b="0" baseline="0" dirty="0">
                          <a:solidFill>
                            <a:schemeClr val="tx1"/>
                          </a:solidFill>
                          <a:latin typeface="+mn-lt"/>
                          <a:cs typeface="Arial" pitchFamily="34" charset="0"/>
                        </a:rPr>
                        <a:t> </a:t>
                      </a:r>
                      <a:r>
                        <a:rPr lang="ru-RU" sz="1400" b="0" baseline="0" dirty="0" err="1">
                          <a:solidFill>
                            <a:schemeClr val="tx1"/>
                          </a:solidFill>
                          <a:latin typeface="+mn-lt"/>
                          <a:cs typeface="+mn-cs"/>
                        </a:rPr>
                        <a:t>к</a:t>
                      </a:r>
                      <a:r>
                        <a:rPr lang="ru-RU" sz="1400" dirty="0" err="1">
                          <a:latin typeface="+mn-lt"/>
                        </a:rPr>
                        <a:t>омпьютерлік</a:t>
                      </a:r>
                      <a:r>
                        <a:rPr lang="ru-RU" sz="1400" dirty="0">
                          <a:latin typeface="+mn-lt"/>
                        </a:rPr>
                        <a:t> </a:t>
                      </a:r>
                      <a:r>
                        <a:rPr lang="ru-RU" sz="1400" dirty="0" err="1">
                          <a:latin typeface="+mn-lt"/>
                        </a:rPr>
                        <a:t>және</a:t>
                      </a:r>
                      <a:r>
                        <a:rPr lang="ru-RU" sz="1400" dirty="0">
                          <a:latin typeface="+mn-lt"/>
                        </a:rPr>
                        <a:t> </a:t>
                      </a:r>
                      <a:r>
                        <a:rPr lang="ru-RU" sz="1400" dirty="0" err="1">
                          <a:latin typeface="+mn-lt"/>
                        </a:rPr>
                        <a:t>ақпараттық</a:t>
                      </a:r>
                      <a:r>
                        <a:rPr lang="ru-RU" sz="1400" dirty="0">
                          <a:latin typeface="+mn-lt"/>
                        </a:rPr>
                        <a:t> </a:t>
                      </a:r>
                      <a:r>
                        <a:rPr lang="ru-RU" sz="1400" dirty="0" err="1">
                          <a:latin typeface="+mn-lt"/>
                        </a:rPr>
                        <a:t>сауаттылықтың</a:t>
                      </a:r>
                      <a:r>
                        <a:rPr lang="ru-RU" sz="1400" dirty="0">
                          <a:latin typeface="+mn-lt"/>
                        </a:rPr>
                        <a:t> </a:t>
                      </a:r>
                      <a:r>
                        <a:rPr lang="ru-RU" sz="1400" dirty="0" err="1">
                          <a:latin typeface="+mn-lt"/>
                        </a:rPr>
                        <a:t>ең</a:t>
                      </a:r>
                      <a:r>
                        <a:rPr lang="ru-RU" sz="1400" dirty="0">
                          <a:latin typeface="+mn-lt"/>
                        </a:rPr>
                        <a:t> </a:t>
                      </a:r>
                      <a:r>
                        <a:rPr lang="ru-RU" sz="1400" dirty="0" err="1">
                          <a:latin typeface="+mn-lt"/>
                        </a:rPr>
                        <a:t>төменгі</a:t>
                      </a:r>
                      <a:r>
                        <a:rPr lang="ru-RU" sz="1400" dirty="0">
                          <a:latin typeface="+mn-lt"/>
                        </a:rPr>
                        <a:t> </a:t>
                      </a:r>
                      <a:r>
                        <a:rPr lang="ru-RU" sz="1400" dirty="0" err="1">
                          <a:latin typeface="+mn-lt"/>
                        </a:rPr>
                        <a:t>шегінен</a:t>
                      </a:r>
                      <a:r>
                        <a:rPr lang="ru-RU" sz="1400" dirty="0">
                          <a:latin typeface="+mn-lt"/>
                        </a:rPr>
                        <a:t> 12 </a:t>
                      </a:r>
                      <a:r>
                        <a:rPr lang="ru-RU" sz="1400" dirty="0" err="1">
                          <a:latin typeface="+mn-lt"/>
                        </a:rPr>
                        <a:t>балға</a:t>
                      </a:r>
                      <a:r>
                        <a:rPr lang="ru-RU" sz="1400" dirty="0">
                          <a:latin typeface="+mn-lt"/>
                        </a:rPr>
                        <a:t> </a:t>
                      </a:r>
                      <a:r>
                        <a:rPr lang="ru-RU" sz="1400" dirty="0" err="1">
                          <a:latin typeface="+mn-lt"/>
                        </a:rPr>
                        <a:t>төмен</a:t>
                      </a:r>
                      <a:r>
                        <a:rPr lang="ru-RU" sz="1400" baseline="0" dirty="0">
                          <a:latin typeface="+mn-lt"/>
                        </a:rPr>
                        <a:t> </a:t>
                      </a:r>
                      <a:r>
                        <a:rPr lang="ru-RU" sz="1400" dirty="0">
                          <a:latin typeface="+mn-lt"/>
                        </a:rPr>
                        <a:t>(409</a:t>
                      </a:r>
                      <a:r>
                        <a:rPr lang="ru-RU" sz="1400" baseline="0" dirty="0">
                          <a:latin typeface="+mn-lt"/>
                        </a:rPr>
                        <a:t> балл)</a:t>
                      </a:r>
                      <a:endParaRPr lang="ru-RU" sz="1400" b="0" dirty="0">
                        <a:solidFill>
                          <a:schemeClr val="tx1"/>
                        </a:solidFill>
                        <a:latin typeface="+mn-lt"/>
                        <a:cs typeface="Arial" pitchFamily="34" charset="0"/>
                      </a:endParaRPr>
                    </a:p>
                  </a:txBody>
                  <a:tcPr marL="82360" marR="82360" marT="41376" marB="41376" anchor="ct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mage4.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3175" y="292100"/>
            <a:ext cx="9445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276600" y="188913"/>
            <a:ext cx="8153400" cy="1077912"/>
          </a:xfrm>
          <a:prstGeom prst="rect">
            <a:avLst/>
          </a:prstGeom>
          <a:noFill/>
        </p:spPr>
        <p:txBody>
          <a:bodyPr>
            <a:spAutoFit/>
          </a:bodyPr>
          <a:lstStyle/>
          <a:p>
            <a:pPr algn="ctr">
              <a:defRPr/>
            </a:pPr>
            <a:r>
              <a:rPr lang="kk-KZ" sz="3200" b="1" dirty="0">
                <a:solidFill>
                  <a:srgbClr val="0070C0"/>
                </a:solidFill>
                <a:latin typeface="+mj-lt"/>
                <a:ea typeface="+mj-ea"/>
                <a:cs typeface="+mj-cs"/>
              </a:rPr>
              <a:t>Халықаралық мониторингтік зерттеу </a:t>
            </a:r>
          </a:p>
          <a:p>
            <a:pPr algn="ctr">
              <a:defRPr/>
            </a:pPr>
            <a:r>
              <a:rPr lang="kk-KZ" sz="3200" b="1" dirty="0">
                <a:solidFill>
                  <a:srgbClr val="0070C0"/>
                </a:solidFill>
                <a:latin typeface="+mj-lt"/>
                <a:ea typeface="+mj-ea"/>
                <a:cs typeface="+mj-cs"/>
              </a:rPr>
              <a:t>құралдары мен нәтижелері</a:t>
            </a:r>
          </a:p>
        </p:txBody>
      </p:sp>
      <p:sp>
        <p:nvSpPr>
          <p:cNvPr id="20" name="Прямоугольник 19"/>
          <p:cNvSpPr/>
          <p:nvPr/>
        </p:nvSpPr>
        <p:spPr>
          <a:xfrm>
            <a:off x="246063" y="1411288"/>
            <a:ext cx="1500187" cy="646112"/>
          </a:xfrm>
          <a:prstGeom prst="rect">
            <a:avLst/>
          </a:prstGeom>
          <a:solidFill>
            <a:srgbClr val="7030A0"/>
          </a:solidFill>
        </p:spPr>
        <p:txBody>
          <a:bodyPr>
            <a:spAutoFit/>
          </a:bodyPr>
          <a:lstStyle/>
          <a:p>
            <a:pPr>
              <a:defRPr sz="1800" b="1" i="0" u="none" strike="noStrike" kern="1200" baseline="0">
                <a:solidFill>
                  <a:prstClr val="black"/>
                </a:solidFill>
                <a:latin typeface="+mn-lt"/>
                <a:ea typeface="+mn-ea"/>
                <a:cs typeface="+mn-cs"/>
              </a:defRPr>
            </a:pPr>
            <a:r>
              <a:rPr lang="en-US" sz="3600" b="1" dirty="0" err="1">
                <a:solidFill>
                  <a:schemeClr val="bg1"/>
                </a:solidFill>
                <a:latin typeface="+mn-lt"/>
                <a:cs typeface="Calibri" pitchFamily="34" charset="0"/>
              </a:rPr>
              <a:t>piaac</a:t>
            </a:r>
            <a:endParaRPr lang="en-US" sz="3600" b="1" dirty="0">
              <a:solidFill>
                <a:schemeClr val="bg1"/>
              </a:solidFill>
              <a:latin typeface="+mn-lt"/>
              <a:cs typeface="Calibri" pitchFamily="34" charset="0"/>
            </a:endParaRPr>
          </a:p>
        </p:txBody>
      </p:sp>
      <p:sp>
        <p:nvSpPr>
          <p:cNvPr id="12293" name="Прямоугольник 34"/>
          <p:cNvSpPr>
            <a:spLocks noChangeArrowheads="1"/>
          </p:cNvSpPr>
          <p:nvPr/>
        </p:nvSpPr>
        <p:spPr bwMode="auto">
          <a:xfrm>
            <a:off x="288925" y="3621088"/>
            <a:ext cx="1470025" cy="646112"/>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altLang="ru-RU" sz="3600" b="1">
                <a:solidFill>
                  <a:schemeClr val="bg1"/>
                </a:solidFill>
                <a:cs typeface="Calibri" pitchFamily="34" charset="0"/>
              </a:rPr>
              <a:t>talis</a:t>
            </a:r>
          </a:p>
        </p:txBody>
      </p:sp>
      <p:sp>
        <p:nvSpPr>
          <p:cNvPr id="11270" name="Прямоугольник 1"/>
          <p:cNvSpPr>
            <a:spLocks noChangeArrowheads="1"/>
          </p:cNvSpPr>
          <p:nvPr/>
        </p:nvSpPr>
        <p:spPr bwMode="auto">
          <a:xfrm>
            <a:off x="2514600" y="3505200"/>
            <a:ext cx="9296400" cy="2862263"/>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defRPr/>
            </a:pPr>
            <a:r>
              <a:rPr lang="en-US" altLang="ru-RU" dirty="0"/>
              <a:t>TALIS </a:t>
            </a:r>
            <a:r>
              <a:rPr lang="ru-RU" altLang="ru-RU" dirty="0" err="1"/>
              <a:t>мұғалімдер</a:t>
            </a:r>
            <a:r>
              <a:rPr lang="ru-RU" altLang="ru-RU" dirty="0"/>
              <a:t> </a:t>
            </a:r>
            <a:r>
              <a:rPr lang="ru-RU" altLang="ru-RU" dirty="0" err="1"/>
              <a:t>сауалнамасы</a:t>
            </a:r>
            <a:r>
              <a:rPr lang="ru-RU" altLang="ru-RU" dirty="0"/>
              <a:t> 66 </a:t>
            </a:r>
            <a:r>
              <a:rPr lang="ru-RU" altLang="ru-RU" dirty="0" err="1"/>
              <a:t>сұрақтан</a:t>
            </a:r>
            <a:r>
              <a:rPr lang="ru-RU" altLang="ru-RU" dirty="0"/>
              <a:t>, ал </a:t>
            </a:r>
            <a:r>
              <a:rPr lang="ru-RU" altLang="ru-RU" dirty="0" err="1"/>
              <a:t>директорлар</a:t>
            </a:r>
            <a:r>
              <a:rPr lang="ru-RU" altLang="ru-RU" dirty="0"/>
              <a:t> </a:t>
            </a:r>
            <a:r>
              <a:rPr lang="ru-RU" altLang="ru-RU" dirty="0" err="1"/>
              <a:t>сауалнамасы</a:t>
            </a:r>
            <a:r>
              <a:rPr lang="ru-RU" altLang="ru-RU" dirty="0"/>
              <a:t> 55 </a:t>
            </a:r>
            <a:r>
              <a:rPr lang="ru-RU" altLang="ru-RU" dirty="0" err="1"/>
              <a:t>сұрақтан</a:t>
            </a:r>
            <a:r>
              <a:rPr lang="ru-RU" altLang="ru-RU" dirty="0"/>
              <a:t> </a:t>
            </a:r>
            <a:r>
              <a:rPr lang="ru-RU" altLang="ru-RU" dirty="0" err="1"/>
              <a:t>тұрады</a:t>
            </a:r>
            <a:r>
              <a:rPr lang="ru-RU" altLang="ru-RU" dirty="0"/>
              <a:t>, </a:t>
            </a:r>
            <a:r>
              <a:rPr lang="ru-RU" altLang="ru-RU" dirty="0" err="1"/>
              <a:t>сауалнаманың</a:t>
            </a:r>
            <a:r>
              <a:rPr lang="ru-RU" altLang="ru-RU" dirty="0"/>
              <a:t> 10%-ы </a:t>
            </a:r>
            <a:r>
              <a:rPr lang="ru-RU" altLang="ru-RU" dirty="0" err="1"/>
              <a:t>қосымша</a:t>
            </a:r>
            <a:r>
              <a:rPr lang="ru-RU" altLang="ru-RU" dirty="0"/>
              <a:t> </a:t>
            </a:r>
            <a:r>
              <a:rPr lang="ru-RU" altLang="ru-RU" dirty="0" err="1"/>
              <a:t>ұлттық</a:t>
            </a:r>
            <a:r>
              <a:rPr lang="ru-RU" altLang="ru-RU" dirty="0"/>
              <a:t> </a:t>
            </a:r>
            <a:r>
              <a:rPr lang="ru-RU" altLang="ru-RU" dirty="0" err="1"/>
              <a:t>мазмұнды</a:t>
            </a:r>
            <a:r>
              <a:rPr lang="ru-RU" altLang="ru-RU" dirty="0"/>
              <a:t> </a:t>
            </a:r>
            <a:r>
              <a:rPr lang="ru-RU" altLang="ru-RU" dirty="0" err="1"/>
              <a:t>көрсетеді</a:t>
            </a:r>
            <a:r>
              <a:rPr lang="ru-RU" altLang="ru-RU" dirty="0"/>
              <a:t>.  </a:t>
            </a:r>
            <a:r>
              <a:rPr lang="ru-RU" altLang="ru-RU" dirty="0" err="1"/>
              <a:t>Сауалнама</a:t>
            </a:r>
            <a:r>
              <a:rPr lang="ru-RU" altLang="ru-RU" dirty="0"/>
              <a:t> </a:t>
            </a:r>
            <a:r>
              <a:rPr lang="ru-RU" altLang="ru-RU" dirty="0" err="1"/>
              <a:t>сұрақтары</a:t>
            </a:r>
            <a:r>
              <a:rPr lang="ru-RU" altLang="ru-RU" dirty="0"/>
              <a:t> 9 </a:t>
            </a:r>
            <a:r>
              <a:rPr lang="ru-RU" altLang="ru-RU" dirty="0" err="1"/>
              <a:t>тақырыптық</a:t>
            </a:r>
            <a:r>
              <a:rPr lang="ru-RU" altLang="ru-RU" dirty="0"/>
              <a:t>  </a:t>
            </a:r>
            <a:r>
              <a:rPr lang="ru-RU" altLang="ru-RU" dirty="0" err="1"/>
              <a:t>бөліктен</a:t>
            </a:r>
            <a:r>
              <a:rPr lang="ru-RU" altLang="ru-RU" dirty="0"/>
              <a:t> </a:t>
            </a:r>
            <a:r>
              <a:rPr lang="ru-RU" altLang="ru-RU" dirty="0" err="1"/>
              <a:t>тұрады</a:t>
            </a:r>
            <a:r>
              <a:rPr lang="ru-RU" altLang="ru-RU" dirty="0"/>
              <a:t>:</a:t>
            </a:r>
          </a:p>
          <a:p>
            <a:pPr marL="285750" indent="-285750">
              <a:buFont typeface="Arial" panose="020B0604020202020204" pitchFamily="34" charset="0"/>
              <a:buChar char="•"/>
              <a:defRPr/>
            </a:pPr>
            <a:r>
              <a:rPr lang="ru-RU" altLang="ru-RU" dirty="0" err="1"/>
              <a:t>педагогтердің</a:t>
            </a:r>
            <a:r>
              <a:rPr lang="ru-RU" altLang="ru-RU" dirty="0"/>
              <a:t> </a:t>
            </a:r>
            <a:r>
              <a:rPr lang="ru-RU" altLang="ru-RU" dirty="0" err="1"/>
              <a:t>білімі</a:t>
            </a:r>
            <a:r>
              <a:rPr lang="ru-RU" altLang="ru-RU" dirty="0"/>
              <a:t>, </a:t>
            </a:r>
            <a:r>
              <a:rPr lang="ru-RU" altLang="ru-RU" dirty="0" err="1"/>
              <a:t>тәжірибесі</a:t>
            </a:r>
            <a:r>
              <a:rPr lang="ru-RU" altLang="ru-RU" dirty="0"/>
              <a:t> мен </a:t>
            </a:r>
            <a:r>
              <a:rPr lang="ru-RU" altLang="ru-RU" dirty="0" err="1"/>
              <a:t>біліктілігі</a:t>
            </a:r>
            <a:r>
              <a:rPr lang="ru-RU" altLang="ru-RU" dirty="0"/>
              <a:t> </a:t>
            </a:r>
            <a:r>
              <a:rPr lang="ru-RU" altLang="ru-RU" dirty="0" err="1"/>
              <a:t>туралы</a:t>
            </a:r>
            <a:r>
              <a:rPr lang="ru-RU" altLang="ru-RU" dirty="0"/>
              <a:t> </a:t>
            </a:r>
            <a:r>
              <a:rPr lang="ru-RU" altLang="ru-RU" dirty="0" err="1"/>
              <a:t>ақпарат</a:t>
            </a:r>
            <a:r>
              <a:rPr lang="ru-RU" altLang="ru-RU" dirty="0"/>
              <a:t>;</a:t>
            </a:r>
          </a:p>
          <a:p>
            <a:pPr marL="285750" indent="-285750">
              <a:buFont typeface="Arial" panose="020B0604020202020204" pitchFamily="34" charset="0"/>
              <a:buChar char="•"/>
              <a:defRPr/>
            </a:pPr>
            <a:r>
              <a:rPr lang="ru-RU" altLang="ru-RU" dirty="0" err="1"/>
              <a:t>қазіргі</a:t>
            </a:r>
            <a:r>
              <a:rPr lang="ru-RU" altLang="ru-RU" dirty="0"/>
              <a:t> </a:t>
            </a:r>
            <a:r>
              <a:rPr lang="ru-RU" altLang="ru-RU" dirty="0" err="1"/>
              <a:t>уақыттағы</a:t>
            </a:r>
            <a:r>
              <a:rPr lang="ru-RU" altLang="ru-RU" dirty="0"/>
              <a:t> </a:t>
            </a:r>
            <a:r>
              <a:rPr lang="ru-RU" altLang="ru-RU" dirty="0" err="1"/>
              <a:t>жұмысы</a:t>
            </a:r>
            <a:r>
              <a:rPr lang="ru-RU" altLang="ru-RU" dirty="0"/>
              <a:t>;</a:t>
            </a:r>
          </a:p>
          <a:p>
            <a:pPr marL="285750" indent="-285750">
              <a:buFont typeface="Arial" panose="020B0604020202020204" pitchFamily="34" charset="0"/>
              <a:buChar char="•"/>
              <a:defRPr/>
            </a:pPr>
            <a:r>
              <a:rPr lang="ru-RU" altLang="ru-RU" dirty="0" err="1"/>
              <a:t>кәсіби</a:t>
            </a:r>
            <a:r>
              <a:rPr lang="ru-RU" altLang="ru-RU" dirty="0"/>
              <a:t> </a:t>
            </a:r>
            <a:r>
              <a:rPr lang="ru-RU" altLang="ru-RU" dirty="0" err="1"/>
              <a:t>дамуы</a:t>
            </a:r>
            <a:r>
              <a:rPr lang="ru-RU" altLang="ru-RU" dirty="0"/>
              <a:t>;</a:t>
            </a:r>
          </a:p>
          <a:p>
            <a:pPr marL="285750" indent="-285750">
              <a:buFont typeface="Arial" panose="020B0604020202020204" pitchFamily="34" charset="0"/>
              <a:buChar char="•"/>
              <a:defRPr/>
            </a:pPr>
            <a:r>
              <a:rPr lang="ru-RU" altLang="ru-RU" dirty="0" err="1"/>
              <a:t>педагогикалық</a:t>
            </a:r>
            <a:r>
              <a:rPr lang="ru-RU" altLang="ru-RU" dirty="0"/>
              <a:t> </a:t>
            </a:r>
            <a:r>
              <a:rPr lang="ru-RU" altLang="ru-RU" dirty="0" err="1"/>
              <a:t>қызметі</a:t>
            </a:r>
            <a:r>
              <a:rPr lang="ru-RU" altLang="ru-RU" dirty="0"/>
              <a:t>;</a:t>
            </a:r>
          </a:p>
          <a:p>
            <a:pPr marL="285750" indent="-285750">
              <a:buFont typeface="Arial" panose="020B0604020202020204" pitchFamily="34" charset="0"/>
              <a:buChar char="•"/>
              <a:defRPr/>
            </a:pPr>
            <a:r>
              <a:rPr lang="ru-RU" altLang="ru-RU" dirty="0" err="1"/>
              <a:t>көпмәдениетті</a:t>
            </a:r>
            <a:r>
              <a:rPr lang="ru-RU" altLang="ru-RU" dirty="0"/>
              <a:t> </a:t>
            </a:r>
            <a:r>
              <a:rPr lang="ru-RU" altLang="ru-RU" dirty="0" err="1"/>
              <a:t>ортада</a:t>
            </a:r>
            <a:r>
              <a:rPr lang="ru-RU" altLang="ru-RU" dirty="0"/>
              <a:t> </a:t>
            </a:r>
            <a:r>
              <a:rPr lang="ru-RU" altLang="ru-RU" dirty="0" err="1"/>
              <a:t>оқыта</a:t>
            </a:r>
            <a:r>
              <a:rPr lang="ru-RU" altLang="ru-RU" dirty="0"/>
              <a:t> </a:t>
            </a:r>
            <a:r>
              <a:rPr lang="ru-RU" altLang="ru-RU" dirty="0" err="1"/>
              <a:t>білуі</a:t>
            </a:r>
            <a:r>
              <a:rPr lang="ru-RU" altLang="ru-RU" dirty="0"/>
              <a:t>;</a:t>
            </a:r>
          </a:p>
          <a:p>
            <a:pPr marL="285750" indent="-285750">
              <a:buFont typeface="Arial" panose="020B0604020202020204" pitchFamily="34" charset="0"/>
              <a:buChar char="•"/>
              <a:defRPr/>
            </a:pPr>
            <a:r>
              <a:rPr lang="ru-RU" altLang="ru-RU" dirty="0" err="1"/>
              <a:t>мектептегі</a:t>
            </a:r>
            <a:r>
              <a:rPr lang="ru-RU" altLang="ru-RU" dirty="0"/>
              <a:t> климат </a:t>
            </a:r>
            <a:r>
              <a:rPr lang="ru-RU" altLang="ru-RU" dirty="0" err="1"/>
              <a:t>және</a:t>
            </a:r>
            <a:r>
              <a:rPr lang="ru-RU" altLang="ru-RU" dirty="0"/>
              <a:t> </a:t>
            </a:r>
            <a:r>
              <a:rPr lang="ru-RU" altLang="ru-RU" dirty="0" err="1"/>
              <a:t>жұмыс</a:t>
            </a:r>
            <a:r>
              <a:rPr lang="ru-RU" altLang="ru-RU" dirty="0"/>
              <a:t> </a:t>
            </a:r>
            <a:r>
              <a:rPr lang="ru-RU" altLang="ru-RU" dirty="0" err="1"/>
              <a:t>жағдайына</a:t>
            </a:r>
            <a:r>
              <a:rPr lang="ru-RU" altLang="ru-RU" dirty="0"/>
              <a:t> </a:t>
            </a:r>
            <a:r>
              <a:rPr lang="ru-RU" altLang="ru-RU" dirty="0" err="1"/>
              <a:t>қанағаттануы</a:t>
            </a:r>
            <a:r>
              <a:rPr lang="ru-RU" altLang="ru-RU" dirty="0"/>
              <a:t>;</a:t>
            </a:r>
          </a:p>
          <a:p>
            <a:pPr marL="285750" indent="-285750">
              <a:buFont typeface="Arial" panose="020B0604020202020204" pitchFamily="34" charset="0"/>
              <a:buChar char="•"/>
              <a:defRPr/>
            </a:pPr>
            <a:r>
              <a:rPr lang="ru-RU" altLang="ru-RU" dirty="0" err="1"/>
              <a:t>педагогтерге</a:t>
            </a:r>
            <a:r>
              <a:rPr lang="ru-RU" altLang="ru-RU" dirty="0"/>
              <a:t> </a:t>
            </a:r>
            <a:r>
              <a:rPr lang="ru-RU" altLang="ru-RU" dirty="0" err="1"/>
              <a:t>арналған</a:t>
            </a:r>
            <a:r>
              <a:rPr lang="ru-RU" altLang="ru-RU" dirty="0"/>
              <a:t>  </a:t>
            </a:r>
            <a:r>
              <a:rPr lang="ru-RU" altLang="ru-RU" dirty="0" err="1"/>
              <a:t>мобильдік</a:t>
            </a:r>
            <a:r>
              <a:rPr lang="ru-RU" altLang="ru-RU" dirty="0"/>
              <a:t> </a:t>
            </a:r>
            <a:r>
              <a:rPr lang="ru-RU" altLang="ru-RU" dirty="0" err="1"/>
              <a:t>бағдарламалар</a:t>
            </a:r>
            <a:r>
              <a:rPr lang="ru-RU" altLang="ru-RU" dirty="0"/>
              <a:t>.</a:t>
            </a:r>
          </a:p>
        </p:txBody>
      </p:sp>
      <p:sp>
        <p:nvSpPr>
          <p:cNvPr id="12295" name="TextBox 12"/>
          <p:cNvSpPr txBox="1">
            <a:spLocks noChangeArrowheads="1"/>
          </p:cNvSpPr>
          <p:nvPr/>
        </p:nvSpPr>
        <p:spPr bwMode="auto">
          <a:xfrm>
            <a:off x="3962400" y="6367463"/>
            <a:ext cx="8001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ru-RU" altLang="ru-RU" i="1"/>
              <a:t>Дереккөз: ҚР БҒМ Ақпараттық-талдау орталығы есептері </a:t>
            </a:r>
            <a:r>
              <a:rPr lang="en-US" altLang="ru-RU" i="1">
                <a:hlinkClick r:id="rId3"/>
              </a:rPr>
              <a:t>https://iac.kz/sites</a:t>
            </a:r>
            <a:r>
              <a:rPr lang="kk-KZ" altLang="ru-RU" i="1"/>
              <a:t> </a:t>
            </a:r>
            <a:r>
              <a:rPr lang="ru-RU" altLang="ru-RU" i="1"/>
              <a:t> </a:t>
            </a:r>
          </a:p>
        </p:txBody>
      </p:sp>
      <p:sp>
        <p:nvSpPr>
          <p:cNvPr id="12296" name="Прямоугольник 5"/>
          <p:cNvSpPr>
            <a:spLocks noChangeArrowheads="1"/>
          </p:cNvSpPr>
          <p:nvPr/>
        </p:nvSpPr>
        <p:spPr bwMode="auto">
          <a:xfrm>
            <a:off x="2438400" y="1370013"/>
            <a:ext cx="93726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ru-RU" altLang="ru-RU"/>
              <a:t>► Қазақстанда тұрғындардың жартысы (49%) оқу сауаттылығының 2-ші деңгейіне ғана жете алды, тек төрттен бір бөлігі (25%) ғана жоғары біліктілік деңгейін көрсетті.</a:t>
            </a:r>
          </a:p>
          <a:p>
            <a:r>
              <a:rPr lang="ru-RU" altLang="ru-RU"/>
              <a:t>►Дәл осындай жағдай математикалық сауаттылықта да байқалады (52%). </a:t>
            </a:r>
          </a:p>
          <a:p>
            <a:r>
              <a:rPr lang="ru-RU" altLang="ru-RU"/>
              <a:t>► Жоғары білімді ересектер жастарға қарағанда оқу сауаттылығынан жоғары көрсеткішке ие, 55-65 жас аралығы 262 балл, ал 16-34 жас аралығы  253 балл.  Алайда, ЭЫДҰ елдерінде, керісінше, жастар (306-298 балл) аға буынға (277 балл) қарағанда жақсы көрсеткіш  көрсетті. </a:t>
            </a:r>
          </a:p>
        </p:txBody>
      </p:sp>
      <p:sp>
        <p:nvSpPr>
          <p:cNvPr id="12297" name="TextBox 6"/>
          <p:cNvSpPr txBox="1">
            <a:spLocks noChangeArrowheads="1"/>
          </p:cNvSpPr>
          <p:nvPr/>
        </p:nvSpPr>
        <p:spPr bwMode="auto">
          <a:xfrm>
            <a:off x="152400" y="2209800"/>
            <a:ext cx="2209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ru-RU" altLang="ru-RU" sz="2400">
                <a:solidFill>
                  <a:srgbClr val="7030A0"/>
                </a:solidFill>
              </a:rPr>
              <a:t>2017-2018 жж.</a:t>
            </a:r>
          </a:p>
        </p:txBody>
      </p:sp>
      <p:sp>
        <p:nvSpPr>
          <p:cNvPr id="12298" name="TextBox 7"/>
          <p:cNvSpPr txBox="1">
            <a:spLocks noChangeArrowheads="1"/>
          </p:cNvSpPr>
          <p:nvPr/>
        </p:nvSpPr>
        <p:spPr bwMode="auto">
          <a:xfrm>
            <a:off x="228600" y="4572000"/>
            <a:ext cx="1471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ru-RU" altLang="ru-RU" sz="2400">
                <a:solidFill>
                  <a:srgbClr val="002060"/>
                </a:solidFill>
              </a:rPr>
              <a:t>2018 жыл</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age4.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6525" y="476250"/>
            <a:ext cx="9445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Заголовок 4"/>
          <p:cNvSpPr>
            <a:spLocks noGrp="1"/>
          </p:cNvSpPr>
          <p:nvPr>
            <p:ph type="ctrTitle"/>
          </p:nvPr>
        </p:nvSpPr>
        <p:spPr>
          <a:xfrm>
            <a:off x="2735263" y="549275"/>
            <a:ext cx="8832850" cy="430213"/>
          </a:xfrm>
        </p:spPr>
        <p:txBody>
          <a:bodyPr/>
          <a:lstStyle/>
          <a:p>
            <a:r>
              <a:rPr lang="ru-RU" altLang="ru-RU" sz="2800" b="1" smtClean="0">
                <a:solidFill>
                  <a:srgbClr val="0070C0"/>
                </a:solidFill>
              </a:rPr>
              <a:t>ББЖМ нәтижелерін кешенді талдау</a:t>
            </a:r>
            <a:endParaRPr lang="ru-RU" altLang="ru-RU" sz="2800" b="1" smtClean="0"/>
          </a:p>
        </p:txBody>
      </p:sp>
      <p:cxnSp>
        <p:nvCxnSpPr>
          <p:cNvPr id="28" name="Прямая соединительная линия 27"/>
          <p:cNvCxnSpPr/>
          <p:nvPr/>
        </p:nvCxnSpPr>
        <p:spPr>
          <a:xfrm>
            <a:off x="1295400" y="1628775"/>
            <a:ext cx="0" cy="3671888"/>
          </a:xfrm>
          <a:prstGeom prst="line">
            <a:avLst/>
          </a:prstGeom>
          <a:ln w="28575">
            <a:solidFill>
              <a:srgbClr val="003300"/>
            </a:solidFill>
          </a:ln>
        </p:spPr>
        <p:style>
          <a:lnRef idx="1">
            <a:schemeClr val="accent1"/>
          </a:lnRef>
          <a:fillRef idx="0">
            <a:schemeClr val="accent1"/>
          </a:fillRef>
          <a:effectRef idx="0">
            <a:schemeClr val="accent1"/>
          </a:effectRef>
          <a:fontRef idx="minor">
            <a:schemeClr val="tx1"/>
          </a:fontRef>
        </p:style>
      </p:cxnSp>
      <p:sp>
        <p:nvSpPr>
          <p:cNvPr id="13317" name="Прямоугольник 30"/>
          <p:cNvSpPr>
            <a:spLocks noChangeArrowheads="1"/>
          </p:cNvSpPr>
          <p:nvPr/>
        </p:nvSpPr>
        <p:spPr bwMode="auto">
          <a:xfrm>
            <a:off x="2255838" y="2087563"/>
            <a:ext cx="92170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ru-RU" altLang="ru-RU" sz="2400"/>
              <a:t>Техникалық және кәсіптік білім беру ұйымдарында білім алушылардың білім жетістіктерін мониторингтеу нәтижелеріне әдістемелік көмек көрсету және білім беру сапасын қамтамасыз ету жөнінде ұсынымдар әзірлеу үшін кешенді талдау жүргізу әдіснамасы</a:t>
            </a:r>
          </a:p>
        </p:txBody>
      </p:sp>
      <p:grpSp>
        <p:nvGrpSpPr>
          <p:cNvPr id="13318" name="Группа 11"/>
          <p:cNvGrpSpPr>
            <a:grpSpLocks/>
          </p:cNvGrpSpPr>
          <p:nvPr/>
        </p:nvGrpSpPr>
        <p:grpSpPr bwMode="auto">
          <a:xfrm>
            <a:off x="534988" y="5516563"/>
            <a:ext cx="4510087" cy="936625"/>
            <a:chOff x="534988" y="5516563"/>
            <a:chExt cx="4509309" cy="936625"/>
          </a:xfrm>
        </p:grpSpPr>
        <p:sp>
          <p:nvSpPr>
            <p:cNvPr id="13" name="Овал 12"/>
            <p:cNvSpPr/>
            <p:nvPr/>
          </p:nvSpPr>
          <p:spPr bwMode="auto">
            <a:xfrm>
              <a:off x="534988" y="5516563"/>
              <a:ext cx="1520563" cy="936625"/>
            </a:xfrm>
            <a:prstGeom prst="ellipse">
              <a:avLst/>
            </a:prstGeom>
            <a:noFill/>
            <a:ln>
              <a:solidFill>
                <a:srgbClr val="00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 name="Овал 13"/>
            <p:cNvSpPr/>
            <p:nvPr/>
          </p:nvSpPr>
          <p:spPr bwMode="auto">
            <a:xfrm>
              <a:off x="1214321" y="5516563"/>
              <a:ext cx="1520563" cy="936625"/>
            </a:xfrm>
            <a:prstGeom prst="ellipse">
              <a:avLst/>
            </a:prstGeom>
            <a:no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5" name="Овал 14"/>
            <p:cNvSpPr/>
            <p:nvPr/>
          </p:nvSpPr>
          <p:spPr bwMode="auto">
            <a:xfrm>
              <a:off x="1790483" y="5516563"/>
              <a:ext cx="1520563" cy="936625"/>
            </a:xfrm>
            <a:prstGeom prst="ellipse">
              <a:avLst/>
            </a:prstGeom>
            <a:noFill/>
            <a:ln w="57150">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6" name="Овал 15"/>
            <p:cNvSpPr/>
            <p:nvPr/>
          </p:nvSpPr>
          <p:spPr bwMode="auto">
            <a:xfrm>
              <a:off x="2750756" y="5516563"/>
              <a:ext cx="1520563" cy="936625"/>
            </a:xfrm>
            <a:prstGeom prst="ellipse">
              <a:avLst/>
            </a:prstGeom>
            <a:solidFill>
              <a:srgbClr val="003300"/>
            </a:solidFill>
            <a:ln w="57150">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7" name="TextBox 16"/>
            <p:cNvSpPr txBox="1"/>
            <p:nvPr/>
          </p:nvSpPr>
          <p:spPr bwMode="auto">
            <a:xfrm>
              <a:off x="3124200" y="5732707"/>
              <a:ext cx="1920097" cy="523511"/>
            </a:xfrm>
            <a:prstGeom prst="rect">
              <a:avLst/>
            </a:prstGeom>
            <a:noFill/>
          </p:spPr>
          <p:txBody>
            <a:bodyPr>
              <a:spAutoFit/>
            </a:bodyPr>
            <a:lstStyle/>
            <a:p>
              <a:pPr>
                <a:defRPr/>
              </a:pPr>
              <a:r>
                <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ББЖМ </a:t>
              </a: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713" y="1338263"/>
            <a:ext cx="2833687" cy="319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3" y="3200400"/>
            <a:ext cx="2895600" cy="216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image4.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2875" y="312738"/>
            <a:ext cx="10509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Заголовок 4"/>
          <p:cNvSpPr>
            <a:spLocks noGrp="1"/>
          </p:cNvSpPr>
          <p:nvPr>
            <p:ph type="ctrTitle"/>
          </p:nvPr>
        </p:nvSpPr>
        <p:spPr>
          <a:xfrm>
            <a:off x="2832100" y="549275"/>
            <a:ext cx="8832850" cy="430213"/>
          </a:xfrm>
        </p:spPr>
        <p:txBody>
          <a:bodyPr/>
          <a:lstStyle/>
          <a:p>
            <a:r>
              <a:rPr lang="ru-RU" altLang="ru-RU" sz="2800" b="1" smtClean="0">
                <a:solidFill>
                  <a:srgbClr val="0070C0"/>
                </a:solidFill>
              </a:rPr>
              <a:t>ББЖМ нәтижелерін кешенді талдау құралдары</a:t>
            </a:r>
            <a:endParaRPr lang="ru-RU" altLang="ru-RU" sz="2800" b="1" smtClean="0"/>
          </a:p>
        </p:txBody>
      </p:sp>
      <p:sp>
        <p:nvSpPr>
          <p:cNvPr id="14342" name="AutoShape 4" descr="Регрессионный анализ"/>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ru-RU" altLang="ru-RU"/>
          </a:p>
        </p:txBody>
      </p:sp>
      <p:sp>
        <p:nvSpPr>
          <p:cNvPr id="14343" name="AutoShape 6" descr="Регрессионный анализ"/>
          <p:cNvSpPr>
            <a:spLocks noChangeAspect="1" noChangeArrowheads="1"/>
          </p:cNvSpPr>
          <p:nvPr/>
        </p:nvSpPr>
        <p:spPr bwMode="auto">
          <a:xfrm>
            <a:off x="2968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ru-RU" altLang="ru-RU"/>
          </a:p>
        </p:txBody>
      </p:sp>
      <p:sp>
        <p:nvSpPr>
          <p:cNvPr id="14344" name="TextBox 2"/>
          <p:cNvSpPr txBox="1">
            <a:spLocks noChangeArrowheads="1"/>
          </p:cNvSpPr>
          <p:nvPr/>
        </p:nvSpPr>
        <p:spPr bwMode="auto">
          <a:xfrm>
            <a:off x="5105400" y="1143000"/>
            <a:ext cx="6773863"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a:buClr>
                <a:schemeClr val="tx2"/>
              </a:buClr>
              <a:buFont typeface="Wingdings" pitchFamily="2" charset="2"/>
              <a:buChar char="q"/>
            </a:pPr>
            <a:r>
              <a:rPr lang="ru-RU" altLang="ru-RU" sz="2000"/>
              <a:t>статистиканың негізгі әдістері: кестелік және графикалық, топтастыру және жалпылама көрсеткіштер әдісі, құрылымдық, салыстырмалы және контекстік талдау элементтері.</a:t>
            </a:r>
          </a:p>
          <a:p>
            <a:pPr algn="just">
              <a:buClr>
                <a:schemeClr val="tx2"/>
              </a:buClr>
              <a:buFont typeface="Wingdings" pitchFamily="2" charset="2"/>
              <a:buChar char="q"/>
            </a:pPr>
            <a:endParaRPr lang="ru-RU" altLang="ru-RU" sz="2000"/>
          </a:p>
          <a:p>
            <a:pPr algn="just">
              <a:buClr>
                <a:schemeClr val="tx2"/>
              </a:buClr>
              <a:buFont typeface="Wingdings" pitchFamily="2" charset="2"/>
              <a:buChar char="q"/>
            </a:pPr>
            <a:r>
              <a:rPr lang="ru-RU" altLang="ru-RU" sz="2000"/>
              <a:t>контекстік талдау </a:t>
            </a:r>
            <a:r>
              <a:rPr lang="kk-KZ" altLang="ru-RU" sz="2000"/>
              <a:t>Ұ</a:t>
            </a:r>
            <a:r>
              <a:rPr lang="ru-RU" altLang="ru-RU" sz="2000"/>
              <a:t>лттық білім беру дерекқорының деректері, сондай-ақ ББЖМ-ның барлық қатысушыларына (білім алушылар, оқытушылар, әкімшілік) сауалнамалық сұрау барысында алынған мәліметтер негізінде жүргізіледі.</a:t>
            </a:r>
          </a:p>
          <a:p>
            <a:pPr algn="just">
              <a:buClr>
                <a:schemeClr val="tx2"/>
              </a:buClr>
              <a:buFont typeface="Wingdings" pitchFamily="2" charset="2"/>
              <a:buChar char="q"/>
            </a:pPr>
            <a:endParaRPr lang="ru-RU" altLang="ru-RU" sz="2000"/>
          </a:p>
          <a:p>
            <a:pPr algn="just">
              <a:buClr>
                <a:schemeClr val="tx2"/>
              </a:buClr>
              <a:buFont typeface="Wingdings" pitchFamily="2" charset="2"/>
              <a:buChar char="q"/>
            </a:pPr>
            <a:r>
              <a:rPr lang="ru-RU" altLang="ru-RU" sz="2000"/>
              <a:t>тестілеу нәтижелері жаңартылған мазмұн бойынша оқу бағдарламасының іске асырылуын қадағалау, Білім беру ұйымдарын одан әрі дамыту үшін қажетті ақпарат алу және білім беру ұйымдарында оқу процесін жетілдіру бойынша әдістемелік ұсынымдар дайындау үшін пайдаланылатын болады.</a:t>
            </a:r>
          </a:p>
        </p:txBody>
      </p:sp>
      <p:graphicFrame>
        <p:nvGraphicFramePr>
          <p:cNvPr id="14345" name="Диаграмма 1"/>
          <p:cNvGraphicFramePr>
            <a:graphicFrameLocks/>
          </p:cNvGraphicFramePr>
          <p:nvPr/>
        </p:nvGraphicFramePr>
        <p:xfrm>
          <a:off x="2006600" y="1112838"/>
          <a:ext cx="2667000" cy="1785937"/>
        </p:xfrm>
        <a:graphic>
          <a:graphicData uri="http://schemas.openxmlformats.org/presentationml/2006/ole">
            <mc:AlternateContent xmlns:mc="http://schemas.openxmlformats.org/markup-compatibility/2006">
              <mc:Choice xmlns:v="urn:schemas-microsoft-com:vml" Requires="v">
                <p:oleObj spid="_x0000_s14349" r:id="rId7" imgW="1981372" imgH="1396105" progId="Excel.Chart.8">
                  <p:embed/>
                </p:oleObj>
              </mc:Choice>
              <mc:Fallback>
                <p:oleObj r:id="rId7" imgW="1981372" imgH="1396105" progId="Excel.Chart.8">
                  <p:embed/>
                  <p:pic>
                    <p:nvPicPr>
                      <p:cNvPr id="0" name="Диаграмма 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06600" y="1112838"/>
                        <a:ext cx="2667000"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4346"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79600" y="2436813"/>
            <a:ext cx="2921000" cy="243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7"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31938" y="3917950"/>
            <a:ext cx="3335337" cy="290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8"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6525" y="5638800"/>
            <a:ext cx="2471738"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age4.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1275" y="381000"/>
            <a:ext cx="1041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Схема 1"/>
          <p:cNvGraphicFramePr/>
          <p:nvPr/>
        </p:nvGraphicFramePr>
        <p:xfrm>
          <a:off x="304800" y="1447800"/>
          <a:ext cx="11582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64" name="TextBox 2"/>
          <p:cNvSpPr txBox="1">
            <a:spLocks noChangeArrowheads="1"/>
          </p:cNvSpPr>
          <p:nvPr/>
        </p:nvSpPr>
        <p:spPr bwMode="auto">
          <a:xfrm>
            <a:off x="1231900" y="5334000"/>
            <a:ext cx="9601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ru-RU" altLang="ru-RU" sz="2000"/>
              <a:t>ББЖМ нәтижелерін кешенді талдау</a:t>
            </a:r>
          </a:p>
        </p:txBody>
      </p:sp>
      <p:sp>
        <p:nvSpPr>
          <p:cNvPr id="15365" name="TextBox 3"/>
          <p:cNvSpPr txBox="1">
            <a:spLocks noChangeArrowheads="1"/>
          </p:cNvSpPr>
          <p:nvPr/>
        </p:nvSpPr>
        <p:spPr bwMode="auto">
          <a:xfrm>
            <a:off x="3200400" y="3886200"/>
            <a:ext cx="137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kk-KZ" altLang="ru-RU" sz="1600" b="1">
                <a:solidFill>
                  <a:schemeClr val="bg1"/>
                </a:solidFill>
              </a:rPr>
              <a:t>Пәндік талдау</a:t>
            </a:r>
            <a:endParaRPr lang="ru-RU" altLang="ru-RU" sz="1600" b="1">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image4.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6688" y="304800"/>
            <a:ext cx="10620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Заголовок 4"/>
          <p:cNvSpPr>
            <a:spLocks noGrp="1"/>
          </p:cNvSpPr>
          <p:nvPr>
            <p:ph type="ctrTitle"/>
          </p:nvPr>
        </p:nvSpPr>
        <p:spPr>
          <a:xfrm>
            <a:off x="2735263" y="549275"/>
            <a:ext cx="8832850" cy="492125"/>
          </a:xfrm>
        </p:spPr>
        <p:txBody>
          <a:bodyPr/>
          <a:lstStyle/>
          <a:p>
            <a:r>
              <a:rPr lang="ru-RU" altLang="ru-RU" sz="3200" b="1" smtClean="0">
                <a:solidFill>
                  <a:srgbClr val="0070C0"/>
                </a:solidFill>
              </a:rPr>
              <a:t>Контекстік талдау үшін сауалнама</a:t>
            </a:r>
            <a:endParaRPr lang="ru-RU" altLang="ru-RU" sz="3200" b="1" smtClean="0"/>
          </a:p>
        </p:txBody>
      </p:sp>
      <p:sp>
        <p:nvSpPr>
          <p:cNvPr id="16388" name="Rectangle 2"/>
          <p:cNvSpPr>
            <a:spLocks noChangeArrowheads="1"/>
          </p:cNvSpPr>
          <p:nvPr/>
        </p:nvSpPr>
        <p:spPr bwMode="auto">
          <a:xfrm>
            <a:off x="4054475" y="3429000"/>
            <a:ext cx="7908925"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5934075" algn="r"/>
              </a:tabLst>
              <a:defRPr>
                <a:solidFill>
                  <a:schemeClr val="tx1"/>
                </a:solidFill>
                <a:latin typeface="Calibri" pitchFamily="34" charset="0"/>
              </a:defRPr>
            </a:lvl1pPr>
            <a:lvl2pPr marL="742950" indent="-285750">
              <a:tabLst>
                <a:tab pos="5934075" algn="r"/>
              </a:tabLst>
              <a:defRPr>
                <a:solidFill>
                  <a:schemeClr val="tx1"/>
                </a:solidFill>
                <a:latin typeface="Calibri" pitchFamily="34" charset="0"/>
              </a:defRPr>
            </a:lvl2pPr>
            <a:lvl3pPr marL="1143000" indent="-228600">
              <a:tabLst>
                <a:tab pos="5934075" algn="r"/>
              </a:tabLst>
              <a:defRPr>
                <a:solidFill>
                  <a:schemeClr val="tx1"/>
                </a:solidFill>
                <a:latin typeface="Calibri" pitchFamily="34" charset="0"/>
              </a:defRPr>
            </a:lvl3pPr>
            <a:lvl4pPr marL="1600200" indent="-228600">
              <a:tabLst>
                <a:tab pos="5934075" algn="r"/>
              </a:tabLst>
              <a:defRPr>
                <a:solidFill>
                  <a:schemeClr val="tx1"/>
                </a:solidFill>
                <a:latin typeface="Calibri" pitchFamily="34" charset="0"/>
              </a:defRPr>
            </a:lvl4pPr>
            <a:lvl5pPr marL="2057400" indent="-228600">
              <a:tabLst>
                <a:tab pos="5934075" algn="r"/>
              </a:tabLst>
              <a:defRPr>
                <a:solidFill>
                  <a:schemeClr val="tx1"/>
                </a:solidFill>
                <a:latin typeface="Calibri" pitchFamily="34" charset="0"/>
              </a:defRPr>
            </a:lvl5pPr>
            <a:lvl6pPr marL="2514600" indent="-228600" eaLnBrk="0" fontAlgn="base" hangingPunct="0">
              <a:spcBef>
                <a:spcPct val="0"/>
              </a:spcBef>
              <a:spcAft>
                <a:spcPct val="0"/>
              </a:spcAft>
              <a:tabLst>
                <a:tab pos="5934075" algn="r"/>
              </a:tabLst>
              <a:defRPr>
                <a:solidFill>
                  <a:schemeClr val="tx1"/>
                </a:solidFill>
                <a:latin typeface="Calibri" pitchFamily="34" charset="0"/>
              </a:defRPr>
            </a:lvl6pPr>
            <a:lvl7pPr marL="2971800" indent="-228600" eaLnBrk="0" fontAlgn="base" hangingPunct="0">
              <a:spcBef>
                <a:spcPct val="0"/>
              </a:spcBef>
              <a:spcAft>
                <a:spcPct val="0"/>
              </a:spcAft>
              <a:tabLst>
                <a:tab pos="5934075" algn="r"/>
              </a:tabLst>
              <a:defRPr>
                <a:solidFill>
                  <a:schemeClr val="tx1"/>
                </a:solidFill>
                <a:latin typeface="Calibri" pitchFamily="34" charset="0"/>
              </a:defRPr>
            </a:lvl7pPr>
            <a:lvl8pPr marL="3429000" indent="-228600" eaLnBrk="0" fontAlgn="base" hangingPunct="0">
              <a:spcBef>
                <a:spcPct val="0"/>
              </a:spcBef>
              <a:spcAft>
                <a:spcPct val="0"/>
              </a:spcAft>
              <a:tabLst>
                <a:tab pos="5934075" algn="r"/>
              </a:tabLst>
              <a:defRPr>
                <a:solidFill>
                  <a:schemeClr val="tx1"/>
                </a:solidFill>
                <a:latin typeface="Calibri" pitchFamily="34" charset="0"/>
              </a:defRPr>
            </a:lvl8pPr>
            <a:lvl9pPr marL="3886200" indent="-228600" eaLnBrk="0" fontAlgn="base" hangingPunct="0">
              <a:spcBef>
                <a:spcPct val="0"/>
              </a:spcBef>
              <a:spcAft>
                <a:spcPct val="0"/>
              </a:spcAft>
              <a:tabLst>
                <a:tab pos="5934075" algn="r"/>
              </a:tabLst>
              <a:defRPr>
                <a:solidFill>
                  <a:schemeClr val="tx1"/>
                </a:solidFill>
                <a:latin typeface="Calibri" pitchFamily="34" charset="0"/>
              </a:defRPr>
            </a:lvl9pPr>
          </a:lstStyle>
          <a:p>
            <a:r>
              <a:rPr lang="ru-RU" altLang="ru-RU" sz="2000" b="1">
                <a:cs typeface="Arial" charset="0"/>
              </a:rPr>
              <a:t>Педагогтерге арналған сауалнама</a:t>
            </a:r>
          </a:p>
          <a:p>
            <a:r>
              <a:rPr lang="ru-RU" altLang="ru-RU" sz="2000">
                <a:cs typeface="Arial" charset="0"/>
              </a:rPr>
              <a:t>А блогы "Демографиялық және әлеуметтік аспектілер"  </a:t>
            </a:r>
          </a:p>
          <a:p>
            <a:r>
              <a:rPr lang="ru-RU" altLang="ru-RU" sz="2000">
                <a:cs typeface="Arial" charset="0"/>
              </a:rPr>
              <a:t>В блогы "Педагогт</a:t>
            </a:r>
            <a:r>
              <a:rPr lang="kk-KZ" altLang="ru-RU" sz="2000">
                <a:cs typeface="Arial" charset="0"/>
              </a:rPr>
              <a:t>і</a:t>
            </a:r>
            <a:r>
              <a:rPr lang="ru-RU" altLang="ru-RU" sz="2000">
                <a:cs typeface="Arial" charset="0"/>
              </a:rPr>
              <a:t>ң кәсіби капиталы"</a:t>
            </a:r>
          </a:p>
        </p:txBody>
      </p:sp>
      <p:sp>
        <p:nvSpPr>
          <p:cNvPr id="16389" name="Прямоугольник 17"/>
          <p:cNvSpPr>
            <a:spLocks noChangeArrowheads="1"/>
          </p:cNvSpPr>
          <p:nvPr/>
        </p:nvSpPr>
        <p:spPr bwMode="auto">
          <a:xfrm>
            <a:off x="4038600" y="1295400"/>
            <a:ext cx="7924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ru-RU" altLang="ru-RU" sz="2000" b="1"/>
              <a:t>Білім алушыларға арналған сауалнама</a:t>
            </a:r>
          </a:p>
          <a:p>
            <a:r>
              <a:rPr lang="ru-RU" altLang="ru-RU" sz="2000"/>
              <a:t>А блогы</a:t>
            </a:r>
            <a:r>
              <a:rPr lang="en-US" altLang="ru-RU" sz="2000"/>
              <a:t> </a:t>
            </a:r>
            <a:r>
              <a:rPr lang="ru-RU" altLang="ru-RU" sz="2000"/>
              <a:t> </a:t>
            </a:r>
            <a:r>
              <a:rPr lang="ru-RU" altLang="ru-RU" sz="2000">
                <a:cs typeface="Arial" charset="0"/>
              </a:rPr>
              <a:t>"</a:t>
            </a:r>
            <a:r>
              <a:rPr lang="ru-RU" altLang="ru-RU" sz="2000"/>
              <a:t>Білім алушы мен оның отбасының әлеуметтік портреті</a:t>
            </a:r>
            <a:r>
              <a:rPr lang="ru-RU" altLang="ru-RU" sz="2000">
                <a:cs typeface="Arial" charset="0"/>
              </a:rPr>
              <a:t>"</a:t>
            </a:r>
            <a:endParaRPr lang="ru-RU" altLang="ru-RU" sz="2000"/>
          </a:p>
          <a:p>
            <a:r>
              <a:rPr lang="ru-RU" altLang="ru-RU" sz="2000"/>
              <a:t>В блогы</a:t>
            </a:r>
            <a:r>
              <a:rPr lang="en-US" altLang="ru-RU" sz="2000"/>
              <a:t> </a:t>
            </a:r>
            <a:r>
              <a:rPr lang="ru-RU" altLang="ru-RU" sz="2000"/>
              <a:t> </a:t>
            </a:r>
            <a:r>
              <a:rPr lang="ru-RU" altLang="ru-RU" sz="2000">
                <a:cs typeface="Arial" charset="0"/>
              </a:rPr>
              <a:t>"</a:t>
            </a:r>
            <a:r>
              <a:rPr lang="ru-RU" altLang="ru-RU" sz="2000"/>
              <a:t>Колледжде пәндерді оқу</a:t>
            </a:r>
            <a:r>
              <a:rPr lang="ru-RU" altLang="ru-RU" sz="2000">
                <a:cs typeface="Arial" charset="0"/>
              </a:rPr>
              <a:t>"</a:t>
            </a:r>
            <a:r>
              <a:rPr lang="en-US" altLang="ru-RU" sz="2000"/>
              <a:t> </a:t>
            </a:r>
          </a:p>
          <a:p>
            <a:r>
              <a:rPr lang="ru-RU" altLang="ru-RU" sz="2000"/>
              <a:t>С блогы</a:t>
            </a:r>
            <a:r>
              <a:rPr lang="en-US" altLang="ru-RU" sz="2000"/>
              <a:t> </a:t>
            </a:r>
            <a:r>
              <a:rPr lang="ru-RU" altLang="ru-RU" sz="2000"/>
              <a:t> </a:t>
            </a:r>
            <a:r>
              <a:rPr lang="ru-RU" altLang="ru-RU" sz="2000">
                <a:cs typeface="Arial" charset="0"/>
              </a:rPr>
              <a:t>"</a:t>
            </a:r>
            <a:r>
              <a:rPr lang="ru-RU" altLang="ru-RU" sz="2000"/>
              <a:t>Қосымша білім және</a:t>
            </a:r>
            <a:r>
              <a:rPr lang="en-US" altLang="ru-RU" sz="2000"/>
              <a:t> </a:t>
            </a:r>
            <a:r>
              <a:rPr lang="ru-RU" altLang="ru-RU" sz="2000"/>
              <a:t>дағдылар</a:t>
            </a:r>
            <a:r>
              <a:rPr lang="ru-RU" altLang="ru-RU" sz="2000">
                <a:cs typeface="Arial" charset="0"/>
              </a:rPr>
              <a:t>"</a:t>
            </a:r>
            <a:endParaRPr lang="ru-RU" altLang="ru-RU" sz="2000"/>
          </a:p>
          <a:p>
            <a:r>
              <a:rPr lang="en-US" altLang="ru-RU" sz="2000"/>
              <a:t>D</a:t>
            </a:r>
            <a:r>
              <a:rPr lang="ru-RU" altLang="ru-RU" sz="2000"/>
              <a:t> блогы </a:t>
            </a:r>
            <a:r>
              <a:rPr lang="en-US" altLang="ru-RU" sz="2000"/>
              <a:t> </a:t>
            </a:r>
            <a:r>
              <a:rPr lang="ru-RU" altLang="ru-RU" sz="2000">
                <a:cs typeface="Arial" charset="0"/>
              </a:rPr>
              <a:t>"</a:t>
            </a:r>
            <a:r>
              <a:rPr lang="ru-RU" altLang="ru-RU" sz="2000"/>
              <a:t>Білім алушылар тұрғысынан оқыту және оқыту стратегиялары</a:t>
            </a:r>
            <a:r>
              <a:rPr lang="ru-RU" altLang="ru-RU" sz="2000">
                <a:cs typeface="Arial" charset="0"/>
              </a:rPr>
              <a:t>"</a:t>
            </a:r>
            <a:endParaRPr lang="ru-RU" altLang="ru-RU" sz="2000"/>
          </a:p>
        </p:txBody>
      </p:sp>
      <p:sp>
        <p:nvSpPr>
          <p:cNvPr id="16390" name="Прямоугольник 19"/>
          <p:cNvSpPr>
            <a:spLocks noChangeArrowheads="1"/>
          </p:cNvSpPr>
          <p:nvPr/>
        </p:nvSpPr>
        <p:spPr bwMode="auto">
          <a:xfrm>
            <a:off x="4006850" y="4622800"/>
            <a:ext cx="79565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ru-RU" altLang="ru-RU" sz="2000" b="1"/>
              <a:t>Білім беру ұйымдарының әкімшілігіне арналған сауалнама</a:t>
            </a:r>
            <a:endParaRPr lang="en-US" altLang="ru-RU" sz="2000" b="1"/>
          </a:p>
          <a:p>
            <a:r>
              <a:rPr lang="ru-RU" altLang="ru-RU" sz="2000">
                <a:cs typeface="Arial" charset="0"/>
              </a:rPr>
              <a:t>А блогы </a:t>
            </a:r>
            <a:r>
              <a:rPr lang="en-US" altLang="ru-RU" sz="2000">
                <a:cs typeface="Arial" charset="0"/>
              </a:rPr>
              <a:t> </a:t>
            </a:r>
            <a:r>
              <a:rPr lang="ru-RU" altLang="ru-RU" sz="2000"/>
              <a:t>"Демографиялық және әлеуметтік аспектілер"</a:t>
            </a:r>
            <a:endParaRPr lang="en-US" altLang="ru-RU" sz="2000"/>
          </a:p>
          <a:p>
            <a:r>
              <a:rPr lang="ru-RU" altLang="ru-RU" sz="2000">
                <a:cs typeface="Arial" charset="0"/>
              </a:rPr>
              <a:t>В блогы </a:t>
            </a:r>
            <a:r>
              <a:rPr lang="en-US" altLang="ru-RU" sz="2000">
                <a:cs typeface="Arial" charset="0"/>
              </a:rPr>
              <a:t> </a:t>
            </a:r>
            <a:r>
              <a:rPr lang="ru-RU" altLang="ru-RU" sz="2000"/>
              <a:t>"Педагогтің кәсіби капиталы"</a:t>
            </a:r>
          </a:p>
        </p:txBody>
      </p:sp>
      <p:grpSp>
        <p:nvGrpSpPr>
          <p:cNvPr id="16391" name="Группа 12"/>
          <p:cNvGrpSpPr>
            <a:grpSpLocks/>
          </p:cNvGrpSpPr>
          <p:nvPr/>
        </p:nvGrpSpPr>
        <p:grpSpPr bwMode="auto">
          <a:xfrm>
            <a:off x="534988" y="5845175"/>
            <a:ext cx="4510087" cy="936625"/>
            <a:chOff x="534988" y="5516563"/>
            <a:chExt cx="4509309" cy="936625"/>
          </a:xfrm>
        </p:grpSpPr>
        <p:sp>
          <p:nvSpPr>
            <p:cNvPr id="14" name="Овал 13"/>
            <p:cNvSpPr/>
            <p:nvPr/>
          </p:nvSpPr>
          <p:spPr bwMode="auto">
            <a:xfrm>
              <a:off x="534988" y="5516563"/>
              <a:ext cx="1520563" cy="936625"/>
            </a:xfrm>
            <a:prstGeom prst="ellipse">
              <a:avLst/>
            </a:prstGeom>
            <a:noFill/>
            <a:ln>
              <a:solidFill>
                <a:srgbClr val="00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5" name="Овал 14"/>
            <p:cNvSpPr/>
            <p:nvPr/>
          </p:nvSpPr>
          <p:spPr bwMode="auto">
            <a:xfrm>
              <a:off x="1214321" y="5516563"/>
              <a:ext cx="1520563" cy="936625"/>
            </a:xfrm>
            <a:prstGeom prst="ellipse">
              <a:avLst/>
            </a:prstGeom>
            <a:no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6" name="Овал 15"/>
            <p:cNvSpPr/>
            <p:nvPr/>
          </p:nvSpPr>
          <p:spPr bwMode="auto">
            <a:xfrm>
              <a:off x="1790483" y="5516563"/>
              <a:ext cx="1520563" cy="936625"/>
            </a:xfrm>
            <a:prstGeom prst="ellipse">
              <a:avLst/>
            </a:prstGeom>
            <a:noFill/>
            <a:ln w="57150">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7" name="Овал 16"/>
            <p:cNvSpPr/>
            <p:nvPr/>
          </p:nvSpPr>
          <p:spPr bwMode="auto">
            <a:xfrm>
              <a:off x="2750756" y="5516563"/>
              <a:ext cx="1520563" cy="936625"/>
            </a:xfrm>
            <a:prstGeom prst="ellipse">
              <a:avLst/>
            </a:prstGeom>
            <a:solidFill>
              <a:srgbClr val="003300"/>
            </a:solidFill>
            <a:ln w="57150">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8" name="TextBox 17"/>
            <p:cNvSpPr txBox="1"/>
            <p:nvPr/>
          </p:nvSpPr>
          <p:spPr bwMode="auto">
            <a:xfrm>
              <a:off x="3124200" y="5732707"/>
              <a:ext cx="1920097" cy="523511"/>
            </a:xfrm>
            <a:prstGeom prst="rect">
              <a:avLst/>
            </a:prstGeom>
            <a:noFill/>
          </p:spPr>
          <p:txBody>
            <a:bodyPr>
              <a:spAutoFit/>
            </a:bodyPr>
            <a:lstStyle/>
            <a:p>
              <a:pPr>
                <a:defRPr/>
              </a:pPr>
              <a:r>
                <a:rPr lang="kk-KZ"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ББЖМ</a:t>
              </a:r>
              <a:endPar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grpSp>
      <p:sp>
        <p:nvSpPr>
          <p:cNvPr id="16392" name="Прямоугольник 1"/>
          <p:cNvSpPr>
            <a:spLocks noChangeArrowheads="1"/>
          </p:cNvSpPr>
          <p:nvPr/>
        </p:nvSpPr>
        <p:spPr bwMode="auto">
          <a:xfrm>
            <a:off x="228600" y="1373188"/>
            <a:ext cx="3082925"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ru-RU" altLang="ru-RU" sz="2000">
                <a:solidFill>
                  <a:srgbClr val="003300"/>
                </a:solidFill>
              </a:rPr>
              <a:t>«Білім беру жүйесінің сапасы онда </a:t>
            </a:r>
            <a:r>
              <a:rPr lang="kk-KZ" altLang="ru-RU" sz="2000">
                <a:solidFill>
                  <a:srgbClr val="003300"/>
                </a:solidFill>
              </a:rPr>
              <a:t>қызмет ететін</a:t>
            </a:r>
            <a:r>
              <a:rPr lang="ru-RU" altLang="ru-RU" sz="2000">
                <a:solidFill>
                  <a:srgbClr val="003300"/>
                </a:solidFill>
              </a:rPr>
              <a:t> мұғалімдер сапасынан жоғары болуы мүмкін емес»</a:t>
            </a:r>
          </a:p>
          <a:p>
            <a:endParaRPr lang="kk-KZ" altLang="ru-RU"/>
          </a:p>
          <a:p>
            <a:pPr algn="r"/>
            <a:r>
              <a:rPr lang="ru-RU" altLang="ru-RU" sz="1400" i="1"/>
              <a:t>Барбер Майкл-профессор, Ұлыбритания премьер-Министрінің  білім беру, денсаулық сақтау және әлеуметтік саласындағы кеңесшісі, "МакКинзи"қорының серіктесі </a:t>
            </a:r>
          </a:p>
          <a:p>
            <a:pPr algn="r"/>
            <a:endParaRPr lang="ru-RU" altLang="ru-RU" sz="1400" i="1"/>
          </a:p>
          <a:p>
            <a:pPr algn="r"/>
            <a:r>
              <a:rPr lang="ru-RU" altLang="ru-RU" sz="1400" i="1"/>
              <a:t>Муршед Мона (</a:t>
            </a:r>
            <a:r>
              <a:rPr lang="en-US" altLang="ru-RU" sz="1400" i="1"/>
              <a:t>Mona Mourshed) - </a:t>
            </a:r>
            <a:r>
              <a:rPr lang="ru-RU" altLang="ru-RU" sz="1400" i="1"/>
              <a:t>Экономикалық даму саласындағы философия докторы,"МакКинзи" қорының серіктесі (</a:t>
            </a:r>
            <a:r>
              <a:rPr lang="en-US" altLang="ru-RU" sz="1400" i="1"/>
              <a:t>McKinsey&amp;Company)</a:t>
            </a:r>
          </a:p>
          <a:p>
            <a:pPr algn="r"/>
            <a:endParaRPr lang="ru-RU" altLang="ru-RU" sz="1400" i="1"/>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age4.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6525" y="481013"/>
            <a:ext cx="1031875"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Заголовок 4"/>
          <p:cNvSpPr>
            <a:spLocks noGrp="1"/>
          </p:cNvSpPr>
          <p:nvPr>
            <p:ph type="ctrTitle"/>
          </p:nvPr>
        </p:nvSpPr>
        <p:spPr>
          <a:xfrm>
            <a:off x="2735263" y="549275"/>
            <a:ext cx="8832850" cy="492125"/>
          </a:xfrm>
        </p:spPr>
        <p:txBody>
          <a:bodyPr/>
          <a:lstStyle/>
          <a:p>
            <a:r>
              <a:rPr lang="ru-RU" altLang="ru-RU" sz="3200" b="1" smtClean="0">
                <a:solidFill>
                  <a:srgbClr val="0070C0"/>
                </a:solidFill>
              </a:rPr>
              <a:t>Әдістемелік ұсынымдар</a:t>
            </a:r>
            <a:endParaRPr lang="ru-RU" altLang="ru-RU" sz="3200" b="1" smtClean="0"/>
          </a:p>
        </p:txBody>
      </p:sp>
      <p:graphicFrame>
        <p:nvGraphicFramePr>
          <p:cNvPr id="2" name="Схема 1"/>
          <p:cNvGraphicFramePr/>
          <p:nvPr/>
        </p:nvGraphicFramePr>
        <p:xfrm>
          <a:off x="609600" y="1447800"/>
          <a:ext cx="11150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1038</TotalTime>
  <Words>836</Words>
  <Application>Microsoft Office PowerPoint</Application>
  <PresentationFormat>Произвольный</PresentationFormat>
  <Paragraphs>140</Paragraphs>
  <Slides>10</Slides>
  <Notes>0</Notes>
  <HiddenSlides>0</HiddenSlides>
  <MMClips>0</MMClips>
  <ScaleCrop>false</ScaleCrop>
  <HeadingPairs>
    <vt:vector size="8" baseType="variant">
      <vt:variant>
        <vt:lpstr>Использованные шрифты</vt:lpstr>
      </vt:variant>
      <vt:variant>
        <vt:i4>3</vt:i4>
      </vt:variant>
      <vt:variant>
        <vt:lpstr>Тема</vt:lpstr>
      </vt:variant>
      <vt:variant>
        <vt:i4>1</vt:i4>
      </vt:variant>
      <vt:variant>
        <vt:lpstr>Внедренные серверы OLE</vt:lpstr>
      </vt:variant>
      <vt:variant>
        <vt:i4>1</vt:i4>
      </vt:variant>
      <vt:variant>
        <vt:lpstr>Заголовки слайдов</vt:lpstr>
      </vt:variant>
      <vt:variant>
        <vt:i4>10</vt:i4>
      </vt:variant>
    </vt:vector>
  </HeadingPairs>
  <TitlesOfParts>
    <vt:vector size="15" baseType="lpstr">
      <vt:lpstr>Calibri</vt:lpstr>
      <vt:lpstr>Arial</vt:lpstr>
      <vt:lpstr>Wingdings</vt:lpstr>
      <vt:lpstr>Office Theme</vt:lpstr>
      <vt:lpstr>Диаграмма Microsoft Excel</vt:lpstr>
      <vt:lpstr>Білім алушылардың білім жетістіктеріне мониторинг жүргізуде ҰБА-ның рөлі туралы </vt:lpstr>
      <vt:lpstr>«ББЖМ нәтижелері бойынша уәкілетті орган білім беру ұйымдарына  аяқталған күннен кейін үш ай ішінде ББЖМ нәтижелерінің кешенді талдауын, "Ы. Алтынсарин атындағы Ұлттық білім академиясы" шаруашылық жүргізу құқығындағы республикалық мемлекеттік кәсіпорны дайындаған әдістемелік ұсынымдарды жолдайды."</vt:lpstr>
      <vt:lpstr>Презентация PowerPoint</vt:lpstr>
      <vt:lpstr>Презентация PowerPoint</vt:lpstr>
      <vt:lpstr>ББЖМ нәтижелерін кешенді талдау</vt:lpstr>
      <vt:lpstr>ББЖМ нәтижелерін кешенді талдау құралдары</vt:lpstr>
      <vt:lpstr>Презентация PowerPoint</vt:lpstr>
      <vt:lpstr>Контекстік талдау үшін сауалнама</vt:lpstr>
      <vt:lpstr>Әдістемелік ұсынымдар</vt:lpstr>
      <vt:lpstr>Л.Бөлебаева  Ы. Алтынсарин атындағы Ұлттық білім академиясының аға ғылыми қызметкері  lyazzatga@gmail.com +77016555100   Г. Кусиденова  Ы. Алтынсарин атындағы Ұлттық білім академиясының аға ғылыми қызметкері  guss14-93@mail.ru +77053110846</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Молдир Ибрагимова</cp:lastModifiedBy>
  <cp:revision>98</cp:revision>
  <dcterms:created xsi:type="dcterms:W3CDTF">2021-07-02T05:16:58Z</dcterms:created>
  <dcterms:modified xsi:type="dcterms:W3CDTF">2021-08-15T08:33:29Z</dcterms:modified>
</cp:coreProperties>
</file>