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82" d="100"/>
          <a:sy n="82" d="100"/>
        </p:scale>
        <p:origin x="30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33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160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29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0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90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1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87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82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191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2A04F-B171-4FEE-B910-801893E50E2E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F88AC-0E03-4BCB-A154-B016C745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83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49580" y="180106"/>
            <a:ext cx="4785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ЛИЧНАЯ КАРТА ПРЕДСТАВИТЕЛЯ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5020825" y="773173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584618"/>
            <a:ext cx="368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  Нуриева Карина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2935048"/>
            <a:ext cx="2764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11 «А»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4045" y="3777156"/>
            <a:ext cx="3270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Президент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6944" y="4193069"/>
            <a:ext cx="662822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 руководит деятельностью Парламента и несёт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персональную ответственность за выполнение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возложенных на него задач и осуществление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им своих функций: распределяет обязанности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между своими заместителями, лидерами фракций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и координирует их деятельность;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при выполнении своих обязанностей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пользуется правами, предоставленными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руководством школы;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  служит примером для всех обучающихся школы.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045" y="3361243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22.04.2005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9D1AA3-262C-4A47-2C1A-053A6A6261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t="25773" r="24474" b="24429"/>
          <a:stretch/>
        </p:blipFill>
        <p:spPr>
          <a:xfrm>
            <a:off x="342649" y="513947"/>
            <a:ext cx="1419726" cy="179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36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46918" y="80926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3547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Хабиров  Раиль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58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 9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5953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</a:t>
            </a:r>
            <a:r>
              <a:rPr lang="ru-RU" dirty="0" err="1">
                <a:solidFill>
                  <a:srgbClr val="0070C0"/>
                </a:solidFill>
              </a:rPr>
              <a:t>дебатного</a:t>
            </a:r>
            <a:r>
              <a:rPr lang="ru-RU" dirty="0">
                <a:solidFill>
                  <a:srgbClr val="0070C0"/>
                </a:solidFill>
              </a:rPr>
              <a:t> движения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68241" y="5070355"/>
            <a:ext cx="7201587" cy="4108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 координирует деятельность Комитета </a:t>
            </a:r>
            <a:r>
              <a:rPr lang="ru-RU" dirty="0" err="1">
                <a:solidFill>
                  <a:srgbClr val="0070C0"/>
                </a:solidFill>
              </a:rPr>
              <a:t>дебатного</a:t>
            </a:r>
            <a:endParaRPr lang="ru-RU" dirty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движения;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участвует в организации школьных </a:t>
            </a:r>
            <a:r>
              <a:rPr lang="ru-RU" dirty="0" err="1">
                <a:solidFill>
                  <a:srgbClr val="0070C0"/>
                </a:solidFill>
              </a:rPr>
              <a:t>дебатных</a:t>
            </a:r>
            <a:r>
              <a:rPr lang="ru-RU" dirty="0">
                <a:solidFill>
                  <a:srgbClr val="0070C0"/>
                </a:solidFill>
              </a:rPr>
              <a:t> турниров;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 быть  образцом для остальных, вести здоровый образ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 жизни, делать людям добро, проявлять чувство 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 толерантности и уважения к ближнему;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 формирует механизмы привлечения учащихся в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 деятельность дебатного движения.</a:t>
            </a:r>
          </a:p>
          <a:p>
            <a:pPr algn="just">
              <a:lnSpc>
                <a:spcPct val="150000"/>
              </a:lnSpc>
            </a:pPr>
            <a:endParaRPr lang="kk-KZ" dirty="0">
              <a:solidFill>
                <a:srgbClr val="0070C0"/>
              </a:solidFill>
            </a:endParaRPr>
          </a:p>
          <a:p>
            <a:pPr algn="just"/>
            <a:endParaRPr lang="kk-KZ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ru-RU" dirty="0">
                <a:solidFill>
                  <a:srgbClr val="0070C0"/>
                </a:solidFill>
              </a:rPr>
              <a:t>26.06.</a:t>
            </a:r>
            <a:r>
              <a:rPr lang="kk-KZ" dirty="0">
                <a:solidFill>
                  <a:srgbClr val="0070C0"/>
                </a:solidFill>
              </a:rPr>
              <a:t>2007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17B012-7B2D-6F69-D344-C14CD5D4C4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32" y="266701"/>
            <a:ext cx="1546044" cy="230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43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51974" y="1144192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46918" y="80926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3848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   Погребная Алина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817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 11 «А»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4649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Заместитель Президента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8620" y="5040068"/>
            <a:ext cx="700121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 </a:t>
            </a:r>
            <a:r>
              <a:rPr lang="ru-RU" dirty="0">
                <a:solidFill>
                  <a:srgbClr val="0070C0"/>
                </a:solidFill>
              </a:rPr>
              <a:t>координирует деятельность всех Комитетов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Парламента;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замещает Президента и выполняет его обязанности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в случае его отсутствия; 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ведет документацию Парламента (отчеты Комитетов),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издает Указы Президента и контролирует их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выполнение;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соблюдает все пункты Устава школы и настоящего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Положения;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добивается выполнения принятых на заседаниях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Парламента решений;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выполняет все пункты Плана работы Парламента на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учебный год.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05.01.2005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1D0DC98-B56F-53C8-7DE2-2C8428421D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322203"/>
            <a:ext cx="1533526" cy="219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85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60566" y="682804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422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  </a:t>
            </a:r>
            <a:r>
              <a:rPr lang="ru-RU" dirty="0" err="1">
                <a:solidFill>
                  <a:srgbClr val="0070C0"/>
                </a:solidFill>
              </a:rPr>
              <a:t>Куприанова</a:t>
            </a:r>
            <a:r>
              <a:rPr lang="ru-RU" dirty="0">
                <a:solidFill>
                  <a:srgbClr val="0070C0"/>
                </a:solidFill>
              </a:rPr>
              <a:t> Виктория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0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8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6123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заботы (</a:t>
            </a:r>
            <a:r>
              <a:rPr lang="ru-RU" dirty="0" err="1">
                <a:solidFill>
                  <a:srgbClr val="0070C0"/>
                </a:solidFill>
              </a:rPr>
              <a:t>волонтерство</a:t>
            </a:r>
            <a:r>
              <a:rPr lang="ru-RU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30" y="5339027"/>
            <a:ext cx="6769995" cy="32778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  </a:t>
            </a:r>
            <a:r>
              <a:rPr lang="ru-RU" dirty="0">
                <a:solidFill>
                  <a:srgbClr val="0070C0"/>
                </a:solidFill>
              </a:rPr>
              <a:t> планирует с другими членами Фракции работу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движения, организует мероприятия и акции;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ведет необходимую документацию движения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(план работы, учет членов отряда, готовит проекты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Приказов и др.);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организует работу  по ведению «Летописи добрых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дел».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20.12.2007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A7D7453-0C59-66CC-E926-0B50D527FA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2" y="231281"/>
            <a:ext cx="1545233" cy="234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6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859548" y="64271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370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  </a:t>
            </a:r>
            <a:r>
              <a:rPr lang="ru-RU" dirty="0" err="1">
                <a:solidFill>
                  <a:srgbClr val="0070C0"/>
                </a:solidFill>
              </a:rPr>
              <a:t>Дробошко</a:t>
            </a:r>
            <a:r>
              <a:rPr lang="ru-RU" dirty="0">
                <a:solidFill>
                  <a:srgbClr val="0070C0"/>
                </a:solidFill>
              </a:rPr>
              <a:t> Илья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0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8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5265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спорта и ЗОЖ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5410" y="5132466"/>
            <a:ext cx="7057009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 координирует деятельность Комитета спорта и ЗОЖ;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отвечает за подготовку и проведение спортивно-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оздоровительных  мероприятий в школе;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помогает в формировании школьной команды                          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для участия в соревнованиях;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осуществляет планирование и координацию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Фракции спорта  и ЗОЖ;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осуществляет совместную работу со спортивными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секциями.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                           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09.01.2009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E4477E-864F-47EE-4EA6-7E905AB8FE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13" y="278879"/>
            <a:ext cx="1533525" cy="229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93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46918" y="80926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4389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</a:t>
            </a:r>
            <a:r>
              <a:rPr lang="ru-RU" dirty="0" err="1">
                <a:solidFill>
                  <a:srgbClr val="0070C0"/>
                </a:solidFill>
              </a:rPr>
              <a:t>Аксенчикова</a:t>
            </a:r>
            <a:r>
              <a:rPr lang="ru-RU" dirty="0">
                <a:solidFill>
                  <a:srgbClr val="0070C0"/>
                </a:solidFill>
              </a:rPr>
              <a:t> Анастасия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58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 9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5958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культуры и искусства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060" y="5274729"/>
            <a:ext cx="6782370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 </a:t>
            </a:r>
            <a:r>
              <a:rPr lang="ru-RU" dirty="0">
                <a:solidFill>
                  <a:srgbClr val="0070C0"/>
                </a:solidFill>
              </a:rPr>
              <a:t>проводит совещания членов советов классов,  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ответственных за культурно-массовую работу;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осуществляет планирование  и координацию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работы Фракции с другими структурами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ШП;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участвует в организации всех культурно-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массовых мероприятий;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организует музыкальное и художественное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оформление общешкольных мероприятий;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осуществляет совместную работу с художественно-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эстетическими кружками;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организует различные фестивали, праздники,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музыкальные вечера и т.д..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23.04.2007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451C087-83FE-3CCE-5CF3-EA4862E4A7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66701"/>
            <a:ext cx="153352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6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46918" y="80926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3687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  Куклина Рамина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0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8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5642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права и порядка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9189" y="5339027"/>
            <a:ext cx="700762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  </a:t>
            </a:r>
            <a:r>
              <a:rPr lang="ru-RU" dirty="0">
                <a:solidFill>
                  <a:srgbClr val="0070C0"/>
                </a:solidFill>
              </a:rPr>
              <a:t> координирует деятельность Комитета права и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порядка;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отвечает за дежурство по школе;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координирует работу по охране порядка на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мероприятиях;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следит за осуществлением контроля за выполнением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70C0"/>
                </a:solidFill>
              </a:rPr>
              <a:t>                             требований внутреннего распорядка.</a:t>
            </a:r>
          </a:p>
          <a:p>
            <a:pPr algn="just">
              <a:lnSpc>
                <a:spcPct val="150000"/>
              </a:lnSpc>
            </a:pPr>
            <a:r>
              <a:rPr lang="kk-KZ" dirty="0">
                <a:solidFill>
                  <a:srgbClr val="0070C0"/>
                </a:solidFill>
              </a:rPr>
              <a:t>                          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12.02.2009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E988E7-8D16-F712-1D8A-797972B852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8" y="289294"/>
            <a:ext cx="1506853" cy="228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46918" y="80926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406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  </a:t>
            </a:r>
            <a:r>
              <a:rPr lang="ru-RU" dirty="0" err="1">
                <a:solidFill>
                  <a:srgbClr val="0070C0"/>
                </a:solidFill>
              </a:rPr>
              <a:t>Тусупбекова</a:t>
            </a:r>
            <a:r>
              <a:rPr lang="ru-RU" dirty="0">
                <a:solidFill>
                  <a:srgbClr val="0070C0"/>
                </a:solidFill>
              </a:rPr>
              <a:t> Сабина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0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9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5690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экологии и труда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799" y="5339027"/>
            <a:ext cx="665566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  </a:t>
            </a:r>
            <a:r>
              <a:rPr lang="ru-RU" dirty="0">
                <a:solidFill>
                  <a:srgbClr val="0070C0"/>
                </a:solidFill>
              </a:rPr>
              <a:t> проводит совещания членов классов,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ответственных за озеленение классов, разъясняет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им цели, задачи и обязанности;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разрабатывает и предлагает на рассмотрение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Парламенту план облагораживания школы и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школьной территории с указанием целей;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организует познавательные мероприятия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по экологическому направлению;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 организует Акции;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 организует дежурство по школе.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11.10.2007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71E49F-6811-E6EF-50A7-E6CE02EE3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66701"/>
            <a:ext cx="153352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76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46918" y="80926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394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dirty="0">
                <a:solidFill>
                  <a:srgbClr val="0070C0"/>
                </a:solidFill>
              </a:rPr>
              <a:t>         </a:t>
            </a:r>
            <a:r>
              <a:rPr lang="ru-RU" dirty="0" err="1">
                <a:solidFill>
                  <a:srgbClr val="0070C0"/>
                </a:solidFill>
              </a:rPr>
              <a:t>Зубрилкин</a:t>
            </a:r>
            <a:r>
              <a:rPr lang="ru-RU" dirty="0">
                <a:solidFill>
                  <a:srgbClr val="0070C0"/>
                </a:solidFill>
              </a:rPr>
              <a:t> Матвей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58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 8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508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информации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727" y="5339027"/>
            <a:ext cx="690381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  </a:t>
            </a:r>
            <a:r>
              <a:rPr lang="ru-RU" dirty="0">
                <a:solidFill>
                  <a:srgbClr val="0070C0"/>
                </a:solidFill>
              </a:rPr>
              <a:t> руководит редколлегией активов классов;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отвечает за освещение всех массовых мероприятий,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проводимых в школе через страницу школы,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школьный </a:t>
            </a:r>
            <a:r>
              <a:rPr lang="ru-RU" dirty="0" err="1">
                <a:solidFill>
                  <a:srgbClr val="0070C0"/>
                </a:solidFill>
              </a:rPr>
              <a:t>инстаграмм</a:t>
            </a:r>
            <a:r>
              <a:rPr lang="ru-RU" dirty="0">
                <a:solidFill>
                  <a:srgbClr val="0070C0"/>
                </a:solidFill>
              </a:rPr>
              <a:t>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отвечает за информационное обеспечение работы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Парламента;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курирует информационную работу в классах;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является членом всех комиссий связанных с ,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художественной, печатной, информационной</a:t>
            </a:r>
          </a:p>
          <a:p>
            <a:pPr algn="just"/>
            <a:r>
              <a:rPr lang="kk-KZ" dirty="0">
                <a:solidFill>
                  <a:srgbClr val="0070C0"/>
                </a:solidFill>
              </a:rPr>
              <a:t>                             деятельности школы.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ru-RU" dirty="0">
                <a:solidFill>
                  <a:srgbClr val="0070C0"/>
                </a:solidFill>
              </a:rPr>
              <a:t>23.04.2008 г.     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41B39B-4546-3E1B-659E-D3BD165E85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48" y="252950"/>
            <a:ext cx="1497028" cy="231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35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236x/09/e4/0e/09e40ea7146a7da0047978786c9f66a4.jpg?nii=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44192" y="1169811"/>
            <a:ext cx="9153553" cy="68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5527" y="57558"/>
            <a:ext cx="38010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ЛИЧНАЯ КАРТА 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ШКОЛЬНОГО ПАРЛАМЕНТА</a:t>
            </a:r>
          </a:p>
          <a:p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               «</a:t>
            </a:r>
            <a:r>
              <a:rPr lang="kk-KZ" dirty="0">
                <a:solidFill>
                  <a:srgbClr val="00B050"/>
                </a:solidFill>
                <a:latin typeface="Arial Black" panose="020B0A04020102020204" pitchFamily="34" charset="0"/>
              </a:rPr>
              <a:t>БІРЛІК</a:t>
            </a: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085" t="16181" r="12407" b="12226"/>
          <a:stretch/>
        </p:blipFill>
        <p:spPr bwMode="auto">
          <a:xfrm>
            <a:off x="4746918" y="809261"/>
            <a:ext cx="1714039" cy="1633149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50" y="266700"/>
            <a:ext cx="1533525" cy="2305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4045" y="2821705"/>
            <a:ext cx="4180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err="1">
                <a:solidFill>
                  <a:srgbClr val="00B050"/>
                </a:solidFill>
              </a:rPr>
              <a:t>Ф.И.учащегося</a:t>
            </a:r>
            <a:r>
              <a:rPr lang="ru-RU" u="sng" dirty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     </a:t>
            </a:r>
            <a:r>
              <a:rPr lang="ru-RU" dirty="0" err="1">
                <a:solidFill>
                  <a:srgbClr val="0070C0"/>
                </a:solidFill>
              </a:rPr>
              <a:t>Шынгыскызы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Нуриля</a:t>
            </a:r>
            <a:r>
              <a:rPr lang="ru-RU" dirty="0">
                <a:solidFill>
                  <a:srgbClr val="0070C0"/>
                </a:solidFill>
              </a:rPr>
              <a:t>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45" y="3349272"/>
            <a:ext cx="260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Класс    </a:t>
            </a:r>
            <a:r>
              <a:rPr lang="ru-RU" dirty="0">
                <a:solidFill>
                  <a:srgbClr val="00B050"/>
                </a:solidFill>
              </a:rPr>
              <a:t>             </a:t>
            </a:r>
            <a:r>
              <a:rPr lang="ru-RU" dirty="0">
                <a:solidFill>
                  <a:srgbClr val="0070C0"/>
                </a:solidFill>
              </a:rPr>
              <a:t>         9 «Г»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14" y="4526102"/>
            <a:ext cx="458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Должность в ШП </a:t>
            </a:r>
            <a:r>
              <a:rPr lang="ru-RU" dirty="0">
                <a:solidFill>
                  <a:srgbClr val="00B050"/>
                </a:solidFill>
              </a:rPr>
              <a:t>     </a:t>
            </a:r>
            <a:r>
              <a:rPr lang="ru-RU" dirty="0">
                <a:solidFill>
                  <a:srgbClr val="0070C0"/>
                </a:solidFill>
              </a:rPr>
              <a:t> Лидер Фракции счастья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284" y="5339027"/>
            <a:ext cx="690868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u="sng" dirty="0">
                <a:solidFill>
                  <a:srgbClr val="00B050"/>
                </a:solidFill>
              </a:rPr>
              <a:t>Деятельность</a:t>
            </a:r>
            <a:r>
              <a:rPr lang="ru-RU" dirty="0">
                <a:solidFill>
                  <a:srgbClr val="00B050"/>
                </a:solidFill>
              </a:rPr>
              <a:t>   </a:t>
            </a:r>
            <a:r>
              <a:rPr lang="ru-RU" dirty="0">
                <a:solidFill>
                  <a:srgbClr val="0070C0"/>
                </a:solidFill>
              </a:rPr>
              <a:t> координирует деятельностью Комитета </a:t>
            </a:r>
            <a:r>
              <a:rPr lang="ru-RU" dirty="0" err="1">
                <a:solidFill>
                  <a:srgbClr val="0070C0"/>
                </a:solidFill>
              </a:rPr>
              <a:t>самопозна</a:t>
            </a:r>
            <a:r>
              <a:rPr lang="ru-RU" dirty="0">
                <a:solidFill>
                  <a:srgbClr val="0070C0"/>
                </a:solidFill>
              </a:rPr>
              <a:t>-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</a:t>
            </a:r>
            <a:r>
              <a:rPr lang="ru-RU" dirty="0" err="1">
                <a:solidFill>
                  <a:srgbClr val="0070C0"/>
                </a:solidFill>
              </a:rPr>
              <a:t>ния</a:t>
            </a:r>
            <a:r>
              <a:rPr lang="ru-RU" dirty="0">
                <a:solidFill>
                  <a:srgbClr val="0070C0"/>
                </a:solidFill>
              </a:rPr>
              <a:t> и счастья;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участвует в организации мероприятий, акций и др.;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участвует в неделях «Самопознания»;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и координирует их деятельность; при выполнении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своих обязанностей пользуется правами,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                             предоставленными руководством школы.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410" y="3916138"/>
            <a:ext cx="372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00B050"/>
                </a:solidFill>
              </a:rPr>
              <a:t>Дата рождения</a:t>
            </a:r>
            <a:r>
              <a:rPr lang="ru-RU" dirty="0">
                <a:solidFill>
                  <a:srgbClr val="00B050"/>
                </a:solidFill>
              </a:rPr>
              <a:t>         </a:t>
            </a:r>
            <a:r>
              <a:rPr lang="kk-KZ" dirty="0">
                <a:solidFill>
                  <a:srgbClr val="0070C0"/>
                </a:solidFill>
              </a:rPr>
              <a:t>26.04.2007</a:t>
            </a:r>
            <a:r>
              <a:rPr lang="ru-RU" dirty="0">
                <a:solidFill>
                  <a:srgbClr val="0070C0"/>
                </a:solidFill>
              </a:rPr>
              <a:t> г.</a:t>
            </a:r>
            <a:r>
              <a:rPr lang="ru-RU" dirty="0">
                <a:solidFill>
                  <a:srgbClr val="00B050"/>
                </a:solidFill>
              </a:rPr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E8FAA3-C1A5-22F0-83BA-4A29430FD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53647"/>
            <a:ext cx="1533525" cy="231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829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1691</TotalTime>
  <Words>895</Words>
  <Application>Microsoft Office PowerPoint</Application>
  <PresentationFormat>Экран (4:3)</PresentationFormat>
  <Paragraphs>169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</dc:creator>
  <cp:lastModifiedBy>user</cp:lastModifiedBy>
  <cp:revision>40</cp:revision>
  <dcterms:created xsi:type="dcterms:W3CDTF">2022-01-15T12:38:16Z</dcterms:created>
  <dcterms:modified xsi:type="dcterms:W3CDTF">2022-11-09T08:29:00Z</dcterms:modified>
</cp:coreProperties>
</file>