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6D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28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446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590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10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9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56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32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026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98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776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896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702EC-8B7B-42A4-8AEE-964AB8479DE9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B211D-C778-46FB-B749-323248D5B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45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sv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owerpointstemplate.com/wp-content/uploads/2018/11/download-ppt-Business-Financial-power-point-templates-business-p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0962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6" y="75333"/>
            <a:ext cx="1052192" cy="1403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099147" y="-62134"/>
            <a:ext cx="81211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rgbClr val="0D6D16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Тьютеры</a:t>
            </a:r>
            <a:r>
              <a:rPr lang="ru-RU" sz="3200" dirty="0">
                <a:solidFill>
                  <a:srgbClr val="0D6D16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Школьного Парламента </a:t>
            </a:r>
          </a:p>
          <a:p>
            <a:pPr algn="ctr"/>
            <a:r>
              <a:rPr lang="ru-RU" sz="3200" dirty="0">
                <a:solidFill>
                  <a:srgbClr val="0D6D16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«</a:t>
            </a:r>
            <a:r>
              <a:rPr lang="kk-KZ" sz="3200" dirty="0">
                <a:solidFill>
                  <a:srgbClr val="0D6D16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Бірлік</a:t>
            </a:r>
            <a:r>
              <a:rPr lang="ru-RU" sz="3200" dirty="0">
                <a:solidFill>
                  <a:srgbClr val="0D6D16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»</a:t>
            </a:r>
          </a:p>
        </p:txBody>
      </p:sp>
      <p:pic>
        <p:nvPicPr>
          <p:cNvPr id="18" name="Рисунок 17"/>
          <p:cNvPicPr/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4085" t="16181" r="12407" b="12226"/>
          <a:stretch/>
        </p:blipFill>
        <p:spPr bwMode="auto">
          <a:xfrm>
            <a:off x="10182873" y="7937"/>
            <a:ext cx="1843742" cy="1382043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914221" y="3060154"/>
            <a:ext cx="2639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Жакупова Куралай </a:t>
            </a:r>
          </a:p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   Смагуловна</a:t>
            </a:r>
          </a:p>
          <a:p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              Руководитель </a:t>
            </a:r>
          </a:p>
          <a:p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        тьютерской службы</a:t>
            </a:r>
            <a:endParaRPr lang="ru-RU" sz="13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20" name="Picture 6" descr="Дьяченко Владимир Александрович - УЧИТЕЛЬ ФИЗИЧЕСКОЙ КУЛЬТУР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180" y="3680623"/>
            <a:ext cx="1127907" cy="1503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82"/>
          <a:stretch/>
        </p:blipFill>
        <p:spPr>
          <a:xfrm>
            <a:off x="3721238" y="2223550"/>
            <a:ext cx="1074172" cy="1385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18" descr="Утеуова Махаббат Сыльбековна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21"/>
          <a:stretch/>
        </p:blipFill>
        <p:spPr bwMode="auto">
          <a:xfrm>
            <a:off x="3429773" y="736694"/>
            <a:ext cx="1033259" cy="1326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8" descr="Прасоленко Елена Ивановна -  учитель русского языка и литературы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87" y="5388894"/>
            <a:ext cx="1045146" cy="1393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6" t="30422" r="33808" b="42347"/>
          <a:stretch/>
        </p:blipFill>
        <p:spPr>
          <a:xfrm>
            <a:off x="7443965" y="687421"/>
            <a:ext cx="812405" cy="14254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Тунникова Ирина Сергеевна - учитель географии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973" y="2259677"/>
            <a:ext cx="912414" cy="1216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TextBox 25"/>
          <p:cNvSpPr txBox="1"/>
          <p:nvPr/>
        </p:nvSpPr>
        <p:spPr>
          <a:xfrm>
            <a:off x="8828714" y="2420251"/>
            <a:ext cx="27831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   Тунникова</a:t>
            </a:r>
            <a:r>
              <a:rPr lang="kk-KZ" sz="13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kk-KZ" sz="13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 Ирина Сергеевна</a:t>
            </a:r>
          </a:p>
          <a:p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    Тьютер экологии и труда</a:t>
            </a:r>
            <a:endParaRPr lang="ru-RU" sz="13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6547" y="1257915"/>
            <a:ext cx="2605200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Утеуова </a:t>
            </a:r>
          </a:p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Махаббат Сыльбековна</a:t>
            </a:r>
            <a:endParaRPr lang="kk-KZ" sz="13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kk-KZ" sz="1300" dirty="0">
                <a:solidFill>
                  <a:srgbClr val="00B0F0"/>
                </a:solidFill>
                <a:latin typeface="Arial Black" panose="020B0A04020102020204" pitchFamily="34" charset="0"/>
              </a:rPr>
              <a:t>      </a:t>
            </a:r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Тьютер счастья</a:t>
            </a:r>
            <a:endParaRPr lang="ru-RU" sz="13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505829" y="5568798"/>
            <a:ext cx="23920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 Прасоленко</a:t>
            </a:r>
          </a:p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Елена Ивановна</a:t>
            </a:r>
          </a:p>
          <a:p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         Тьютер печати и </a:t>
            </a:r>
          </a:p>
          <a:p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             информации</a:t>
            </a:r>
            <a:endParaRPr lang="ru-RU" sz="13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92982" y="2626651"/>
            <a:ext cx="25282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Аканова</a:t>
            </a:r>
            <a:r>
              <a:rPr lang="kk-KZ" sz="13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kk-KZ" sz="1300" dirty="0">
                <a:solidFill>
                  <a:srgbClr val="002060"/>
                </a:solidFill>
                <a:latin typeface="Arial Black" panose="020B0A04020102020204" pitchFamily="34" charset="0"/>
              </a:rPr>
              <a:t>Арнагуль Аманжоловна</a:t>
            </a:r>
            <a:r>
              <a:rPr lang="kk-KZ" sz="13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   Тьютер заботы</a:t>
            </a:r>
            <a:endParaRPr lang="ru-RU" sz="13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375232" y="3939094"/>
            <a:ext cx="2863284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 Дьяченко</a:t>
            </a:r>
          </a:p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Владимир Александрович</a:t>
            </a:r>
            <a:endParaRPr lang="kk-KZ" sz="13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kk-KZ" sz="1300" dirty="0">
                <a:solidFill>
                  <a:srgbClr val="00B0F0"/>
                </a:solidFill>
                <a:latin typeface="Arial Black" panose="020B0A04020102020204" pitchFamily="34" charset="0"/>
              </a:rPr>
              <a:t>     </a:t>
            </a:r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Тьютер спорта и ЗОЖ</a:t>
            </a:r>
            <a:endParaRPr lang="ru-RU" sz="13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96530" y="1347288"/>
            <a:ext cx="2640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Муратова</a:t>
            </a:r>
            <a:r>
              <a:rPr lang="kk-KZ" sz="13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kk-KZ" sz="1300" dirty="0">
                <a:solidFill>
                  <a:srgbClr val="002060"/>
                </a:solidFill>
                <a:latin typeface="Arial Black" panose="020B0A04020102020204" pitchFamily="34" charset="0"/>
              </a:rPr>
              <a:t>Нургуль Мырзамбековна</a:t>
            </a:r>
          </a:p>
          <a:p>
            <a:r>
              <a:rPr lang="kk-KZ" sz="1300" dirty="0">
                <a:solidFill>
                  <a:srgbClr val="00B0F0"/>
                </a:solidFill>
                <a:latin typeface="Arial Black" panose="020B0A04020102020204" pitchFamily="34" charset="0"/>
              </a:rPr>
              <a:t> </a:t>
            </a:r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Тьютер права и порядка</a:t>
            </a:r>
            <a:endParaRPr lang="ru-RU" sz="13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20561" y="4065224"/>
            <a:ext cx="22958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Кармен Даулет </a:t>
            </a: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Касымжанович</a:t>
            </a:r>
            <a:endParaRPr lang="kk-KZ" sz="13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kk-KZ" sz="1300" dirty="0">
                <a:solidFill>
                  <a:srgbClr val="00B0F0"/>
                </a:solidFill>
                <a:latin typeface="Arial Black" panose="020B0A04020102020204" pitchFamily="34" charset="0"/>
              </a:rPr>
              <a:t>    </a:t>
            </a:r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Тьютер культуры и </a:t>
            </a:r>
          </a:p>
          <a:p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   дебатного движения</a:t>
            </a:r>
            <a:endParaRPr lang="ru-RU" sz="13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AutoShape 2" descr="blob:https://web.whatsapp.com/3df28d92-0357-454c-b34c-ac817fdc31c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whatsapp.com/3df28d92-0357-454c-b34c-ac817fdc31c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747012" y="5633165"/>
            <a:ext cx="240322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 </a:t>
            </a: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      Кунанбай Данара </a:t>
            </a: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Arial Black" panose="020B0A04020102020204" pitchFamily="34" charset="0"/>
              </a:rPr>
              <a:t>Муратовна</a:t>
            </a:r>
          </a:p>
          <a:p>
            <a:pPr algn="ctr"/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      Тьютер печати и </a:t>
            </a:r>
          </a:p>
          <a:p>
            <a:pPr algn="ctr"/>
            <a:r>
              <a:rPr lang="kk-KZ" sz="1300" dirty="0">
                <a:solidFill>
                  <a:srgbClr val="7030A0"/>
                </a:solidFill>
                <a:latin typeface="Arial Black" panose="020B0A04020102020204" pitchFamily="34" charset="0"/>
              </a:rPr>
              <a:t>   информации</a:t>
            </a:r>
            <a:endParaRPr lang="ru-RU" sz="13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00E46C-43DC-78F7-624F-D1391948374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016" y="3769676"/>
            <a:ext cx="1035550" cy="12730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40C961B-62F8-31B4-A305-817EC0A695D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824" y="5300593"/>
            <a:ext cx="957172" cy="12730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768541-F982-740E-648F-4E814A65CF4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603" y="1256457"/>
            <a:ext cx="1329147" cy="17128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352257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91</Words>
  <Application>Microsoft Office PowerPoint</Application>
  <PresentationFormat>Широкоэкранный</PresentationFormat>
  <Paragraphs>34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Тема Office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</dc:creator>
  <cp:lastModifiedBy>user</cp:lastModifiedBy>
  <cp:revision>10</cp:revision>
  <dcterms:created xsi:type="dcterms:W3CDTF">2022-01-15T08:57:10Z</dcterms:created>
  <dcterms:modified xsi:type="dcterms:W3CDTF">2022-11-08T09:18:04Z</dcterms:modified>
</cp:coreProperties>
</file>