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0348-820F-496B-8645-8CF59962BE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6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0348-820F-496B-8645-8CF59962BE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40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0348-820F-496B-8645-8CF59962BE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4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0348-820F-496B-8645-8CF59962BE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22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0348-820F-496B-8645-8CF59962BE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37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0348-820F-496B-8645-8CF59962BE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0348-820F-496B-8645-8CF59962BE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4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0348-820F-496B-8645-8CF59962BE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0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0348-820F-496B-8645-8CF59962BE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13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0348-820F-496B-8645-8CF59962BE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23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0348-820F-496B-8645-8CF59962BE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1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30348-820F-496B-8645-8CF59962BE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6D6FF-98F7-4CB3-B7FD-97AEAAE41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2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2096" y="317635"/>
            <a:ext cx="7125903" cy="62564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«СОШ № 21 города Павлодара»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21742" y="2233060"/>
            <a:ext cx="6346257" cy="302473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ПИТАНИЕ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6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0" b="22908"/>
          <a:stretch/>
        </p:blipFill>
        <p:spPr>
          <a:xfrm>
            <a:off x="3284767" y="231007"/>
            <a:ext cx="8602433" cy="550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04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2" b="21247"/>
          <a:stretch/>
        </p:blipFill>
        <p:spPr>
          <a:xfrm>
            <a:off x="2378349" y="173255"/>
            <a:ext cx="9595477" cy="5428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088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28" y="134754"/>
            <a:ext cx="4812631" cy="658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727" y="134754"/>
            <a:ext cx="4940848" cy="658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1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07" y="168330"/>
            <a:ext cx="6786435" cy="6521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86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863" y="192506"/>
            <a:ext cx="4764506" cy="479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698" y="1602315"/>
            <a:ext cx="4419854" cy="4976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684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КГУ «СОШ № 21 города Павлодара»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КГУ «СОШ № 21 города Павлодара»</dc:title>
  <dc:creator>Учетная запись Майкрософт</dc:creator>
  <cp:lastModifiedBy>Учетная запись Майкрософт</cp:lastModifiedBy>
  <cp:revision>11</cp:revision>
  <dcterms:created xsi:type="dcterms:W3CDTF">2022-12-05T13:35:43Z</dcterms:created>
  <dcterms:modified xsi:type="dcterms:W3CDTF">2022-12-05T14:04:43Z</dcterms:modified>
</cp:coreProperties>
</file>