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30348-820F-496B-8645-8CF59962BE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D6FF-98F7-4CB3-B7FD-97AEAAE41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968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30348-820F-496B-8645-8CF59962BE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D6FF-98F7-4CB3-B7FD-97AEAAE41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407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30348-820F-496B-8645-8CF59962BE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D6FF-98F7-4CB3-B7FD-97AEAAE41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94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30348-820F-496B-8645-8CF59962BE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D6FF-98F7-4CB3-B7FD-97AEAAE41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223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30348-820F-496B-8645-8CF59962BE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D6FF-98F7-4CB3-B7FD-97AEAAE41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373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30348-820F-496B-8645-8CF59962BE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D6FF-98F7-4CB3-B7FD-97AEAAE41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05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30348-820F-496B-8645-8CF59962BE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D6FF-98F7-4CB3-B7FD-97AEAAE41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648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30348-820F-496B-8645-8CF59962BE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D6FF-98F7-4CB3-B7FD-97AEAAE41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30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30348-820F-496B-8645-8CF59962BE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D6FF-98F7-4CB3-B7FD-97AEAAE41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13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30348-820F-496B-8645-8CF59962BE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D6FF-98F7-4CB3-B7FD-97AEAAE41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230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30348-820F-496B-8645-8CF59962BE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D6FF-98F7-4CB3-B7FD-97AEAAE41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610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30348-820F-496B-8645-8CF59962BE20}" type="datetimeFigureOut">
              <a:rPr lang="ru-RU" smtClean="0"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6D6FF-98F7-4CB3-B7FD-97AEAAE418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12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42096" y="317635"/>
            <a:ext cx="7125903" cy="62564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КГУ «СОШ № 21 города Павлодара»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21742" y="2233060"/>
            <a:ext cx="6346257" cy="3024739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ШКОЛЬНОЕ ПИТАНИЕ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062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0" b="22908"/>
          <a:stretch/>
        </p:blipFill>
        <p:spPr>
          <a:xfrm>
            <a:off x="3284767" y="231007"/>
            <a:ext cx="8602433" cy="5505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041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62" b="21247"/>
          <a:stretch/>
        </p:blipFill>
        <p:spPr>
          <a:xfrm>
            <a:off x="2378349" y="173255"/>
            <a:ext cx="9595477" cy="5428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0888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928" y="134754"/>
            <a:ext cx="4812631" cy="6583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7727" y="134754"/>
            <a:ext cx="4940848" cy="6583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713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3007" y="168330"/>
            <a:ext cx="6786435" cy="6521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2861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863" y="192506"/>
            <a:ext cx="4764506" cy="47900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9698" y="1602315"/>
            <a:ext cx="4419854" cy="4976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456842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10</Words>
  <Application>Microsoft Office PowerPoint</Application>
  <PresentationFormat>Широкоэкранный</PresentationFormat>
  <Paragraphs>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КГУ «СОШ № 21 города Павлодара»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КГУ «СОШ № 21 города Павлодара»</dc:title>
  <dc:creator>Учетная запись Майкрософт</dc:creator>
  <cp:lastModifiedBy>Учетная запись Майкрософт</cp:lastModifiedBy>
  <cp:revision>11</cp:revision>
  <dcterms:created xsi:type="dcterms:W3CDTF">2022-12-05T13:35:43Z</dcterms:created>
  <dcterms:modified xsi:type="dcterms:W3CDTF">2022-12-05T14:04:43Z</dcterms:modified>
</cp:coreProperties>
</file>