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7CA88-C43A-4AD4-9BAA-49C6B1803F09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63C9E-66BF-48CF-8600-288688B9C6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20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23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367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759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40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69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874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8787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530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1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7217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21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12.01.2023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31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6201" y="40466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Бауыржан Момышұлы </a:t>
            </a:r>
          </a:p>
          <a:p>
            <a:pPr algn="ctr"/>
            <a:r>
              <a:rPr lang="kk-KZ" sz="2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 жалпы орта білім беру мектебі</a:t>
            </a:r>
            <a:endParaRPr lang="ru-RU" sz="28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57" y="188640"/>
            <a:ext cx="1270987" cy="1296144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innerShdw blurRad="190500" dist="50800" dir="18900000">
              <a:prstClr val="black">
                <a:alpha val="60000"/>
              </a:prstClr>
            </a:innerShdw>
            <a:reflection stA="14000" endPos="65000" dist="50800" dir="5400000" sy="-100000" algn="bl" rotWithShape="0"/>
          </a:effectLst>
        </p:spPr>
      </p:pic>
      <p:sp>
        <p:nvSpPr>
          <p:cNvPr id="10" name="Прямоугольник 9"/>
          <p:cNvSpPr/>
          <p:nvPr/>
        </p:nvSpPr>
        <p:spPr>
          <a:xfrm>
            <a:off x="270555" y="2564904"/>
            <a:ext cx="8804091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Талап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бәріне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ортақ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</a:p>
          <a:p>
            <a:pPr algn="ctr"/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Тәртіпке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бағынған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құл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4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болмас</a:t>
            </a:r>
            <a:r>
              <a:rPr lang="ru-RU" sz="4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! </a:t>
            </a:r>
            <a:endParaRPr lang="ru-RU" sz="4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72918" y="6208851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202</a:t>
            </a:r>
            <a:r>
              <a:rPr lang="en-US" dirty="0" smtClean="0"/>
              <a:t>3</a:t>
            </a:r>
            <a:r>
              <a:rPr lang="ru-RU" dirty="0" smtClean="0"/>
              <a:t> </a:t>
            </a:r>
            <a:r>
              <a:rPr lang="ru-RU" dirty="0" err="1" smtClean="0"/>
              <a:t>жыл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376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16632"/>
            <a:ext cx="763284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buClr>
                <a:srgbClr val="F14124">
                  <a:lumMod val="75000"/>
                </a:srgbClr>
              </a:buClr>
              <a:buSzPct val="128000"/>
            </a:pPr>
            <a:r>
              <a:rPr lang="kk-KZ" sz="46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ea typeface="+mj-ea"/>
                <a:cs typeface="+mj-cs"/>
              </a:rPr>
              <a:t>Мектеп формасы туралы</a:t>
            </a:r>
            <a:endParaRPr lang="ru-RU" sz="4600" b="1" dirty="0">
              <a:gradFill>
                <a:gsLst>
                  <a:gs pos="0">
                    <a:prstClr val="black"/>
                  </a:gs>
                  <a:gs pos="40000">
                    <a:prstClr val="black">
                      <a:lumMod val="75000"/>
                      <a:lumOff val="25000"/>
                    </a:prstClr>
                  </a:gs>
                  <a:gs pos="100000">
                    <a:srgbClr val="212745">
                      <a:alpha val="65000"/>
                    </a:srgbClr>
                  </a:gs>
                </a:gsLst>
                <a:lin ang="5400000" scaled="0"/>
              </a:gradFill>
              <a:effectLst>
                <a:reflection blurRad="6350" stA="55000" endA="300" endPos="45500" dir="5400000" sy="-100000" algn="bl" rotWithShape="0"/>
              </a:effectLst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340768"/>
            <a:ext cx="90364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/>
              <a:t> </a:t>
            </a:r>
            <a:r>
              <a:rPr lang="ru-RU" sz="2800" dirty="0" smtClean="0"/>
              <a:t>Орта </a:t>
            </a:r>
            <a:r>
              <a:rPr lang="ru-RU" sz="2800" dirty="0" err="1"/>
              <a:t>білім</a:t>
            </a:r>
            <a:r>
              <a:rPr lang="ru-RU" sz="2800" dirty="0"/>
              <a:t> беру </a:t>
            </a:r>
            <a:r>
              <a:rPr lang="ru-RU" sz="2800" dirty="0" err="1"/>
              <a:t>ұйымдары</a:t>
            </a:r>
            <a:r>
              <a:rPr lang="ru-RU" sz="2800" dirty="0"/>
              <a:t> </a:t>
            </a:r>
            <a:r>
              <a:rPr lang="ru-RU" sz="2800" dirty="0" err="1"/>
              <a:t>үшін</a:t>
            </a:r>
            <a:r>
              <a:rPr lang="ru-RU" sz="2800" dirty="0"/>
              <a:t> </a:t>
            </a:r>
            <a:r>
              <a:rPr lang="ru-RU" sz="2800" dirty="0" err="1"/>
              <a:t>міндетті</a:t>
            </a:r>
            <a:r>
              <a:rPr lang="ru-RU" sz="2800" dirty="0"/>
              <a:t> </a:t>
            </a:r>
            <a:r>
              <a:rPr lang="ru-RU" sz="2800" dirty="0" err="1"/>
              <a:t>мектеп</a:t>
            </a:r>
            <a:r>
              <a:rPr lang="ru-RU" sz="2800" dirty="0"/>
              <a:t> </a:t>
            </a:r>
            <a:r>
              <a:rPr lang="ru-RU" sz="2800" dirty="0" err="1"/>
              <a:t>формасына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r>
              <a:rPr lang="ru-RU" sz="2800" dirty="0"/>
              <a:t>» </a:t>
            </a:r>
            <a:r>
              <a:rPr lang="ru-RU" sz="2800" dirty="0" err="1"/>
              <a:t>Қазақстан</a:t>
            </a:r>
            <a:r>
              <a:rPr lang="ru-RU" sz="2800" dirty="0"/>
              <a:t> </a:t>
            </a:r>
            <a:r>
              <a:rPr lang="ru-RU" sz="2800" dirty="0" err="1"/>
              <a:t>Республикасы</a:t>
            </a:r>
            <a:r>
              <a:rPr lang="ru-RU" sz="2800" dirty="0"/>
              <a:t> </a:t>
            </a:r>
            <a:r>
              <a:rPr lang="ru-RU" sz="2800" dirty="0" err="1"/>
              <a:t>Білім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ғылым</a:t>
            </a:r>
            <a:r>
              <a:rPr lang="ru-RU" sz="2800" dirty="0"/>
              <a:t> </a:t>
            </a:r>
            <a:r>
              <a:rPr lang="ru-RU" sz="2800" dirty="0" err="1"/>
              <a:t>министрінің</a:t>
            </a:r>
            <a:r>
              <a:rPr lang="ru-RU" sz="2800" dirty="0"/>
              <a:t> 2016 </a:t>
            </a:r>
            <a:r>
              <a:rPr lang="ru-RU" sz="2800" dirty="0" err="1"/>
              <a:t>жылғы</a:t>
            </a:r>
            <a:r>
              <a:rPr lang="ru-RU" sz="2800" dirty="0"/>
              <a:t> 14 </a:t>
            </a:r>
            <a:r>
              <a:rPr lang="ru-RU" sz="2800" dirty="0" err="1"/>
              <a:t>қаңтардағы</a:t>
            </a:r>
            <a:r>
              <a:rPr lang="ru-RU" sz="2800" dirty="0"/>
              <a:t> № 26 </a:t>
            </a:r>
            <a:r>
              <a:rPr lang="ru-RU" sz="2800" dirty="0" err="1"/>
              <a:t>бұйрығына</a:t>
            </a:r>
            <a:r>
              <a:rPr lang="ru-RU" sz="2800" dirty="0"/>
              <a:t> </a:t>
            </a:r>
            <a:r>
              <a:rPr lang="ru-RU" sz="2800" dirty="0" err="1"/>
              <a:t>өзгерістер</a:t>
            </a:r>
            <a:r>
              <a:rPr lang="ru-RU" sz="2800" dirty="0"/>
              <a:t> </a:t>
            </a:r>
            <a:r>
              <a:rPr lang="ru-RU" sz="2800" dirty="0" err="1"/>
              <a:t>енгізу</a:t>
            </a:r>
            <a:r>
              <a:rPr lang="ru-RU" sz="2800" dirty="0"/>
              <a:t> </a:t>
            </a:r>
            <a:r>
              <a:rPr lang="ru-RU" sz="2800" dirty="0" err="1"/>
              <a:t>туралы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6992"/>
            <a:ext cx="5351313" cy="2787501"/>
          </a:xfrm>
          <a:prstGeom prst="rect">
            <a:avLst/>
          </a:prstGeom>
          <a:noFill/>
          <a:ln>
            <a:noFill/>
          </a:ln>
          <a:effectLst>
            <a:glow rad="9271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249667"/>
            <a:ext cx="2448271" cy="2643485"/>
          </a:xfrm>
          <a:prstGeom prst="rect">
            <a:avLst/>
          </a:prstGeom>
          <a:noFill/>
          <a:ln>
            <a:noFill/>
          </a:ln>
          <a:effectLst>
            <a:glow rad="7747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scene3d>
            <a:camera prst="orthographicFront"/>
            <a:lightRig rig="twoPt" dir="t"/>
          </a:scene3d>
          <a:sp3d>
            <a:bevelT/>
            <a:bevelB w="165100" prst="coolSlant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214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5292" y="332656"/>
            <a:ext cx="892899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Ұлдардың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мектеп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формасы</a:t>
            </a:r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ru-RU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400" dirty="0" smtClean="0"/>
              <a:t>пиджак</a:t>
            </a:r>
            <a:r>
              <a:rPr lang="ru-RU" sz="2400" dirty="0"/>
              <a:t>, жилет, </a:t>
            </a:r>
            <a:r>
              <a:rPr lang="ru-RU" sz="2400" dirty="0" err="1"/>
              <a:t>шалбар</a:t>
            </a:r>
            <a:r>
              <a:rPr lang="ru-RU" sz="2400" dirty="0"/>
              <a:t>, </a:t>
            </a:r>
            <a:r>
              <a:rPr lang="ru-RU" sz="2400" dirty="0" err="1"/>
              <a:t>мерекелік</a:t>
            </a:r>
            <a:r>
              <a:rPr lang="ru-RU" sz="2400" dirty="0"/>
              <a:t> </a:t>
            </a:r>
            <a:r>
              <a:rPr lang="ru-RU" sz="2400" dirty="0" err="1"/>
              <a:t>жейде</a:t>
            </a:r>
            <a:r>
              <a:rPr lang="ru-RU" sz="2400" dirty="0"/>
              <a:t>, </a:t>
            </a:r>
            <a:r>
              <a:rPr lang="ru-RU" sz="2400" dirty="0" err="1"/>
              <a:t>күнделікті</a:t>
            </a:r>
            <a:r>
              <a:rPr lang="ru-RU" sz="2400" dirty="0"/>
              <a:t> </a:t>
            </a:r>
            <a:r>
              <a:rPr lang="ru-RU" sz="2400" dirty="0" err="1"/>
              <a:t>жейде</a:t>
            </a:r>
            <a:r>
              <a:rPr lang="ru-RU" sz="2400" dirty="0"/>
              <a:t>, не </a:t>
            </a:r>
            <a:r>
              <a:rPr lang="ru-RU" sz="2400" dirty="0" err="1"/>
              <a:t>түймелері</a:t>
            </a:r>
            <a:r>
              <a:rPr lang="ru-RU" sz="2400" dirty="0"/>
              <a:t> бар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сыдырмалы</a:t>
            </a:r>
            <a:r>
              <a:rPr lang="ru-RU" sz="2400" dirty="0"/>
              <a:t> </a:t>
            </a:r>
            <a:r>
              <a:rPr lang="ru-RU" sz="2400" dirty="0" err="1"/>
              <a:t>тоқылған</a:t>
            </a:r>
            <a:r>
              <a:rPr lang="ru-RU" sz="2400" dirty="0"/>
              <a:t> </a:t>
            </a:r>
            <a:r>
              <a:rPr lang="ru-RU" sz="2400" dirty="0" err="1"/>
              <a:t>күрте</a:t>
            </a:r>
            <a:r>
              <a:rPr lang="ru-RU" sz="2400" dirty="0"/>
              <a:t>/кардиган, поло </a:t>
            </a:r>
            <a:r>
              <a:rPr lang="ru-RU" sz="2400" dirty="0" err="1"/>
              <a:t>жейде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тенниска (</a:t>
            </a:r>
            <a:r>
              <a:rPr lang="ru-RU" sz="2400" dirty="0" err="1"/>
              <a:t>қысқы</a:t>
            </a:r>
            <a:r>
              <a:rPr lang="ru-RU" sz="2400" dirty="0"/>
              <a:t> </a:t>
            </a:r>
            <a:r>
              <a:rPr lang="ru-RU" sz="2400" dirty="0" err="1"/>
              <a:t>мезгілде</a:t>
            </a:r>
            <a:r>
              <a:rPr lang="ru-RU" sz="2400" dirty="0"/>
              <a:t>: трикотаж жилет, водолазка</a:t>
            </a:r>
            <a:r>
              <a:rPr lang="ru-RU" sz="2400" dirty="0" smtClean="0"/>
              <a:t>).</a:t>
            </a:r>
          </a:p>
          <a:p>
            <a:pPr algn="ctr"/>
            <a:r>
              <a:rPr lang="ru-RU" sz="2400" dirty="0" smtClean="0"/>
              <a:t> </a:t>
            </a:r>
            <a:r>
              <a:rPr lang="ru-RU" sz="2400" dirty="0" err="1"/>
              <a:t>Ұлдарға</a:t>
            </a:r>
            <a:r>
              <a:rPr lang="ru-RU" sz="2400" dirty="0"/>
              <a:t> </a:t>
            </a:r>
            <a:r>
              <a:rPr lang="ru-RU" sz="2400" dirty="0" err="1"/>
              <a:t>арналған</a:t>
            </a:r>
            <a:r>
              <a:rPr lang="ru-RU" sz="2400" dirty="0"/>
              <a:t> </a:t>
            </a:r>
            <a:r>
              <a:rPr lang="ru-RU" sz="2400" dirty="0" err="1"/>
              <a:t>шалбарлар</a:t>
            </a:r>
            <a:r>
              <a:rPr lang="ru-RU" sz="2400" dirty="0"/>
              <a:t> </a:t>
            </a:r>
            <a:r>
              <a:rPr lang="ru-RU" sz="2400" dirty="0" err="1"/>
              <a:t>еркін</a:t>
            </a:r>
            <a:r>
              <a:rPr lang="ru-RU" sz="2400" dirty="0"/>
              <a:t> </a:t>
            </a:r>
            <a:r>
              <a:rPr lang="ru-RU" sz="2400" dirty="0" err="1"/>
              <a:t>тігілген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ұзындығы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тобықты</a:t>
            </a:r>
            <a:r>
              <a:rPr lang="ru-RU" sz="2400" dirty="0"/>
              <a:t> </a:t>
            </a:r>
            <a:r>
              <a:rPr lang="ru-RU" sz="2400" dirty="0" err="1"/>
              <a:t>жауып</a:t>
            </a:r>
            <a:r>
              <a:rPr lang="ru-RU" sz="2400" dirty="0"/>
              <a:t> </a:t>
            </a:r>
            <a:r>
              <a:rPr lang="ru-RU" sz="2400" dirty="0" err="1"/>
              <a:t>тұрады</a:t>
            </a:r>
            <a:r>
              <a:rPr lang="ru-RU" sz="2400" dirty="0"/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3429000"/>
            <a:ext cx="3606785" cy="2952328"/>
          </a:xfrm>
          <a:prstGeom prst="rect">
            <a:avLst/>
          </a:prstGeom>
          <a:noFill/>
          <a:ln>
            <a:noFill/>
          </a:ln>
          <a:effectLst>
            <a:glow rad="4699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99992" y="3573016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Ұлдарға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арналған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шалбарлар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еркін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тігілген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және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ұзындығы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бойынша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тобықты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жауып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bg2">
                    <a:lumMod val="25000"/>
                  </a:schemeClr>
                </a:solidFill>
              </a:rPr>
              <a:t>тұрады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218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906836"/>
            <a:ext cx="442785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иджак</a:t>
            </a:r>
            <a:r>
              <a:rPr lang="ru-RU" sz="2000" dirty="0"/>
              <a:t>, жилет, юбка, </a:t>
            </a:r>
            <a:r>
              <a:rPr lang="ru-RU" sz="2000" dirty="0" err="1"/>
              <a:t>шалбар</a:t>
            </a:r>
            <a:r>
              <a:rPr lang="ru-RU" sz="2000" dirty="0"/>
              <a:t>, </a:t>
            </a:r>
            <a:r>
              <a:rPr lang="ru-RU" sz="2000" dirty="0" err="1"/>
              <a:t>классикалық</a:t>
            </a:r>
            <a:r>
              <a:rPr lang="ru-RU" sz="2000" dirty="0"/>
              <a:t> </a:t>
            </a:r>
            <a:r>
              <a:rPr lang="ru-RU" sz="2000" dirty="0" err="1"/>
              <a:t>жейде</a:t>
            </a:r>
            <a:r>
              <a:rPr lang="ru-RU" sz="2000" dirty="0"/>
              <a:t>, не </a:t>
            </a:r>
            <a:r>
              <a:rPr lang="ru-RU" sz="2000" dirty="0" err="1"/>
              <a:t>түймелері</a:t>
            </a:r>
            <a:r>
              <a:rPr lang="ru-RU" sz="2000" dirty="0"/>
              <a:t> бар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сыдырмалы</a:t>
            </a:r>
            <a:r>
              <a:rPr lang="ru-RU" sz="2000" dirty="0"/>
              <a:t> </a:t>
            </a:r>
            <a:r>
              <a:rPr lang="ru-RU" sz="2000" dirty="0" err="1"/>
              <a:t>тоқылған</a:t>
            </a:r>
            <a:r>
              <a:rPr lang="ru-RU" sz="2000" dirty="0"/>
              <a:t> </a:t>
            </a:r>
            <a:r>
              <a:rPr lang="ru-RU" sz="2000" dirty="0" err="1"/>
              <a:t>күрте</a:t>
            </a:r>
            <a:r>
              <a:rPr lang="ru-RU" sz="2000" dirty="0"/>
              <a:t>/кардиган, поло </a:t>
            </a:r>
            <a:r>
              <a:rPr lang="ru-RU" sz="2000" dirty="0" err="1"/>
              <a:t>жейде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тенниска (</a:t>
            </a:r>
            <a:r>
              <a:rPr lang="ru-RU" sz="2000" dirty="0" err="1"/>
              <a:t>қысқы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: трикотаж жилет, сарафан, водолазка). </a:t>
            </a:r>
            <a:r>
              <a:rPr lang="ru-RU" sz="2000" dirty="0" err="1"/>
              <a:t>Қыздарға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шалбарлар</a:t>
            </a:r>
            <a:r>
              <a:rPr lang="ru-RU" sz="2000" dirty="0"/>
              <a:t> </a:t>
            </a:r>
            <a:r>
              <a:rPr lang="ru-RU" sz="2000" dirty="0" err="1"/>
              <a:t>еркін</a:t>
            </a:r>
            <a:r>
              <a:rPr lang="ru-RU" sz="2000" dirty="0"/>
              <a:t> </a:t>
            </a:r>
            <a:r>
              <a:rPr lang="ru-RU" sz="2000" dirty="0" err="1"/>
              <a:t>тігілген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ұзындығы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тобықты</a:t>
            </a:r>
            <a:r>
              <a:rPr lang="ru-RU" sz="2000" dirty="0"/>
              <a:t> </a:t>
            </a:r>
            <a:r>
              <a:rPr lang="ru-RU" sz="2000" dirty="0" err="1"/>
              <a:t>жауып</a:t>
            </a:r>
            <a:r>
              <a:rPr lang="ru-RU" sz="2000" dirty="0"/>
              <a:t> </a:t>
            </a:r>
            <a:r>
              <a:rPr lang="ru-RU" sz="2000" dirty="0" err="1"/>
              <a:t>тұрады</a:t>
            </a:r>
            <a:r>
              <a:rPr lang="ru-RU" sz="2000" dirty="0" smtClean="0"/>
              <a:t>.»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1640" y="401796"/>
            <a:ext cx="72715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Қыздар мектеп формасы</a:t>
            </a:r>
            <a:endParaRPr lang="ru-RU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06836"/>
            <a:ext cx="3975918" cy="3248161"/>
          </a:xfrm>
          <a:prstGeom prst="rect">
            <a:avLst/>
          </a:prstGeom>
          <a:noFill/>
          <a:ln>
            <a:noFill/>
          </a:ln>
          <a:effectLst>
            <a:glow rad="6096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1689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5976" y="452776"/>
            <a:ext cx="43204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/>
              <a:t>Мектеп</a:t>
            </a:r>
            <a:r>
              <a:rPr lang="ru-RU" sz="2400" dirty="0"/>
              <a:t> </a:t>
            </a:r>
            <a:r>
              <a:rPr lang="ru-RU" sz="2400" dirty="0" err="1"/>
              <a:t>формасының</a:t>
            </a:r>
            <a:r>
              <a:rPr lang="ru-RU" sz="2400" dirty="0"/>
              <a:t> </a:t>
            </a:r>
            <a:r>
              <a:rPr lang="ru-RU" sz="2400" dirty="0" err="1"/>
              <a:t>матасы</a:t>
            </a:r>
            <a:r>
              <a:rPr lang="ru-RU" sz="2400" dirty="0"/>
              <a:t> </a:t>
            </a:r>
            <a:r>
              <a:rPr lang="ru-RU" sz="2400" dirty="0" err="1"/>
              <a:t>ретінде</a:t>
            </a:r>
            <a:r>
              <a:rPr lang="ru-RU" sz="2400" dirty="0"/>
              <a:t> </a:t>
            </a:r>
            <a:r>
              <a:rPr lang="ru-RU" sz="2400" dirty="0" err="1"/>
              <a:t>қасиеттері</a:t>
            </a:r>
            <a:r>
              <a:rPr lang="ru-RU" sz="2400" dirty="0"/>
              <a:t> </a:t>
            </a:r>
            <a:r>
              <a:rPr lang="ru-RU" sz="2400" dirty="0" err="1"/>
              <a:t>жақсартылған</a:t>
            </a:r>
            <a:r>
              <a:rPr lang="ru-RU" sz="2400" dirty="0"/>
              <a:t> </a:t>
            </a:r>
            <a:r>
              <a:rPr lang="ru-RU" sz="2400" dirty="0" err="1"/>
              <a:t>жартылай</a:t>
            </a:r>
            <a:r>
              <a:rPr lang="ru-RU" sz="2400" dirty="0"/>
              <a:t> </a:t>
            </a:r>
            <a:r>
              <a:rPr lang="ru-RU" sz="2400" dirty="0" err="1"/>
              <a:t>жүн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мақта</a:t>
            </a:r>
            <a:r>
              <a:rPr lang="ru-RU" sz="2400" dirty="0"/>
              <a:t>, </a:t>
            </a:r>
            <a:r>
              <a:rPr lang="ru-RU" sz="2400" dirty="0" err="1"/>
              <a:t>киіске</a:t>
            </a:r>
            <a:r>
              <a:rPr lang="ru-RU" sz="2400" dirty="0"/>
              <a:t> </a:t>
            </a:r>
            <a:r>
              <a:rPr lang="ru-RU" sz="2400" dirty="0" err="1"/>
              <a:t>төзімді</a:t>
            </a:r>
            <a:r>
              <a:rPr lang="ru-RU" sz="2400" dirty="0"/>
              <a:t>, </a:t>
            </a:r>
            <a:r>
              <a:rPr lang="ru-RU" sz="2400" dirty="0" err="1"/>
              <a:t>антибактериалдық</a:t>
            </a:r>
            <a:r>
              <a:rPr lang="ru-RU" sz="2400" dirty="0"/>
              <a:t>, </a:t>
            </a:r>
            <a:r>
              <a:rPr lang="ru-RU" sz="2400" dirty="0" err="1"/>
              <a:t>антимикробтық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антистатикалық</a:t>
            </a:r>
            <a:r>
              <a:rPr lang="ru-RU" sz="2400" dirty="0"/>
              <a:t> </a:t>
            </a:r>
            <a:r>
              <a:rPr lang="ru-RU" sz="2400" dirty="0" err="1"/>
              <a:t>қасиеттері</a:t>
            </a:r>
            <a:r>
              <a:rPr lang="ru-RU" sz="2400" dirty="0"/>
              <a:t> бар </a:t>
            </a:r>
            <a:r>
              <a:rPr lang="ru-RU" sz="2400" dirty="0" err="1"/>
              <a:t>маталар</a:t>
            </a:r>
            <a:r>
              <a:rPr lang="ru-RU" sz="2400" dirty="0"/>
              <a:t> </a:t>
            </a:r>
            <a:r>
              <a:rPr lang="ru-RU" sz="2400" dirty="0" err="1"/>
              <a:t>қолданған</a:t>
            </a:r>
            <a:r>
              <a:rPr lang="ru-RU" sz="2400" dirty="0"/>
              <a:t> </a:t>
            </a:r>
            <a:r>
              <a:rPr lang="ru-RU" sz="2400" dirty="0" err="1"/>
              <a:t>жөн</a:t>
            </a:r>
            <a:r>
              <a:rPr lang="ru-RU" sz="2400" dirty="0"/>
              <a:t>.</a:t>
            </a:r>
            <a:endParaRPr lang="ru-RU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88" y="3573353"/>
            <a:ext cx="5386126" cy="2950815"/>
          </a:xfrm>
          <a:prstGeom prst="rect">
            <a:avLst/>
          </a:prstGeom>
          <a:noFill/>
          <a:ln>
            <a:noFill/>
          </a:ln>
          <a:effectLst>
            <a:glow rad="9398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3227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45766" y="425996"/>
            <a:ext cx="78306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/>
              <a:t>Мектеп</a:t>
            </a:r>
            <a:r>
              <a:rPr lang="ru-RU" sz="2800" dirty="0"/>
              <a:t> </a:t>
            </a:r>
            <a:r>
              <a:rPr lang="ru-RU" sz="2800" dirty="0" err="1"/>
              <a:t>формасының</a:t>
            </a:r>
            <a:r>
              <a:rPr lang="ru-RU" sz="2800" dirty="0"/>
              <a:t> </a:t>
            </a:r>
            <a:r>
              <a:rPr lang="ru-RU" sz="2800" dirty="0" err="1"/>
              <a:t>фасонын</a:t>
            </a:r>
            <a:r>
              <a:rPr lang="ru-RU" sz="2800" dirty="0"/>
              <a:t> </a:t>
            </a:r>
            <a:r>
              <a:rPr lang="ru-RU" sz="2800" dirty="0" err="1"/>
              <a:t>таңдауды</a:t>
            </a:r>
            <a:r>
              <a:rPr lang="ru-RU" sz="2800" dirty="0"/>
              <a:t> </a:t>
            </a:r>
            <a:r>
              <a:rPr lang="ru-RU" sz="2800" dirty="0" err="1"/>
              <a:t>және</a:t>
            </a:r>
            <a:r>
              <a:rPr lang="ru-RU" sz="2800" dirty="0"/>
              <a:t> </a:t>
            </a:r>
            <a:r>
              <a:rPr lang="ru-RU" sz="2800" dirty="0" err="1"/>
              <a:t>юбканың</a:t>
            </a:r>
            <a:r>
              <a:rPr lang="ru-RU" sz="2800" dirty="0"/>
              <a:t> </a:t>
            </a:r>
            <a:r>
              <a:rPr lang="ru-RU" sz="2800" dirty="0" err="1"/>
              <a:t>ұзындығын</a:t>
            </a:r>
            <a:r>
              <a:rPr lang="ru-RU" sz="2800" dirty="0"/>
              <a:t> орта </a:t>
            </a:r>
            <a:r>
              <a:rPr lang="ru-RU" sz="2800" dirty="0" err="1"/>
              <a:t>білім</a:t>
            </a:r>
            <a:r>
              <a:rPr lang="ru-RU" sz="2800" dirty="0"/>
              <a:t> беру </a:t>
            </a:r>
            <a:r>
              <a:rPr lang="ru-RU" sz="2800" dirty="0" err="1"/>
              <a:t>ұйымы</a:t>
            </a:r>
            <a:r>
              <a:rPr lang="ru-RU" sz="2800" dirty="0"/>
              <a:t> мен </a:t>
            </a:r>
            <a:r>
              <a:rPr lang="ru-RU" sz="2800" dirty="0" err="1"/>
              <a:t>кеңес</a:t>
            </a:r>
            <a:r>
              <a:rPr lang="ru-RU" sz="2800" dirty="0"/>
              <a:t> (</a:t>
            </a:r>
            <a:r>
              <a:rPr lang="ru-RU" sz="2800" dirty="0" err="1"/>
              <a:t>қамқоршылық</a:t>
            </a:r>
            <a:r>
              <a:rPr lang="ru-RU" sz="2800" dirty="0"/>
              <a:t> </a:t>
            </a:r>
            <a:r>
              <a:rPr lang="ru-RU" sz="2800" dirty="0" err="1"/>
              <a:t>кеңесі</a:t>
            </a:r>
            <a:r>
              <a:rPr lang="ru-RU" sz="2800" dirty="0"/>
              <a:t>, </a:t>
            </a:r>
            <a:r>
              <a:rPr lang="ru-RU" sz="2800" dirty="0" err="1"/>
              <a:t>ата-аналар</a:t>
            </a:r>
            <a:r>
              <a:rPr lang="ru-RU" sz="2800" dirty="0"/>
              <a:t> </a:t>
            </a:r>
            <a:r>
              <a:rPr lang="ru-RU" sz="2800" dirty="0" err="1"/>
              <a:t>комитеті</a:t>
            </a:r>
            <a:r>
              <a:rPr lang="ru-RU" sz="2800" dirty="0"/>
              <a:t>, </a:t>
            </a:r>
            <a:r>
              <a:rPr lang="ru-RU" sz="2800" dirty="0" err="1"/>
              <a:t>мектептегі</a:t>
            </a:r>
            <a:r>
              <a:rPr lang="ru-RU" sz="2800" dirty="0"/>
              <a:t> </a:t>
            </a:r>
            <a:r>
              <a:rPr lang="ru-RU" sz="2800" dirty="0" err="1"/>
              <a:t>өзін-өзі</a:t>
            </a:r>
            <a:r>
              <a:rPr lang="ru-RU" sz="2800" dirty="0"/>
              <a:t> </a:t>
            </a:r>
            <a:r>
              <a:rPr lang="ru-RU" sz="2800" dirty="0" err="1"/>
              <a:t>басқару</a:t>
            </a:r>
            <a:r>
              <a:rPr lang="ru-RU" sz="2800" dirty="0"/>
              <a:t>) </a:t>
            </a:r>
            <a:r>
              <a:rPr lang="ru-RU" sz="2800" dirty="0" err="1"/>
              <a:t>айқындайды</a:t>
            </a:r>
            <a:r>
              <a:rPr lang="ru-RU" sz="2800" dirty="0"/>
              <a:t>, </a:t>
            </a:r>
            <a:r>
              <a:rPr lang="ru-RU" sz="2800" dirty="0" err="1"/>
              <a:t>жалпымектептік</a:t>
            </a:r>
            <a:r>
              <a:rPr lang="ru-RU" sz="2800" dirty="0"/>
              <a:t> </a:t>
            </a:r>
            <a:r>
              <a:rPr lang="ru-RU" sz="2800" dirty="0" err="1"/>
              <a:t>ата-аналар</a:t>
            </a:r>
            <a:r>
              <a:rPr lang="ru-RU" sz="2800" dirty="0"/>
              <a:t> </a:t>
            </a:r>
            <a:r>
              <a:rPr lang="ru-RU" sz="2800" dirty="0" err="1"/>
              <a:t>жиналысының</a:t>
            </a:r>
            <a:r>
              <a:rPr lang="ru-RU" sz="2800" dirty="0"/>
              <a:t> </a:t>
            </a:r>
            <a:r>
              <a:rPr lang="ru-RU" sz="2800" dirty="0" err="1"/>
              <a:t>хаттамасымен</a:t>
            </a:r>
            <a:r>
              <a:rPr lang="ru-RU" sz="2800" dirty="0"/>
              <a:t> </a:t>
            </a:r>
            <a:r>
              <a:rPr lang="ru-RU" sz="2800" dirty="0" err="1"/>
              <a:t>бекітіледі</a:t>
            </a:r>
            <a:r>
              <a:rPr lang="ru-RU" sz="2800" dirty="0"/>
              <a:t>.</a:t>
            </a:r>
            <a:endParaRPr lang="ru-R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717032"/>
            <a:ext cx="3735858" cy="2989644"/>
          </a:xfrm>
          <a:prstGeom prst="rect">
            <a:avLst/>
          </a:prstGeom>
          <a:noFill/>
          <a:ln>
            <a:noFill/>
          </a:ln>
          <a:effectLst>
            <a:glow rad="495300">
              <a:schemeClr val="accent1"/>
            </a:glow>
            <a:outerShdw dist="35921" dir="2700000" algn="ctr" rotWithShape="0">
              <a:schemeClr val="bg2"/>
            </a:outerShdw>
            <a:softEdge rad="3683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3595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218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LEAP</dc:creator>
  <cp:lastModifiedBy>LEAP</cp:lastModifiedBy>
  <cp:revision>13</cp:revision>
  <dcterms:created xsi:type="dcterms:W3CDTF">2022-11-03T17:40:39Z</dcterms:created>
  <dcterms:modified xsi:type="dcterms:W3CDTF">2023-01-12T19:04:17Z</dcterms:modified>
</cp:coreProperties>
</file>