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75" r:id="rId2"/>
    <p:sldId id="257" r:id="rId3"/>
    <p:sldId id="258" r:id="rId4"/>
    <p:sldId id="259" r:id="rId5"/>
    <p:sldId id="264" r:id="rId6"/>
    <p:sldId id="260" r:id="rId7"/>
    <p:sldId id="272" r:id="rId8"/>
    <p:sldId id="263" r:id="rId9"/>
    <p:sldId id="282" r:id="rId10"/>
    <p:sldId id="285" r:id="rId11"/>
    <p:sldId id="301" r:id="rId12"/>
    <p:sldId id="291" r:id="rId13"/>
    <p:sldId id="276" r:id="rId14"/>
    <p:sldId id="267" r:id="rId15"/>
    <p:sldId id="266" r:id="rId16"/>
    <p:sldId id="265" r:id="rId17"/>
    <p:sldId id="261" r:id="rId18"/>
    <p:sldId id="292" r:id="rId19"/>
    <p:sldId id="293" r:id="rId20"/>
    <p:sldId id="294" r:id="rId21"/>
    <p:sldId id="295" r:id="rId22"/>
    <p:sldId id="305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C0099"/>
    <a:srgbClr val="FF0000"/>
    <a:srgbClr val="00FFFF"/>
    <a:srgbClr val="0000FF"/>
    <a:srgbClr val="008000"/>
    <a:srgbClr val="800080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DB675-D2AF-4D76-934C-B3AE29B398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704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6CBB9-04CD-4DD4-9937-9FFC1B0746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584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ABD4B-0AC8-49A1-B775-352434A181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837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046E9-C2AB-4FDA-8D33-A410B4AACB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199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DAB1E-3FA0-48FE-B62D-B996CEF7A3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186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0CC8C-2E5D-4100-80C1-0A1A4BCE4D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28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AE70C-FDDD-4E71-8731-123B1A8C00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638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138AD-E61C-42EB-8F8E-DFBBED7F52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811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D4D20-DFD1-4D12-8BF3-4D41BEFBC1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878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63947-1849-4CCF-BD47-9B17F09956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935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367A8-F232-479A-BC58-95249ACD7B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620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81FB8766-8E24-4FF0-AFE4-6005C2E5E4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28" r:id="rId2"/>
    <p:sldLayoutId id="2147483737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8" r:id="rId9"/>
    <p:sldLayoutId id="2147483734" r:id="rId10"/>
    <p:sldLayoutId id="2147483735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kk-KZ" sz="8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«Сабаққа дайындалудың ти</a:t>
            </a:r>
            <a:r>
              <a:rPr lang="kk-KZ" sz="8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kk-KZ" sz="8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мді жолдары мен </a:t>
            </a:r>
            <a:r>
              <a:rPr lang="kk-KZ" sz="8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техникалары</a:t>
            </a:r>
            <a:r>
              <a:rPr lang="kk-KZ" sz="8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 </a:t>
            </a:r>
            <a:endParaRPr lang="en-US" sz="8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kk-KZ" sz="8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sz="quarter" idx="13"/>
          </p:nvPr>
        </p:nvSpPr>
        <p:spPr>
          <a:xfrm>
            <a:off x="0" y="-28575"/>
            <a:ext cx="9144000" cy="5181600"/>
          </a:xfrm>
        </p:spPr>
        <p:txBody>
          <a:bodyPr/>
          <a:lstStyle/>
          <a:p>
            <a:pPr marL="46037" indent="0">
              <a:buFont typeface="Georgia" pitchFamily="18" charset="0"/>
              <a:buNone/>
              <a:defRPr/>
            </a:pPr>
            <a:r>
              <a:rPr lang="ru-RU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Өзіңіз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мынадай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проблемаларға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кездестіңіз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defRPr/>
            </a:pP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керектігін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білемін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алмаймын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defRPr/>
            </a:pP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Кітапты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ашамын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әшейін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бетіне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қарап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отырамын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defRPr/>
            </a:pP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Дайындалуға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кірісе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алмай-ақ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қойдым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бола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беріліп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кірісе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алмай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жүрген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көпшілік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бөлігі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осы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уақытқа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алдына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қоя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алмағандар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37" indent="0" algn="ctr">
              <a:buNone/>
            </a:pPr>
            <a:endParaRPr lang="kk-KZ" sz="6000" dirty="0" smtClean="0">
              <a:solidFill>
                <a:srgbClr val="FF0000"/>
              </a:solidFill>
            </a:endParaRPr>
          </a:p>
          <a:p>
            <a:pPr marL="46037" indent="0" algn="ctr">
              <a:buNone/>
            </a:pPr>
            <a:r>
              <a:rPr lang="kk-KZ" sz="8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КЕҢЕСТЕР</a:t>
            </a:r>
            <a:endParaRPr lang="ru-RU" sz="8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10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Объект 2"/>
          <p:cNvSpPr>
            <a:spLocks noGrp="1"/>
          </p:cNvSpPr>
          <p:nvPr>
            <p:ph sz="quarter" idx="13"/>
          </p:nvPr>
        </p:nvSpPr>
        <p:spPr>
          <a:xfrm>
            <a:off x="0" y="152400"/>
            <a:ext cx="9144000" cy="60198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пәнді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оқып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болғаннан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артынша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соған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ұқсас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пәнді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оқымаңыз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Сізге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қиындық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туғызатын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пәнді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миыңыз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сергек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оқыңыз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Апталық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өзіңізге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қолайлы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болғанға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ауыстырып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отырыңыз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Апталық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жасап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соң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көрінетін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жерге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іліп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қойыңыз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өзіңізге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оқитын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бөліңіз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нәрсені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әдетке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айналдыру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қиын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жоғалту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оңай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оқып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біткеннен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кестесімен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сәйкестігін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тексеріңіз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маңыздысы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дайындаған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жоспарыңызды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мүмкіндігінше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минут-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минутына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ештеңе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қалдырмай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орындауға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тырысыңыз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оқитын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жердің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жинақы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тыңғылықты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оқуға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ықпалын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тигізеді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жеріңіздің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ыстық-суығы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жарығы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тыныштығы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ойыңызды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бөлмейтіндей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болу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Прямоугольник 6"/>
          <p:cNvSpPr>
            <a:spLocks noChangeArrowheads="1"/>
          </p:cNvSpPr>
          <p:nvPr/>
        </p:nvSpPr>
        <p:spPr bwMode="auto">
          <a:xfrm>
            <a:off x="171450" y="3276600"/>
            <a:ext cx="88519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>
                <a:latin typeface="Calibri" pitchFamily="34" charset="0"/>
                <a:ea typeface="Calibri" pitchFamily="34" charset="0"/>
                <a:cs typeface="Times New Roman" pitchFamily="18" charset="0"/>
              </a:rPr>
              <a:t> </a:t>
            </a:r>
          </a:p>
        </p:txBody>
      </p:sp>
      <p:sp>
        <p:nvSpPr>
          <p:cNvPr id="27651" name="Прямоугольник 1"/>
          <p:cNvSpPr>
            <a:spLocks noChangeArrowheads="1"/>
          </p:cNvSpPr>
          <p:nvPr/>
        </p:nvSpPr>
        <p:spPr bwMode="auto">
          <a:xfrm>
            <a:off x="-65088" y="0"/>
            <a:ext cx="9209088" cy="674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құрал-жабдықтарды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ала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қойыңыз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Осылайша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ойыңыз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қайта-қайта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бөлінбейді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зерігіп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кетсеңіз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орныңыздан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кете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салмаңыз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Өзіңізге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қағида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қойыңыз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«5 бет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оқымай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тұрмаймын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секілді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өзіңізді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марапаттап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отырыңыз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Ынтаңыз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азайып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шаршай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бастасаңыз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өзіңізге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бітірсем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өзіме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ұнаған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нәрсені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істеймін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беріңіз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бітірсем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ішемін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секілді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Оқығандарыңызды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сөзіңізбен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шықсаңыз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тұрыңыз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уақытыңыз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өйткені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үйренудің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Қайталанған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ұмытылмайды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152400"/>
            <a:ext cx="9144000" cy="6705600"/>
          </a:xfrm>
        </p:spPr>
        <p:txBody>
          <a:bodyPr rtlCol="0">
            <a:normAutofit fontScale="92500"/>
          </a:bodyPr>
          <a:lstStyle/>
          <a:p>
            <a:pPr algn="ctr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kk-KZ" sz="39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Жоспарлаудың шарттары</a:t>
            </a:r>
            <a:endParaRPr lang="ru-RU" sz="39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 eaLnBrk="1" fontAlgn="auto" hangingPunct="1">
              <a:buClr>
                <a:schemeClr val="accent6">
                  <a:lumMod val="75000"/>
                </a:schemeClr>
              </a:buClr>
              <a:buFontTx/>
              <a:buChar char="•"/>
              <a:defRPr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Атқарылатын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істеріңіздің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тізімін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көрінетін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жерге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іліңіз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609600" indent="-609600" eaLnBrk="1" fontAlgn="auto" hangingPunct="1">
              <a:buClr>
                <a:schemeClr val="accent6">
                  <a:lumMod val="75000"/>
                </a:schemeClr>
              </a:buClr>
              <a:buFontTx/>
              <a:buChar char="•"/>
              <a:defRPr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Жоспарыңызда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ауыстыру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жылжыту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кейінге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қалдыру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секілді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09600" indent="-609600" eaLnBrk="1" fontAlgn="auto" hangingPunct="1">
              <a:buClr>
                <a:schemeClr val="accent6">
                  <a:lumMod val="75000"/>
                </a:schemeClr>
              </a:buClr>
              <a:buFontTx/>
              <a:buChar char="•"/>
              <a:defRPr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Жоспарыңыздағы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атқарылмай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істерді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орындауға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тырысыңыз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609600" indent="-609600" eaLnBrk="1" fontAlgn="auto" hangingPunct="1">
              <a:buClr>
                <a:schemeClr val="accent6">
                  <a:lumMod val="75000"/>
                </a:schemeClr>
              </a:buClr>
              <a:buFontTx/>
              <a:buChar char="•"/>
              <a:defRPr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Жоспардағы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жасалып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біткен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істерді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белгілеңіз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сізді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құлшындырады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09600" indent="-609600" eaLnBrk="1" fontAlgn="auto" hangingPunct="1">
              <a:buClr>
                <a:schemeClr val="accent6">
                  <a:lumMod val="75000"/>
                </a:schemeClr>
              </a:buClr>
              <a:buFontTx/>
              <a:buChar char="•"/>
              <a:defRPr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белгілегенде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тынығуға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бөліңіз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09600" indent="-609600" eaLnBrk="1" fontAlgn="auto" hangingPunct="1">
              <a:buClr>
                <a:schemeClr val="accent6">
                  <a:lumMod val="75000"/>
                </a:schemeClr>
              </a:buClr>
              <a:buFontTx/>
              <a:buChar char="•"/>
              <a:defRPr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Мүмкіндігінше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уақытты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оқуға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бөліңіз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09600" indent="-609600" eaLnBrk="1" fontAlgn="auto" hangingPunct="1">
              <a:buClr>
                <a:schemeClr val="accent6">
                  <a:lumMod val="75000"/>
                </a:schemeClr>
              </a:buClr>
              <a:buFontTx/>
              <a:buChar char="•"/>
              <a:defRPr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Жоспардан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ауытқып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кеткенде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саспаңыз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абыржымаңыз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үмітсіздікке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түсіп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жоспарыңызды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лақтырып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тастамаңыз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kk-KZ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Дайындалу техникалары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Қарап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шығыңыз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жайлы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жалпылама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тақырыпты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жан-жақты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оқитын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бөлімді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3-4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минут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мұқият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қарап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шығыңыз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тақырыпқа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тақырыпшаларға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әріппен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жазылған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жерлерге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салып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қараңыз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Бұлай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қарап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тақырыптың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жерлерін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анықтауыңызға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көмектеседі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Дайындалатын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оқылатын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бөлімге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әшейін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қарап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шығудың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сізге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берер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ешқандай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пайдасы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болмайды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тақырыпқа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шолу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жасаған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керектігін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сұраққа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табу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керектігін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алдын-ала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нақтылап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алыңыз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мәрте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оқығаныңызда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сізге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көмегін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тигізеді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" y="76200"/>
            <a:ext cx="8915400" cy="6858000"/>
          </a:xfrm>
        </p:spPr>
        <p:txBody>
          <a:bodyPr rtlCol="0"/>
          <a:lstStyle/>
          <a:p>
            <a:pPr algn="just">
              <a:defRPr/>
            </a:pP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Оқыңыз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-ала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белгілеп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сұрақтарға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табу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оқып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шығыңыз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Оқып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керекті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ескертпелерді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кітаптың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бетіне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дәптерге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түртіп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отырыңыз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Осылайша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-ала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анықталған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сұрақтардың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белгілеңіз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Мынаны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ұмытпаңыз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оқып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үйренгеннен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жазып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үйренген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көпке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қалады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Қайталаңыз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процесінде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жаттығу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меңгерілген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тақырыпты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пысықтау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оқудың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тиімділігін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жаттығудың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жасалатынын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8839200" cy="68580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Қайталаудың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күші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itchFamily="2" charset="2"/>
              <a:buChar char="§"/>
              <a:defRPr/>
            </a:pP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Мәліметті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қайта-қайта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миға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жіберу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жадында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терең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қалдырады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нәрсені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үйренген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болсаңыз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қайталауыңыз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өйткені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мәліметіңізді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нығайта</a:t>
            </a:r>
            <a:r>
              <a:rPr lang="ru-RU" sz="2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түседі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itchFamily="2" charset="2"/>
              <a:buChar char="§"/>
              <a:defRPr/>
            </a:pP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аралықтарда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жүргізіп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отыру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itchFamily="2" charset="2"/>
              <a:buChar char="§"/>
              <a:defRPr/>
            </a:pP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ыңғайлы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оқып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үйреніп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болғаннан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</a:t>
            </a:r>
            <a:r>
              <a:rPr lang="ru-RU" sz="2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минут;</a:t>
            </a:r>
          </a:p>
          <a:p>
            <a:pPr marL="342900" indent="-342900" algn="just">
              <a:buFont typeface="Wingdings" pitchFamily="2" charset="2"/>
              <a:buChar char="§"/>
              <a:defRPr/>
            </a:pP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Үйренген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нәрселеріміздің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70%-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сағаттан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ұмытамыз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5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Ұйқы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ұмыту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әрекеттері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баяулап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тастайды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үйренген</a:t>
            </a:r>
            <a:r>
              <a:rPr lang="ru-RU" sz="2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мәліметтерді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ұйқы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алдында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шолып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қайталап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шығу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5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ақылды</a:t>
            </a:r>
            <a:r>
              <a:rPr lang="ru-RU" sz="2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ісі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itchFamily="2" charset="2"/>
              <a:buChar char="§"/>
              <a:defRPr/>
            </a:pP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жүргізгенде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тақырыпты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біреуге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түсіндіріп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жатқандай</a:t>
            </a:r>
            <a:r>
              <a:rPr lang="ru-RU" sz="2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айтып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шығу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мәліметті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нақтылай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түседі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8991600" cy="6858000"/>
          </a:xfrm>
        </p:spPr>
        <p:txBody>
          <a:bodyPr>
            <a:noAutofit/>
          </a:bodyPr>
          <a:lstStyle/>
          <a:p>
            <a:pPr marL="342900" indent="-342900" algn="just">
              <a:buFont typeface="Wingdings" pitchFamily="2" charset="2"/>
              <a:buChar char="§"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қысқаша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жазып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үйренуді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қайталауды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Кесте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схема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жасалған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мәліметтің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алдында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жандануына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ұзақ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сақталуына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оң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ықпалын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тигізеді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кілт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сөздердің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тізімі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шығарылса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тақырыптың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ішінен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керекті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жерді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тез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іздеп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табуға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кілт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миға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орналастыруға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туады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Оқыған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дауыстап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қайталайтын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қалады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жайлы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миға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жіберіліп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жатса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кемінде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4-5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қайталап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мидағы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қыртысын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тереңдете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бүтін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күйінде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дұрысы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оқып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шығып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бүтіндей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соңында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бүтін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күйінде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қабылдай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itchFamily="2" charset="2"/>
              <a:buChar char="§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бөлек-бөлек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мәліметтердің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өздерінің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бүтінмен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байланысына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байланыстарды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білген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Есту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тез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үйренетін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біреулермен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сөйлесе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дауыстап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оқып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ұқсас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нәрселерге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сан,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мағына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байланыстыра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еске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сақтаған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жөн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8915" name="Picture 2" descr="C:\Users\user\Pictures\slide_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293096"/>
            <a:ext cx="5688632" cy="256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30175"/>
            <a:ext cx="8839200" cy="533400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90000"/>
              </a:lnSpc>
              <a:spcAft>
                <a:spcPct val="0"/>
              </a:spcAft>
              <a:tabLst>
                <a:tab pos="269875" algn="l"/>
              </a:tabLst>
            </a:pPr>
            <a:r>
              <a:rPr lang="ru-RU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жата </a:t>
            </a:r>
            <a:r>
              <a:rPr lang="ru-RU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TextBox 1"/>
          <p:cNvSpPr txBox="1">
            <a:spLocks noChangeArrowheads="1"/>
          </p:cNvSpPr>
          <p:nvPr/>
        </p:nvSpPr>
        <p:spPr bwMode="auto">
          <a:xfrm>
            <a:off x="0" y="68580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4050" y="4725144"/>
            <a:ext cx="3429000" cy="2158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8915400" cy="6858000"/>
          </a:xfrm>
        </p:spPr>
        <p:txBody>
          <a:bodyPr/>
          <a:lstStyle/>
          <a:p>
            <a:pPr marL="342900" indent="-342900" algn="ctr">
              <a:buFont typeface="Wingdings" pitchFamily="2" charset="2"/>
              <a:buChar char="q"/>
            </a:pP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дайындалу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оқитын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сағаттарыңызда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қиналатын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сабаққа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дайындалыңыз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Алдымен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қиынын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меңгеріп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өзіңізді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марапаттаңыз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қиын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қоғамтану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бағытындағы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пәндер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оңай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кезекте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математикаға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көңіл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қиынын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меңгеріп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алғаннан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өзіңізді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жеңіл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сезініп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сабақтарды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оп-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оңай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үйреніп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аласыз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Бір-біріне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ұқсас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сабақтарды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бір-бірінен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оқығанша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математика-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жаратылыстану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бағытындағы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қоғамтану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бағытындағы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сабаққа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өтіңіз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мидың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оқылған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мәліметтерді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оңай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қабылдауына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көмектеседі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599" y="152400"/>
            <a:ext cx="8691563" cy="6858000"/>
          </a:xfrm>
        </p:spPr>
        <p:txBody>
          <a:bodyPr/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Күш-қуатыңызды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ерік-жігеріңізді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қолдануды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үйреніңіз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әйтпесе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соңында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үмітіңізден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айырылып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қаласыз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Шаршамай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тұрып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үзіліс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жасаңыз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тыныға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салысымен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қайтадан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оқуға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кірісе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аласыз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оқығанша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бөліп-бөліп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оқуға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көңіл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бөліңіз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</a:p>
        </p:txBody>
      </p:sp>
      <p:pic>
        <p:nvPicPr>
          <p:cNvPr id="40963" name="Picture 2" descr="C:\Users\user\Pictures\imagesCA10RNR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" y="4110038"/>
            <a:ext cx="1919288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4" name="Picture 3" descr="C:\Users\user\Pictures\imagesCAGFFFO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0" y="4838700"/>
            <a:ext cx="198120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5" name="Picture 4" descr="C:\Users\user\Pictures\imagesCAK6JIK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8163" y="3817938"/>
            <a:ext cx="2381250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6" name="Picture 5" descr="C:\Users\user\Pictures\imagesCAOWWH4G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4348163"/>
            <a:ext cx="2162175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990600"/>
            <a:ext cx="7239000" cy="3474720"/>
          </a:xfrm>
        </p:spPr>
        <p:txBody>
          <a:bodyPr/>
          <a:lstStyle/>
          <a:p>
            <a:pPr marL="46037" indent="0" algn="ctr">
              <a:buNone/>
            </a:pPr>
            <a:endParaRPr lang="kk-KZ" sz="5400" dirty="0" smtClean="0"/>
          </a:p>
          <a:p>
            <a:pPr marL="46037" indent="0" algn="ctr">
              <a:buNone/>
            </a:pPr>
            <a:r>
              <a:rPr lang="kk-KZ" sz="6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Барлықтарыңызға сәттілік тілеймін!!!</a:t>
            </a:r>
            <a:endParaRPr lang="ru-RU" sz="6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30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 descr="C:\Users\user\Pictures\вопрос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6288" y="4029075"/>
            <a:ext cx="3257550" cy="282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609600" indent="-609600" eaLnBrk="1" hangingPunct="1">
              <a:lnSpc>
                <a:spcPct val="90000"/>
              </a:lnSpc>
              <a:buFontTx/>
              <a:buChar char="•"/>
              <a:defRPr/>
            </a:pP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неге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қиын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700" dirty="0" smtClean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керектігін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білемін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алмаймын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Мүлдем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оқығым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келмейді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оқып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зерігіп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кетемін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де, </a:t>
            </a: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бәрін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тастай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саламын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оқыған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ынта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қойып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</a:t>
            </a:r>
            <a:r>
              <a:rPr lang="ru-RU" sz="2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алмаймын</a:t>
            </a:r>
            <a:r>
              <a:rPr lang="ru-RU" sz="27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</a:t>
            </a:r>
            <a:r>
              <a:rPr lang="kk-KZ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ққа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дайындалған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қиындық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көретін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шағымдары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Сабаққа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дайындалған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керектігін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көбіне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осындай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проблемаларды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ойлап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басын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қатырады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алмаймын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қолымнан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келмейді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қаша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проблеманы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шешпейді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керісінше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проблеманы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сайын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көбейтіп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жібереді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eaLnBrk="1" hangingPunct="1"/>
            <a:r>
              <a:rPr lang="kk-KZ" sz="2800" smtClean="0"/>
              <a:t> </a:t>
            </a:r>
            <a:endParaRPr lang="ru-RU" sz="2800" smtClean="0"/>
          </a:p>
        </p:txBody>
      </p:sp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304800" y="128588"/>
            <a:ext cx="91440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ru-RU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сабаққа</a:t>
            </a:r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дайындалатын</a:t>
            </a:r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проблемасы</a:t>
            </a:r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бар: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Дайындықты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бастай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алмау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Дайындыққа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кіріссе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де,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аяғына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жеткізе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алмау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жағдайға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душар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болудың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ынтаның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аздығы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244" name="Picture 5" descr="C:\Users\user\Pictures\вопрос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509120"/>
            <a:ext cx="2495550" cy="216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Char char="•"/>
            </a:pPr>
            <a:endParaRPr lang="ru-RU" smtClean="0">
              <a:solidFill>
                <a:srgbClr val="FF66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Char char="•"/>
            </a:pPr>
            <a:endParaRPr lang="ru-RU" smtClean="0"/>
          </a:p>
        </p:txBody>
      </p:sp>
      <p:sp>
        <p:nvSpPr>
          <p:cNvPr id="11267" name="TextBox 1"/>
          <p:cNvSpPr txBox="1">
            <a:spLocks noChangeArrowheads="1"/>
          </p:cNvSpPr>
          <p:nvPr/>
        </p:nvSpPr>
        <p:spPr bwMode="auto">
          <a:xfrm>
            <a:off x="228600" y="374317"/>
            <a:ext cx="9144000" cy="6109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Ынтаны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өзіңізге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біліңіз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меже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белгілеңіз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білмейтініңізді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анықтаңыз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келтіретін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істерді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қалдырыңыз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жүйемен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тәртіппен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дайындалыңыз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шабыттың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күтпеңіз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жауапкершілігіңізді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түйсініп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сабаққа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мықтап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кірісіңіз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мақсатыңызға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жете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алатыныңызға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сеніңіз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сеніміңізді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жоғалтып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алмаңыз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туындайтын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болыңыз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соларға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жоспарыңызды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ыңғайлай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біліңіз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700" dirty="0">
              <a:solidFill>
                <a:srgbClr val="7F7F7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defRPr/>
            </a:pPr>
            <a:r>
              <a:rPr lang="ru-RU" sz="2800" b="1" dirty="0"/>
              <a:t>«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дегендей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жалпылама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ru-RU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пәннің</a:t>
            </a:r>
            <a:endParaRPr lang="ru-RU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ru-RU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тақырыбына</a:t>
            </a:r>
            <a:endParaRPr lang="ru-RU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ru-RU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әдіс-тәсілмен</a:t>
            </a:r>
            <a:endParaRPr lang="ru-RU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дайындалу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керектігін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нақтылап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мақсатыңызды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анықтаңыз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eaLnBrk="1" hangingPunct="1">
              <a:lnSpc>
                <a:spcPct val="80000"/>
              </a:lnSpc>
              <a:tabLst>
                <a:tab pos="269875" algn="l"/>
              </a:tabLst>
              <a:defRPr/>
            </a:pPr>
            <a:r>
              <a:rPr lang="kk-KZ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1" name="Picture 3" descr="C:\Users\user\Pictures\1345445835_shkolniki_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077072"/>
            <a:ext cx="4762500" cy="2533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39087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қоя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Жұмысыңызды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жолға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қою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алдыңызға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қойыңыз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Белгілеген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межеңіз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сізді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еңбектенуге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жетелейді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қойған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мақсатыңыз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сізді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ынталандырады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315" name="Picture 3" descr="C:\Users\user\Pictures\untitl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0" y="3429000"/>
            <a:ext cx="47625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457200" indent="-457200">
              <a:buFont typeface="Wingdings" pitchFamily="2" charset="2"/>
              <a:buChar char="Ø"/>
            </a:pP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Ынталану</a:t>
            </a: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ұғымға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«ой-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санамен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дене-бітіммен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етілген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межеге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жұмылу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беруге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көлік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жүргізуге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ұқсайды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қайда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баратыныңызды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көлікке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отырмай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тұрып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жүргізбей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жатып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-ала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білуіңіз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Ынта-ықылас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оймен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қимылмен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жетістікке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жетудің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табысқа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кенелудің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кілті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Ынтаны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жоятын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факторлар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негізінен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мыналар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Ә)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ортаның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оқуға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қолайсыздығы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ағзаның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Ø"/>
            </a:pP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ъект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781800"/>
          </a:xfrm>
        </p:spPr>
        <p:txBody>
          <a:bodyPr/>
          <a:lstStyle/>
          <a:p>
            <a:pPr marL="46037" indent="0">
              <a:buFont typeface="Georgia" pitchFamily="18" charset="0"/>
              <a:buNone/>
              <a:defRPr/>
            </a:pP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жағдайды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реттеу</a:t>
            </a:r>
            <a:endParaRPr 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037" indent="0">
              <a:buFont typeface="Georgia" pitchFamily="18" charset="0"/>
              <a:buNone/>
              <a:defRPr/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Ойды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бөлетін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бар: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қиялдау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армандау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уайымдау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Қиялдау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дайындыққа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кіріскен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келтіретін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кездесетін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Бәрі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менен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дайындалады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Оқитын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қалмады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бітті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тынды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...»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ойлар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миыңызды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қатырып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құлшынысыңызға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келтіреді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</p:txBody>
      </p:sp>
      <p:pic>
        <p:nvPicPr>
          <p:cNvPr id="17411" name="Picture 6" descr="C:\Users\user\Pictures\8_school_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00563"/>
            <a:ext cx="2514600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7" descr="C:\Users\user\Pictures\939991_702f741a_1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778375"/>
            <a:ext cx="2773363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8" descr="C:\Users\user\Pictures\1234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451350"/>
            <a:ext cx="2693988" cy="179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1405</TotalTime>
  <Words>1395</Words>
  <Application>Microsoft Office PowerPoint</Application>
  <PresentationFormat>Экран (4:3)</PresentationFormat>
  <Paragraphs>114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арстан</dc:creator>
  <cp:lastModifiedBy>Ученик</cp:lastModifiedBy>
  <cp:revision>101</cp:revision>
  <cp:lastPrinted>1601-01-01T00:00:00Z</cp:lastPrinted>
  <dcterms:created xsi:type="dcterms:W3CDTF">2010-11-25T16:52:02Z</dcterms:created>
  <dcterms:modified xsi:type="dcterms:W3CDTF">2023-04-12T09:21:13Z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