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</p:sldIdLst>
  <p:sldSz cx="9144000" cy="5143500" type="screen16x9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336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647" y="254632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72850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827585" y="289560"/>
            <a:ext cx="8064895" cy="4411653"/>
            <a:chOff x="1698431" y="430729"/>
            <a:chExt cx="9572352" cy="6255753"/>
          </a:xfrm>
        </p:grpSpPr>
        <p:sp>
          <p:nvSpPr>
            <p:cNvPr id="5" name="TextBox 4"/>
            <p:cNvSpPr txBox="1"/>
            <p:nvPr/>
          </p:nvSpPr>
          <p:spPr>
            <a:xfrm>
              <a:off x="1869365" y="430729"/>
              <a:ext cx="9401418" cy="785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5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МИНИСТЕРСТВО ОБРАЗОВАНИЯ И НАУКИ РЕСПУБЛИКИ КАЗАХСТАН</a:t>
              </a:r>
            </a:p>
            <a:p>
              <a:pPr algn="ctr"/>
              <a:r>
                <a:rPr lang="kk-KZ" sz="15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НАЦИОНАЛЬНЫЙ ЦЕНТР ТЕСТИРОВАНИЯ</a:t>
              </a:r>
              <a:endPara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98431" y="3054242"/>
              <a:ext cx="9145016" cy="10037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altLang="ko-KR" sz="20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ДОСТАВКА ЭКЗАМЕНАЦИОННЫХ МАТЕРИАЛОВ ИТОГОВОЙ АТТЕСТАЦИИ ОБУЧАЮЩИХСЯ 11(12) КЛАССОВ</a:t>
              </a:r>
              <a:endParaRPr lang="ko-KR" alt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34534" y="6250052"/>
              <a:ext cx="7272808" cy="436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г. </a:t>
              </a:r>
              <a:r>
                <a:rPr lang="kk-KZ" sz="14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Астана</a:t>
              </a:r>
              <a:r>
                <a:rPr lang="ru-RU" sz="14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2023</a:t>
              </a:r>
            </a:p>
          </p:txBody>
        </p:sp>
      </p:grpSp>
      <p:sp>
        <p:nvSpPr>
          <p:cNvPr id="4098" name="AutoShape 2" descr="http://testcenter.kz/local/templates/testcenter.kz/images/logo.svg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http://testcenter.kz/local/templates/testcenter.kz/images/logo.svg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1" name="Picture 5" descr="C:\Users\a.khaidarova\Desktop\ЛОГ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7494"/>
            <a:ext cx="1369392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" y="2"/>
            <a:ext cx="9143998" cy="6275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ИТОГОВАЯ АТТЕСТАЦИЯ ОБУЧАЮЩИХСЯ 11(12) КЛАССОВ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" y="699542"/>
            <a:ext cx="9144000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СРОКИ ПРОВЕДЕНИЯ ИТОГОВОЙ</a:t>
            </a:r>
            <a:r>
              <a:rPr lang="en-U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АТТЕСТАЦИИ </a:t>
            </a:r>
          </a:p>
          <a:p>
            <a:pPr algn="ctr"/>
            <a:r>
              <a:rPr lang="ru-RU" sz="1600" b="1" i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 </a:t>
            </a:r>
            <a:r>
              <a:rPr lang="ru-KZ" sz="1600" b="1" i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1600" b="1" i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ПО 1</a:t>
            </a:r>
            <a:r>
              <a:rPr lang="ru-KZ" sz="1600" b="1" i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1600" b="1" i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ИЮНЯ 2023 ГОДА</a:t>
            </a:r>
          </a:p>
        </p:txBody>
      </p:sp>
      <p:grpSp>
        <p:nvGrpSpPr>
          <p:cNvPr id="70" name="Группа 69"/>
          <p:cNvGrpSpPr/>
          <p:nvPr/>
        </p:nvGrpSpPr>
        <p:grpSpPr>
          <a:xfrm>
            <a:off x="899592" y="1597737"/>
            <a:ext cx="7272808" cy="984997"/>
            <a:chOff x="899592" y="1366112"/>
            <a:chExt cx="7272808" cy="984997"/>
          </a:xfrm>
        </p:grpSpPr>
        <p:sp>
          <p:nvSpPr>
            <p:cNvPr id="8" name="Donut 61">
              <a:extLst>
                <a:ext uri="{FF2B5EF4-FFF2-40B4-BE49-F238E27FC236}">
                  <a16:creationId xmlns:a16="http://schemas.microsoft.com/office/drawing/2014/main" id="{3734CE86-0D8A-428B-9293-B459E6FD979B}"/>
                </a:ext>
              </a:extLst>
            </p:cNvPr>
            <p:cNvSpPr/>
            <p:nvPr/>
          </p:nvSpPr>
          <p:spPr>
            <a:xfrm>
              <a:off x="899592" y="1775109"/>
              <a:ext cx="576000" cy="576000"/>
            </a:xfrm>
            <a:prstGeom prst="donut">
              <a:avLst>
                <a:gd name="adj" fmla="val 873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9" name="Straight Connector 59">
              <a:extLst>
                <a:ext uri="{FF2B5EF4-FFF2-40B4-BE49-F238E27FC236}">
                  <a16:creationId xmlns:a16="http://schemas.microsoft.com/office/drawing/2014/main" id="{20426694-F6CE-4A81-BC71-1AA689B9786B}"/>
                </a:ext>
              </a:extLst>
            </p:cNvPr>
            <p:cNvCxnSpPr>
              <a:cxnSpLocks/>
              <a:stCxn id="8" idx="6"/>
            </p:cNvCxnSpPr>
            <p:nvPr/>
          </p:nvCxnSpPr>
          <p:spPr>
            <a:xfrm>
              <a:off x="1475592" y="2063109"/>
              <a:ext cx="5976000" cy="32"/>
            </a:xfrm>
            <a:prstGeom prst="line">
              <a:avLst/>
            </a:prstGeom>
            <a:ln w="12700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그룹 5">
              <a:extLst>
                <a:ext uri="{FF2B5EF4-FFF2-40B4-BE49-F238E27FC236}">
                  <a16:creationId xmlns:a16="http://schemas.microsoft.com/office/drawing/2014/main" id="{5075B16A-8A48-4597-BCAC-57A1E037B183}"/>
                </a:ext>
              </a:extLst>
            </p:cNvPr>
            <p:cNvGrpSpPr/>
            <p:nvPr/>
          </p:nvGrpSpPr>
          <p:grpSpPr>
            <a:xfrm>
              <a:off x="3491880" y="1366112"/>
              <a:ext cx="4680520" cy="716774"/>
              <a:chOff x="10311099" y="2509110"/>
              <a:chExt cx="3895030" cy="716774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09FECC7-0930-4DB7-BE5E-E4F37171ED71}"/>
                  </a:ext>
                </a:extLst>
              </p:cNvPr>
              <p:cNvSpPr txBox="1"/>
              <p:nvPr/>
            </p:nvSpPr>
            <p:spPr>
              <a:xfrm>
                <a:off x="10311099" y="2509110"/>
                <a:ext cx="3895030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1050" dirty="0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ПИСЬМЕННЫЙ ЭКЗАМЕН ПО АЛГЕБРЕ И НАЧАЛАМ АНАЛИЗА</a:t>
                </a:r>
                <a:endParaRPr lang="ko-KR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9E636FA-15A7-4026-96F7-617317F80522}"/>
                  </a:ext>
                </a:extLst>
              </p:cNvPr>
              <p:cNvSpPr txBox="1"/>
              <p:nvPr/>
            </p:nvSpPr>
            <p:spPr>
              <a:xfrm>
                <a:off x="11090091" y="2918107"/>
                <a:ext cx="249219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KZ" sz="1400" b="1" dirty="0">
                    <a:latin typeface="Arial" pitchFamily="34" charset="0"/>
                    <a:cs typeface="Arial" pitchFamily="34" charset="0"/>
                  </a:rPr>
                  <a:t>8 июня</a:t>
                </a:r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1" name="Rectangle 30">
              <a:extLst>
                <a:ext uri="{FF2B5EF4-FFF2-40B4-BE49-F238E27FC236}">
                  <a16:creationId xmlns:a16="http://schemas.microsoft.com/office/drawing/2014/main" id="{9EB9BEC4-D1B5-4B64-982C-2F77E9E3766D}"/>
                </a:ext>
              </a:extLst>
            </p:cNvPr>
            <p:cNvSpPr/>
            <p:nvPr/>
          </p:nvSpPr>
          <p:spPr>
            <a:xfrm>
              <a:off x="1043608" y="1995686"/>
              <a:ext cx="288032" cy="291685"/>
            </a:xfrm>
            <a:custGeom>
              <a:avLst/>
              <a:gdLst/>
              <a:ahLst/>
              <a:cxnLst/>
              <a:rect l="l" t="t" r="r" b="b"/>
              <a:pathLst>
                <a:path w="3240000" h="3230531">
                  <a:moveTo>
                    <a:pt x="720000" y="2697973"/>
                  </a:moveTo>
                  <a:cubicBezTo>
                    <a:pt x="680235" y="2697973"/>
                    <a:pt x="648000" y="2730208"/>
                    <a:pt x="648000" y="2769973"/>
                  </a:cubicBezTo>
                  <a:cubicBezTo>
                    <a:pt x="648000" y="2809738"/>
                    <a:pt x="680235" y="2841973"/>
                    <a:pt x="720000" y="2841973"/>
                  </a:cubicBezTo>
                  <a:lnTo>
                    <a:pt x="2520000" y="2841973"/>
                  </a:lnTo>
                  <a:cubicBezTo>
                    <a:pt x="2559765" y="2841973"/>
                    <a:pt x="2592000" y="2809738"/>
                    <a:pt x="2592000" y="2769973"/>
                  </a:cubicBezTo>
                  <a:cubicBezTo>
                    <a:pt x="2592000" y="2730208"/>
                    <a:pt x="2559765" y="2697973"/>
                    <a:pt x="2520000" y="2697973"/>
                  </a:cubicBezTo>
                  <a:close/>
                  <a:moveTo>
                    <a:pt x="720000" y="2366733"/>
                  </a:moveTo>
                  <a:cubicBezTo>
                    <a:pt x="680235" y="2366733"/>
                    <a:pt x="648000" y="2398968"/>
                    <a:pt x="648000" y="2438733"/>
                  </a:cubicBezTo>
                  <a:cubicBezTo>
                    <a:pt x="648000" y="2478498"/>
                    <a:pt x="680235" y="2510733"/>
                    <a:pt x="720000" y="2510733"/>
                  </a:cubicBezTo>
                  <a:lnTo>
                    <a:pt x="2520000" y="2510733"/>
                  </a:lnTo>
                  <a:cubicBezTo>
                    <a:pt x="2559765" y="2510733"/>
                    <a:pt x="2592000" y="2478498"/>
                    <a:pt x="2592000" y="2438733"/>
                  </a:cubicBezTo>
                  <a:cubicBezTo>
                    <a:pt x="2592000" y="2398968"/>
                    <a:pt x="2559765" y="2366733"/>
                    <a:pt x="2520000" y="2366733"/>
                  </a:cubicBezTo>
                  <a:close/>
                  <a:moveTo>
                    <a:pt x="720000" y="2035493"/>
                  </a:moveTo>
                  <a:cubicBezTo>
                    <a:pt x="680235" y="2035493"/>
                    <a:pt x="648000" y="2067728"/>
                    <a:pt x="648000" y="2107493"/>
                  </a:cubicBezTo>
                  <a:cubicBezTo>
                    <a:pt x="648000" y="2147258"/>
                    <a:pt x="680235" y="2179493"/>
                    <a:pt x="720000" y="2179493"/>
                  </a:cubicBezTo>
                  <a:lnTo>
                    <a:pt x="2520000" y="2179493"/>
                  </a:lnTo>
                  <a:cubicBezTo>
                    <a:pt x="2559765" y="2179493"/>
                    <a:pt x="2592000" y="2147258"/>
                    <a:pt x="2592000" y="2107493"/>
                  </a:cubicBezTo>
                  <a:cubicBezTo>
                    <a:pt x="2592000" y="2067728"/>
                    <a:pt x="2559765" y="2035493"/>
                    <a:pt x="2520000" y="2035493"/>
                  </a:cubicBezTo>
                  <a:close/>
                  <a:moveTo>
                    <a:pt x="720000" y="1704253"/>
                  </a:moveTo>
                  <a:cubicBezTo>
                    <a:pt x="680235" y="1704253"/>
                    <a:pt x="648000" y="1736488"/>
                    <a:pt x="648000" y="1776253"/>
                  </a:cubicBezTo>
                  <a:cubicBezTo>
                    <a:pt x="648000" y="1816018"/>
                    <a:pt x="680235" y="1848253"/>
                    <a:pt x="720000" y="1848253"/>
                  </a:cubicBezTo>
                  <a:lnTo>
                    <a:pt x="2520000" y="1848253"/>
                  </a:lnTo>
                  <a:cubicBezTo>
                    <a:pt x="2559765" y="1848253"/>
                    <a:pt x="2592000" y="1816018"/>
                    <a:pt x="2592000" y="1776253"/>
                  </a:cubicBezTo>
                  <a:cubicBezTo>
                    <a:pt x="2592000" y="1736488"/>
                    <a:pt x="2559765" y="1704253"/>
                    <a:pt x="2520000" y="1704253"/>
                  </a:cubicBezTo>
                  <a:close/>
                  <a:moveTo>
                    <a:pt x="720000" y="1373013"/>
                  </a:moveTo>
                  <a:cubicBezTo>
                    <a:pt x="680235" y="1373013"/>
                    <a:pt x="648000" y="1405248"/>
                    <a:pt x="648000" y="1445013"/>
                  </a:cubicBezTo>
                  <a:cubicBezTo>
                    <a:pt x="648000" y="1484778"/>
                    <a:pt x="680235" y="1517013"/>
                    <a:pt x="720000" y="1517013"/>
                  </a:cubicBezTo>
                  <a:lnTo>
                    <a:pt x="2520000" y="1517013"/>
                  </a:lnTo>
                  <a:cubicBezTo>
                    <a:pt x="2559765" y="1517013"/>
                    <a:pt x="2592000" y="1484778"/>
                    <a:pt x="2592000" y="1445013"/>
                  </a:cubicBezTo>
                  <a:cubicBezTo>
                    <a:pt x="2592000" y="1405248"/>
                    <a:pt x="2559765" y="1373013"/>
                    <a:pt x="2520000" y="1373013"/>
                  </a:cubicBezTo>
                  <a:close/>
                  <a:moveTo>
                    <a:pt x="720000" y="1041773"/>
                  </a:moveTo>
                  <a:cubicBezTo>
                    <a:pt x="680235" y="1041773"/>
                    <a:pt x="648000" y="1074008"/>
                    <a:pt x="648000" y="1113773"/>
                  </a:cubicBezTo>
                  <a:cubicBezTo>
                    <a:pt x="648000" y="1153538"/>
                    <a:pt x="680235" y="1185773"/>
                    <a:pt x="720000" y="1185773"/>
                  </a:cubicBezTo>
                  <a:lnTo>
                    <a:pt x="2520000" y="1185773"/>
                  </a:lnTo>
                  <a:cubicBezTo>
                    <a:pt x="2559765" y="1185773"/>
                    <a:pt x="2592000" y="1153538"/>
                    <a:pt x="2592000" y="1113773"/>
                  </a:cubicBezTo>
                  <a:cubicBezTo>
                    <a:pt x="2592000" y="1074008"/>
                    <a:pt x="2559765" y="1041773"/>
                    <a:pt x="2520000" y="1041773"/>
                  </a:cubicBezTo>
                  <a:close/>
                  <a:moveTo>
                    <a:pt x="0" y="305988"/>
                  </a:moveTo>
                  <a:lnTo>
                    <a:pt x="181957" y="305988"/>
                  </a:lnTo>
                  <a:lnTo>
                    <a:pt x="181957" y="470032"/>
                  </a:lnTo>
                  <a:cubicBezTo>
                    <a:pt x="181957" y="599267"/>
                    <a:pt x="286722" y="704032"/>
                    <a:pt x="415957" y="704032"/>
                  </a:cubicBezTo>
                  <a:cubicBezTo>
                    <a:pt x="545192" y="704032"/>
                    <a:pt x="649957" y="599267"/>
                    <a:pt x="649957" y="470032"/>
                  </a:cubicBezTo>
                  <a:lnTo>
                    <a:pt x="649957" y="305988"/>
                  </a:lnTo>
                  <a:lnTo>
                    <a:pt x="802357" y="305988"/>
                  </a:lnTo>
                  <a:lnTo>
                    <a:pt x="802357" y="470031"/>
                  </a:lnTo>
                  <a:cubicBezTo>
                    <a:pt x="802357" y="599266"/>
                    <a:pt x="907122" y="704031"/>
                    <a:pt x="1036357" y="704031"/>
                  </a:cubicBezTo>
                  <a:cubicBezTo>
                    <a:pt x="1165592" y="704031"/>
                    <a:pt x="1270357" y="599266"/>
                    <a:pt x="1270357" y="470031"/>
                  </a:cubicBezTo>
                  <a:lnTo>
                    <a:pt x="1270357" y="305988"/>
                  </a:lnTo>
                  <a:lnTo>
                    <a:pt x="1422757" y="305988"/>
                  </a:lnTo>
                  <a:lnTo>
                    <a:pt x="1422757" y="470030"/>
                  </a:lnTo>
                  <a:cubicBezTo>
                    <a:pt x="1422757" y="599265"/>
                    <a:pt x="1527522" y="704030"/>
                    <a:pt x="1656757" y="704030"/>
                  </a:cubicBezTo>
                  <a:cubicBezTo>
                    <a:pt x="1785992" y="704030"/>
                    <a:pt x="1890757" y="599265"/>
                    <a:pt x="1890757" y="470030"/>
                  </a:cubicBezTo>
                  <a:lnTo>
                    <a:pt x="1890757" y="305988"/>
                  </a:lnTo>
                  <a:lnTo>
                    <a:pt x="2043157" y="305988"/>
                  </a:lnTo>
                  <a:lnTo>
                    <a:pt x="2043157" y="470029"/>
                  </a:lnTo>
                  <a:cubicBezTo>
                    <a:pt x="2043157" y="599264"/>
                    <a:pt x="2147922" y="704029"/>
                    <a:pt x="2277157" y="704029"/>
                  </a:cubicBezTo>
                  <a:cubicBezTo>
                    <a:pt x="2406392" y="704029"/>
                    <a:pt x="2511157" y="599264"/>
                    <a:pt x="2511157" y="470029"/>
                  </a:cubicBezTo>
                  <a:lnTo>
                    <a:pt x="2511157" y="305988"/>
                  </a:lnTo>
                  <a:lnTo>
                    <a:pt x="2663557" y="305988"/>
                  </a:lnTo>
                  <a:lnTo>
                    <a:pt x="2663557" y="470028"/>
                  </a:lnTo>
                  <a:cubicBezTo>
                    <a:pt x="2663557" y="599263"/>
                    <a:pt x="2768322" y="704028"/>
                    <a:pt x="2897557" y="704028"/>
                  </a:cubicBezTo>
                  <a:cubicBezTo>
                    <a:pt x="3026792" y="704028"/>
                    <a:pt x="3131557" y="599263"/>
                    <a:pt x="3131557" y="470028"/>
                  </a:cubicBezTo>
                  <a:lnTo>
                    <a:pt x="3131557" y="305988"/>
                  </a:lnTo>
                  <a:lnTo>
                    <a:pt x="3240000" y="305988"/>
                  </a:lnTo>
                  <a:lnTo>
                    <a:pt x="3240000" y="3230531"/>
                  </a:lnTo>
                  <a:lnTo>
                    <a:pt x="0" y="3230531"/>
                  </a:lnTo>
                  <a:close/>
                  <a:moveTo>
                    <a:pt x="415957" y="4"/>
                  </a:moveTo>
                  <a:cubicBezTo>
                    <a:pt x="485545" y="4"/>
                    <a:pt x="541957" y="56416"/>
                    <a:pt x="541957" y="126004"/>
                  </a:cubicBezTo>
                  <a:lnTo>
                    <a:pt x="541957" y="485972"/>
                  </a:lnTo>
                  <a:cubicBezTo>
                    <a:pt x="541957" y="555560"/>
                    <a:pt x="485545" y="611972"/>
                    <a:pt x="415957" y="611972"/>
                  </a:cubicBezTo>
                  <a:cubicBezTo>
                    <a:pt x="346369" y="611972"/>
                    <a:pt x="289957" y="555560"/>
                    <a:pt x="289957" y="485972"/>
                  </a:cubicBezTo>
                  <a:lnTo>
                    <a:pt x="289957" y="126004"/>
                  </a:lnTo>
                  <a:cubicBezTo>
                    <a:pt x="289957" y="56416"/>
                    <a:pt x="346369" y="4"/>
                    <a:pt x="415957" y="4"/>
                  </a:cubicBezTo>
                  <a:close/>
                  <a:moveTo>
                    <a:pt x="1036357" y="3"/>
                  </a:moveTo>
                  <a:cubicBezTo>
                    <a:pt x="1105945" y="3"/>
                    <a:pt x="1162357" y="56415"/>
                    <a:pt x="1162357" y="126003"/>
                  </a:cubicBezTo>
                  <a:lnTo>
                    <a:pt x="1162357" y="485971"/>
                  </a:lnTo>
                  <a:cubicBezTo>
                    <a:pt x="1162357" y="555559"/>
                    <a:pt x="1105945" y="611971"/>
                    <a:pt x="1036357" y="611971"/>
                  </a:cubicBezTo>
                  <a:cubicBezTo>
                    <a:pt x="966769" y="611971"/>
                    <a:pt x="910357" y="555559"/>
                    <a:pt x="910357" y="485971"/>
                  </a:cubicBezTo>
                  <a:lnTo>
                    <a:pt x="910357" y="126003"/>
                  </a:lnTo>
                  <a:cubicBezTo>
                    <a:pt x="910357" y="56415"/>
                    <a:pt x="966769" y="3"/>
                    <a:pt x="1036357" y="3"/>
                  </a:cubicBezTo>
                  <a:close/>
                  <a:moveTo>
                    <a:pt x="1656757" y="2"/>
                  </a:moveTo>
                  <a:cubicBezTo>
                    <a:pt x="1726345" y="2"/>
                    <a:pt x="1782757" y="56414"/>
                    <a:pt x="1782757" y="126002"/>
                  </a:cubicBezTo>
                  <a:lnTo>
                    <a:pt x="1782757" y="485970"/>
                  </a:lnTo>
                  <a:cubicBezTo>
                    <a:pt x="1782757" y="555558"/>
                    <a:pt x="1726345" y="611970"/>
                    <a:pt x="1656757" y="611970"/>
                  </a:cubicBezTo>
                  <a:cubicBezTo>
                    <a:pt x="1587169" y="611970"/>
                    <a:pt x="1530757" y="555558"/>
                    <a:pt x="1530757" y="485970"/>
                  </a:cubicBezTo>
                  <a:lnTo>
                    <a:pt x="1530757" y="126002"/>
                  </a:lnTo>
                  <a:cubicBezTo>
                    <a:pt x="1530757" y="56414"/>
                    <a:pt x="1587169" y="2"/>
                    <a:pt x="1656757" y="2"/>
                  </a:cubicBezTo>
                  <a:close/>
                  <a:moveTo>
                    <a:pt x="2277157" y="1"/>
                  </a:moveTo>
                  <a:cubicBezTo>
                    <a:pt x="2346745" y="1"/>
                    <a:pt x="2403157" y="56413"/>
                    <a:pt x="2403157" y="126001"/>
                  </a:cubicBezTo>
                  <a:lnTo>
                    <a:pt x="2403157" y="485969"/>
                  </a:lnTo>
                  <a:cubicBezTo>
                    <a:pt x="2403157" y="555557"/>
                    <a:pt x="2346745" y="611969"/>
                    <a:pt x="2277157" y="611969"/>
                  </a:cubicBezTo>
                  <a:cubicBezTo>
                    <a:pt x="2207569" y="611969"/>
                    <a:pt x="2151157" y="555557"/>
                    <a:pt x="2151157" y="485969"/>
                  </a:cubicBezTo>
                  <a:lnTo>
                    <a:pt x="2151157" y="126001"/>
                  </a:lnTo>
                  <a:cubicBezTo>
                    <a:pt x="2151157" y="56413"/>
                    <a:pt x="2207569" y="1"/>
                    <a:pt x="2277157" y="1"/>
                  </a:cubicBezTo>
                  <a:close/>
                  <a:moveTo>
                    <a:pt x="2897557" y="0"/>
                  </a:moveTo>
                  <a:cubicBezTo>
                    <a:pt x="2967145" y="0"/>
                    <a:pt x="3023557" y="56412"/>
                    <a:pt x="3023557" y="126000"/>
                  </a:cubicBezTo>
                  <a:lnTo>
                    <a:pt x="3023557" y="485968"/>
                  </a:lnTo>
                  <a:cubicBezTo>
                    <a:pt x="3023557" y="555556"/>
                    <a:pt x="2967145" y="611968"/>
                    <a:pt x="2897557" y="611968"/>
                  </a:cubicBezTo>
                  <a:cubicBezTo>
                    <a:pt x="2827969" y="611968"/>
                    <a:pt x="2771557" y="555556"/>
                    <a:pt x="2771557" y="485968"/>
                  </a:cubicBezTo>
                  <a:lnTo>
                    <a:pt x="2771557" y="126000"/>
                  </a:lnTo>
                  <a:cubicBezTo>
                    <a:pt x="2771557" y="56412"/>
                    <a:pt x="2827969" y="0"/>
                    <a:pt x="2897557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EFE7DD31-327A-4374-8C06-6C9D3D3D0266}"/>
              </a:ext>
            </a:extLst>
          </p:cNvPr>
          <p:cNvSpPr txBox="1"/>
          <p:nvPr/>
        </p:nvSpPr>
        <p:spPr>
          <a:xfrm>
            <a:off x="1907704" y="4406263"/>
            <a:ext cx="37070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ko-KR" alt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6" name="Группа 75"/>
          <p:cNvGrpSpPr/>
          <p:nvPr/>
        </p:nvGrpSpPr>
        <p:grpSpPr>
          <a:xfrm>
            <a:off x="899592" y="4149898"/>
            <a:ext cx="7272808" cy="607745"/>
            <a:chOff x="899592" y="4100081"/>
            <a:chExt cx="7272808" cy="607745"/>
          </a:xfrm>
        </p:grpSpPr>
        <p:sp>
          <p:nvSpPr>
            <p:cNvPr id="37" name="Donut 60">
              <a:extLst>
                <a:ext uri="{FF2B5EF4-FFF2-40B4-BE49-F238E27FC236}">
                  <a16:creationId xmlns:a16="http://schemas.microsoft.com/office/drawing/2014/main" id="{5FD7B03D-8D69-4DBD-814E-496006D3A3F9}"/>
                </a:ext>
              </a:extLst>
            </p:cNvPr>
            <p:cNvSpPr/>
            <p:nvPr/>
          </p:nvSpPr>
          <p:spPr>
            <a:xfrm>
              <a:off x="899592" y="4131826"/>
              <a:ext cx="576000" cy="576000"/>
            </a:xfrm>
            <a:prstGeom prst="donut">
              <a:avLst>
                <a:gd name="adj" fmla="val 873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49" name="Группа 48"/>
            <p:cNvGrpSpPr/>
            <p:nvPr/>
          </p:nvGrpSpPr>
          <p:grpSpPr>
            <a:xfrm>
              <a:off x="1475656" y="4100081"/>
              <a:ext cx="6696744" cy="319923"/>
              <a:chOff x="1475592" y="4100081"/>
              <a:chExt cx="6696744" cy="319923"/>
            </a:xfrm>
          </p:grpSpPr>
          <p:cxnSp>
            <p:nvCxnSpPr>
              <p:cNvPr id="21" name="Straight Connector 54">
                <a:extLst>
                  <a:ext uri="{FF2B5EF4-FFF2-40B4-BE49-F238E27FC236}">
                    <a16:creationId xmlns:a16="http://schemas.microsoft.com/office/drawing/2014/main" id="{CF2D2EF5-2977-4CE7-B366-AEE416AFFDD7}"/>
                  </a:ext>
                </a:extLst>
              </p:cNvPr>
              <p:cNvCxnSpPr>
                <a:cxnSpLocks/>
                <a:stCxn id="37" idx="6"/>
              </p:cNvCxnSpPr>
              <p:nvPr/>
            </p:nvCxnSpPr>
            <p:spPr>
              <a:xfrm>
                <a:off x="1475592" y="4419826"/>
                <a:ext cx="6696000" cy="178"/>
              </a:xfrm>
              <a:prstGeom prst="line">
                <a:avLst/>
              </a:prstGeom>
              <a:ln w="12700">
                <a:solidFill>
                  <a:schemeClr val="tx2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8BACC61-B7AA-4239-9907-D91F9C42B406}"/>
                  </a:ext>
                </a:extLst>
              </p:cNvPr>
              <p:cNvSpPr txBox="1"/>
              <p:nvPr/>
            </p:nvSpPr>
            <p:spPr>
              <a:xfrm>
                <a:off x="4454216" y="4100081"/>
                <a:ext cx="37181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KZ" sz="1400" b="1" dirty="0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19 июня</a:t>
                </a:r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47" name="Rectangle 9">
              <a:extLst>
                <a:ext uri="{FF2B5EF4-FFF2-40B4-BE49-F238E27FC236}">
                  <a16:creationId xmlns:a16="http://schemas.microsoft.com/office/drawing/2014/main" id="{444E6227-4972-4DE6-BEB0-C3FC42991182}"/>
                </a:ext>
              </a:extLst>
            </p:cNvPr>
            <p:cNvSpPr/>
            <p:nvPr/>
          </p:nvSpPr>
          <p:spPr>
            <a:xfrm>
              <a:off x="1043608" y="4299942"/>
              <a:ext cx="288032" cy="216024"/>
            </a:xfrm>
            <a:custGeom>
              <a:avLst/>
              <a:gdLst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2991331 w 3239999"/>
                <a:gd name="connsiteY3" fmla="*/ 2709748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39999" h="3032924">
                  <a:moveTo>
                    <a:pt x="1576606" y="2778202"/>
                  </a:moveTo>
                  <a:cubicBezTo>
                    <a:pt x="1576606" y="2778795"/>
                    <a:pt x="1663394" y="2792670"/>
                    <a:pt x="1663394" y="2778202"/>
                  </a:cubicBezTo>
                  <a:lnTo>
                    <a:pt x="1663394" y="2776423"/>
                  </a:lnTo>
                  <a:cubicBezTo>
                    <a:pt x="2185083" y="2605634"/>
                    <a:pt x="2444552" y="2500589"/>
                    <a:pt x="2991331" y="2709748"/>
                  </a:cubicBezTo>
                  <a:lnTo>
                    <a:pt x="3000856" y="526981"/>
                  </a:lnTo>
                  <a:lnTo>
                    <a:pt x="2855082" y="526981"/>
                  </a:lnTo>
                  <a:cubicBezTo>
                    <a:pt x="2857178" y="1175360"/>
                    <a:pt x="2859273" y="1823738"/>
                    <a:pt x="2861369" y="2472117"/>
                  </a:cubicBezTo>
                  <a:cubicBezTo>
                    <a:pt x="2483869" y="2318121"/>
                    <a:pt x="2052449" y="2439541"/>
                    <a:pt x="1663394" y="2765302"/>
                  </a:cubicBezTo>
                  <a:lnTo>
                    <a:pt x="1663394" y="526981"/>
                  </a:lnTo>
                  <a:lnTo>
                    <a:pt x="1663394" y="430441"/>
                  </a:lnTo>
                  <a:lnTo>
                    <a:pt x="1663394" y="402054"/>
                  </a:lnTo>
                  <a:cubicBezTo>
                    <a:pt x="1896442" y="149589"/>
                    <a:pt x="2115835" y="2106"/>
                    <a:pt x="2406065" y="22"/>
                  </a:cubicBezTo>
                  <a:cubicBezTo>
                    <a:pt x="2537987" y="-925"/>
                    <a:pt x="2684544" y="28169"/>
                    <a:pt x="2853673" y="91100"/>
                  </a:cubicBezTo>
                  <a:cubicBezTo>
                    <a:pt x="2854039" y="204214"/>
                    <a:pt x="2854404" y="317327"/>
                    <a:pt x="2854770" y="430441"/>
                  </a:cubicBezTo>
                  <a:lnTo>
                    <a:pt x="3120669" y="428517"/>
                  </a:lnTo>
                  <a:lnTo>
                    <a:pt x="3120669" y="738345"/>
                  </a:lnTo>
                  <a:lnTo>
                    <a:pt x="3239999" y="738345"/>
                  </a:lnTo>
                  <a:lnTo>
                    <a:pt x="3239999" y="3032924"/>
                  </a:lnTo>
                  <a:lnTo>
                    <a:pt x="0" y="3032924"/>
                  </a:lnTo>
                  <a:lnTo>
                    <a:pt x="0" y="738345"/>
                  </a:lnTo>
                  <a:lnTo>
                    <a:pt x="102477" y="738345"/>
                  </a:lnTo>
                  <a:lnTo>
                    <a:pt x="102477" y="428517"/>
                  </a:lnTo>
                  <a:lnTo>
                    <a:pt x="385229" y="430441"/>
                  </a:lnTo>
                  <a:cubicBezTo>
                    <a:pt x="385595" y="317327"/>
                    <a:pt x="385960" y="204214"/>
                    <a:pt x="386326" y="91100"/>
                  </a:cubicBezTo>
                  <a:cubicBezTo>
                    <a:pt x="555455" y="28169"/>
                    <a:pt x="702013" y="-925"/>
                    <a:pt x="833935" y="22"/>
                  </a:cubicBezTo>
                  <a:cubicBezTo>
                    <a:pt x="1124164" y="2106"/>
                    <a:pt x="1343558" y="149589"/>
                    <a:pt x="1576606" y="402054"/>
                  </a:cubicBezTo>
                  <a:lnTo>
                    <a:pt x="1576606" y="430441"/>
                  </a:lnTo>
                  <a:lnTo>
                    <a:pt x="1576606" y="526981"/>
                  </a:lnTo>
                  <a:lnTo>
                    <a:pt x="1576606" y="2765302"/>
                  </a:lnTo>
                  <a:cubicBezTo>
                    <a:pt x="1187550" y="2439541"/>
                    <a:pt x="756130" y="2318121"/>
                    <a:pt x="378630" y="2472117"/>
                  </a:cubicBezTo>
                  <a:lnTo>
                    <a:pt x="384918" y="526981"/>
                  </a:lnTo>
                  <a:lnTo>
                    <a:pt x="239143" y="526981"/>
                  </a:lnTo>
                  <a:lnTo>
                    <a:pt x="229618" y="2690698"/>
                  </a:lnTo>
                  <a:cubicBezTo>
                    <a:pt x="773243" y="2466244"/>
                    <a:pt x="1081748" y="2626096"/>
                    <a:pt x="1576606" y="2776423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899592" y="3302942"/>
            <a:ext cx="6552728" cy="576000"/>
            <a:chOff x="899592" y="3363838"/>
            <a:chExt cx="6552728" cy="576000"/>
          </a:xfrm>
        </p:grpSpPr>
        <p:sp>
          <p:nvSpPr>
            <p:cNvPr id="30" name="Donut 66">
              <a:extLst>
                <a:ext uri="{FF2B5EF4-FFF2-40B4-BE49-F238E27FC236}">
                  <a16:creationId xmlns:a16="http://schemas.microsoft.com/office/drawing/2014/main" id="{20943181-94F7-43B1-B21A-7D081D1151EE}"/>
                </a:ext>
              </a:extLst>
            </p:cNvPr>
            <p:cNvSpPr/>
            <p:nvPr/>
          </p:nvSpPr>
          <p:spPr>
            <a:xfrm>
              <a:off x="899592" y="3363838"/>
              <a:ext cx="576000" cy="576000"/>
            </a:xfrm>
            <a:prstGeom prst="donut">
              <a:avLst>
                <a:gd name="adj" fmla="val 873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31" name="Straight Connector 44">
              <a:extLst>
                <a:ext uri="{FF2B5EF4-FFF2-40B4-BE49-F238E27FC236}">
                  <a16:creationId xmlns:a16="http://schemas.microsoft.com/office/drawing/2014/main" id="{5A49E6B3-E9E5-41F7-809C-91E70CD22EEB}"/>
                </a:ext>
              </a:extLst>
            </p:cNvPr>
            <p:cNvCxnSpPr>
              <a:cxnSpLocks/>
              <a:stCxn id="30" idx="6"/>
            </p:cNvCxnSpPr>
            <p:nvPr/>
          </p:nvCxnSpPr>
          <p:spPr>
            <a:xfrm>
              <a:off x="1475592" y="3651838"/>
              <a:ext cx="5976000" cy="32"/>
            </a:xfrm>
            <a:prstGeom prst="line">
              <a:avLst/>
            </a:prstGeom>
            <a:ln w="12700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42439DA-AAFD-4D93-9058-5CA64ADEBD63}"/>
                </a:ext>
              </a:extLst>
            </p:cNvPr>
            <p:cNvSpPr txBox="1"/>
            <p:nvPr/>
          </p:nvSpPr>
          <p:spPr>
            <a:xfrm>
              <a:off x="4313514" y="3384656"/>
              <a:ext cx="31388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400" b="1" dirty="0">
                  <a:latin typeface="Arial" pitchFamily="34" charset="0"/>
                  <a:cs typeface="Arial" pitchFamily="34" charset="0"/>
                </a:rPr>
                <a:t>1</a:t>
              </a:r>
              <a:r>
                <a:rPr lang="ru-KZ" sz="1400" b="1" dirty="0">
                  <a:latin typeface="Arial" pitchFamily="34" charset="0"/>
                  <a:cs typeface="Arial" pitchFamily="34" charset="0"/>
                </a:rPr>
                <a:t>5 июня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1" name="Oval 44">
              <a:extLst>
                <a:ext uri="{FF2B5EF4-FFF2-40B4-BE49-F238E27FC236}">
                  <a16:creationId xmlns:a16="http://schemas.microsoft.com/office/drawing/2014/main" id="{94195A6D-E3B2-4E10-BD54-AC5E4FED7A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89736" y="3507854"/>
              <a:ext cx="241904" cy="288032"/>
            </a:xfrm>
            <a:custGeom>
              <a:avLst/>
              <a:gdLst/>
              <a:ahLst/>
              <a:cxnLst/>
              <a:rect l="l" t="t" r="r" b="b"/>
              <a:pathLst>
                <a:path w="2721114" h="3240000">
                  <a:moveTo>
                    <a:pt x="2519839" y="2469622"/>
                  </a:moveTo>
                  <a:lnTo>
                    <a:pt x="2201779" y="2787682"/>
                  </a:lnTo>
                  <a:lnTo>
                    <a:pt x="2003023" y="2588926"/>
                  </a:lnTo>
                  <a:lnTo>
                    <a:pt x="1901669" y="2690281"/>
                  </a:lnTo>
                  <a:lnTo>
                    <a:pt x="2203868" y="2992480"/>
                  </a:lnTo>
                  <a:lnTo>
                    <a:pt x="2305222" y="2891125"/>
                  </a:lnTo>
                  <a:lnTo>
                    <a:pt x="2303133" y="2889037"/>
                  </a:lnTo>
                  <a:lnTo>
                    <a:pt x="2621194" y="2570977"/>
                  </a:lnTo>
                  <a:close/>
                  <a:moveTo>
                    <a:pt x="2263914" y="2238970"/>
                  </a:moveTo>
                  <a:cubicBezTo>
                    <a:pt x="2516419" y="2238970"/>
                    <a:pt x="2721114" y="2443665"/>
                    <a:pt x="2721114" y="2696170"/>
                  </a:cubicBezTo>
                  <a:cubicBezTo>
                    <a:pt x="2721114" y="2948675"/>
                    <a:pt x="2516419" y="3153370"/>
                    <a:pt x="2263914" y="3153370"/>
                  </a:cubicBezTo>
                  <a:cubicBezTo>
                    <a:pt x="2011409" y="3153370"/>
                    <a:pt x="1806714" y="2948675"/>
                    <a:pt x="1806714" y="2696170"/>
                  </a:cubicBezTo>
                  <a:cubicBezTo>
                    <a:pt x="1806714" y="2443665"/>
                    <a:pt x="2011409" y="2238970"/>
                    <a:pt x="2263914" y="2238970"/>
                  </a:cubicBezTo>
                  <a:close/>
                  <a:moveTo>
                    <a:pt x="1576134" y="17032"/>
                  </a:moveTo>
                  <a:lnTo>
                    <a:pt x="2276728" y="17032"/>
                  </a:lnTo>
                  <a:lnTo>
                    <a:pt x="2276728" y="17033"/>
                  </a:lnTo>
                  <a:lnTo>
                    <a:pt x="1576135" y="17033"/>
                  </a:lnTo>
                  <a:close/>
                  <a:moveTo>
                    <a:pt x="0" y="17032"/>
                  </a:moveTo>
                  <a:lnTo>
                    <a:pt x="1321887" y="17032"/>
                  </a:lnTo>
                  <a:lnTo>
                    <a:pt x="1321887" y="996125"/>
                  </a:lnTo>
                  <a:lnTo>
                    <a:pt x="2276728" y="996125"/>
                  </a:lnTo>
                  <a:lnTo>
                    <a:pt x="2276728" y="2160187"/>
                  </a:lnTo>
                  <a:cubicBezTo>
                    <a:pt x="1979345" y="2161001"/>
                    <a:pt x="1738579" y="2402384"/>
                    <a:pt x="1738579" y="2700000"/>
                  </a:cubicBezTo>
                  <a:cubicBezTo>
                    <a:pt x="1738579" y="2997617"/>
                    <a:pt x="1979345" y="3238999"/>
                    <a:pt x="2276728" y="3239814"/>
                  </a:cubicBezTo>
                  <a:lnTo>
                    <a:pt x="2276728" y="3240000"/>
                  </a:lnTo>
                  <a:lnTo>
                    <a:pt x="0" y="3240000"/>
                  </a:lnTo>
                  <a:close/>
                  <a:moveTo>
                    <a:pt x="1436085" y="0"/>
                  </a:moveTo>
                  <a:lnTo>
                    <a:pt x="2287664" y="888809"/>
                  </a:lnTo>
                  <a:lnTo>
                    <a:pt x="1436085" y="88880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899592" y="2643758"/>
            <a:ext cx="5832000" cy="584421"/>
            <a:chOff x="899592" y="2563329"/>
            <a:chExt cx="5832000" cy="584421"/>
          </a:xfrm>
        </p:grpSpPr>
        <p:sp>
          <p:nvSpPr>
            <p:cNvPr id="23" name="Donut 66">
              <a:extLst>
                <a:ext uri="{FF2B5EF4-FFF2-40B4-BE49-F238E27FC236}">
                  <a16:creationId xmlns:a16="http://schemas.microsoft.com/office/drawing/2014/main" id="{20943181-94F7-43B1-B21A-7D081D1151EE}"/>
                </a:ext>
              </a:extLst>
            </p:cNvPr>
            <p:cNvSpPr/>
            <p:nvPr/>
          </p:nvSpPr>
          <p:spPr>
            <a:xfrm>
              <a:off x="899592" y="2571750"/>
              <a:ext cx="576000" cy="576000"/>
            </a:xfrm>
            <a:prstGeom prst="donut">
              <a:avLst>
                <a:gd name="adj" fmla="val 873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24" name="Straight Connector 44">
              <a:extLst>
                <a:ext uri="{FF2B5EF4-FFF2-40B4-BE49-F238E27FC236}">
                  <a16:creationId xmlns:a16="http://schemas.microsoft.com/office/drawing/2014/main" id="{5A49E6B3-E9E5-41F7-809C-91E70CD22EEB}"/>
                </a:ext>
              </a:extLst>
            </p:cNvPr>
            <p:cNvCxnSpPr>
              <a:cxnSpLocks/>
              <a:stCxn id="23" idx="6"/>
            </p:cNvCxnSpPr>
            <p:nvPr/>
          </p:nvCxnSpPr>
          <p:spPr>
            <a:xfrm>
              <a:off x="1475592" y="2859750"/>
              <a:ext cx="5256000" cy="32"/>
            </a:xfrm>
            <a:prstGeom prst="line">
              <a:avLst/>
            </a:prstGeom>
            <a:ln w="12700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42439DA-AAFD-4D93-9058-5CA64ADEBD63}"/>
                </a:ext>
              </a:extLst>
            </p:cNvPr>
            <p:cNvSpPr txBox="1"/>
            <p:nvPr/>
          </p:nvSpPr>
          <p:spPr>
            <a:xfrm>
              <a:off x="3491880" y="2563329"/>
              <a:ext cx="32108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400" b="1" dirty="0">
                  <a:latin typeface="Arial" pitchFamily="34" charset="0"/>
                  <a:cs typeface="Arial" pitchFamily="34" charset="0"/>
                </a:rPr>
                <a:t>1</a:t>
              </a:r>
              <a:r>
                <a:rPr lang="ru-KZ" sz="1400" b="1" dirty="0">
                  <a:latin typeface="Arial" pitchFamily="34" charset="0"/>
                  <a:cs typeface="Arial" pitchFamily="34" charset="0"/>
                </a:rPr>
                <a:t>2 июня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59" name="Group 14">
              <a:extLst>
                <a:ext uri="{FF2B5EF4-FFF2-40B4-BE49-F238E27FC236}">
                  <a16:creationId xmlns:a16="http://schemas.microsoft.com/office/drawing/2014/main" id="{20C2B74B-BECB-4535-B502-06DC80D74B06}"/>
                </a:ext>
              </a:extLst>
            </p:cNvPr>
            <p:cNvGrpSpPr/>
            <p:nvPr/>
          </p:nvGrpSpPr>
          <p:grpSpPr>
            <a:xfrm rot="1704632">
              <a:off x="1127001" y="2662088"/>
              <a:ext cx="177140" cy="395388"/>
              <a:chOff x="4058860" y="987781"/>
              <a:chExt cx="1052368" cy="3696329"/>
            </a:xfrm>
            <a:solidFill>
              <a:schemeClr val="tx2"/>
            </a:solidFill>
          </p:grpSpPr>
          <p:sp>
            <p:nvSpPr>
              <p:cNvPr id="60" name="Rectangle 8">
                <a:extLst>
                  <a:ext uri="{FF2B5EF4-FFF2-40B4-BE49-F238E27FC236}">
                    <a16:creationId xmlns:a16="http://schemas.microsoft.com/office/drawing/2014/main" id="{25302530-3AAA-4B18-B144-C49D138138CE}"/>
                  </a:ext>
                </a:extLst>
              </p:cNvPr>
              <p:cNvSpPr/>
              <p:nvPr/>
            </p:nvSpPr>
            <p:spPr>
              <a:xfrm rot="36931">
                <a:off x="4276045" y="3801165"/>
                <a:ext cx="592195" cy="86302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61" name="Rectangle 8">
                <a:extLst>
                  <a:ext uri="{FF2B5EF4-FFF2-40B4-BE49-F238E27FC236}">
                    <a16:creationId xmlns:a16="http://schemas.microsoft.com/office/drawing/2014/main" id="{91FA14DC-BAA1-4B27-93F4-512A9C64EF6C}"/>
                  </a:ext>
                </a:extLst>
              </p:cNvPr>
              <p:cNvSpPr/>
              <p:nvPr/>
            </p:nvSpPr>
            <p:spPr>
              <a:xfrm>
                <a:off x="4468857" y="3793500"/>
                <a:ext cx="200342" cy="872829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Rectangle 2">
                <a:extLst>
                  <a:ext uri="{FF2B5EF4-FFF2-40B4-BE49-F238E27FC236}">
                    <a16:creationId xmlns:a16="http://schemas.microsoft.com/office/drawing/2014/main" id="{C6C7785C-8982-46D8-BD2D-F0082959A035}"/>
                  </a:ext>
                </a:extLst>
              </p:cNvPr>
              <p:cNvSpPr/>
              <p:nvPr/>
            </p:nvSpPr>
            <p:spPr>
              <a:xfrm>
                <a:off x="4291066" y="1891296"/>
                <a:ext cx="196906" cy="2011393"/>
              </a:xfrm>
              <a:custGeom>
                <a:avLst/>
                <a:gdLst/>
                <a:ahLst/>
                <a:cxnLst/>
                <a:rect l="l" t="t" r="r" b="b"/>
                <a:pathLst>
                  <a:path w="196906" h="2011393">
                    <a:moveTo>
                      <a:pt x="0" y="0"/>
                    </a:moveTo>
                    <a:lnTo>
                      <a:pt x="99616" y="0"/>
                    </a:lnTo>
                    <a:lnTo>
                      <a:pt x="196906" y="63491"/>
                    </a:lnTo>
                    <a:lnTo>
                      <a:pt x="196906" y="2011393"/>
                    </a:lnTo>
                    <a:lnTo>
                      <a:pt x="193201" y="2011393"/>
                    </a:lnTo>
                    <a:cubicBezTo>
                      <a:pt x="183184" y="1954476"/>
                      <a:pt x="144512" y="1912472"/>
                      <a:pt x="98453" y="1912472"/>
                    </a:cubicBezTo>
                    <a:cubicBezTo>
                      <a:pt x="52394" y="1912472"/>
                      <a:pt x="13723" y="1954476"/>
                      <a:pt x="3706" y="2011393"/>
                    </a:cubicBezTo>
                    <a:lnTo>
                      <a:pt x="0" y="201139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Rectangle 2">
                <a:extLst>
                  <a:ext uri="{FF2B5EF4-FFF2-40B4-BE49-F238E27FC236}">
                    <a16:creationId xmlns:a16="http://schemas.microsoft.com/office/drawing/2014/main" id="{0EA746AB-277A-4BA1-9F0A-B7C535C1FB4A}"/>
                  </a:ext>
                </a:extLst>
              </p:cNvPr>
              <p:cNvSpPr/>
              <p:nvPr/>
            </p:nvSpPr>
            <p:spPr>
              <a:xfrm>
                <a:off x="4486591" y="1953886"/>
                <a:ext cx="196906" cy="1950905"/>
              </a:xfrm>
              <a:custGeom>
                <a:avLst/>
                <a:gdLst/>
                <a:ahLst/>
                <a:cxnLst/>
                <a:rect l="l" t="t" r="r" b="b"/>
                <a:pathLst>
                  <a:path w="196906" h="1950905">
                    <a:moveTo>
                      <a:pt x="0" y="0"/>
                    </a:moveTo>
                    <a:lnTo>
                      <a:pt x="101941" y="66527"/>
                    </a:lnTo>
                    <a:lnTo>
                      <a:pt x="196906" y="4552"/>
                    </a:lnTo>
                    <a:lnTo>
                      <a:pt x="196906" y="1950905"/>
                    </a:lnTo>
                    <a:lnTo>
                      <a:pt x="193201" y="1950905"/>
                    </a:lnTo>
                    <a:cubicBezTo>
                      <a:pt x="183184" y="1893988"/>
                      <a:pt x="144512" y="1851984"/>
                      <a:pt x="98453" y="1851984"/>
                    </a:cubicBezTo>
                    <a:cubicBezTo>
                      <a:pt x="52394" y="1851984"/>
                      <a:pt x="13723" y="1893988"/>
                      <a:pt x="3706" y="1950905"/>
                    </a:cubicBezTo>
                    <a:lnTo>
                      <a:pt x="0" y="195090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Rectangle 2">
                <a:extLst>
                  <a:ext uri="{FF2B5EF4-FFF2-40B4-BE49-F238E27FC236}">
                    <a16:creationId xmlns:a16="http://schemas.microsoft.com/office/drawing/2014/main" id="{8DD3C104-DCA5-4C07-AA7C-5F42944E40F4}"/>
                  </a:ext>
                </a:extLst>
              </p:cNvPr>
              <p:cNvSpPr/>
              <p:nvPr/>
            </p:nvSpPr>
            <p:spPr>
              <a:xfrm>
                <a:off x="4683483" y="1895514"/>
                <a:ext cx="196906" cy="2011393"/>
              </a:xfrm>
              <a:custGeom>
                <a:avLst/>
                <a:gdLst/>
                <a:ahLst/>
                <a:cxnLst/>
                <a:rect l="l" t="t" r="r" b="b"/>
                <a:pathLst>
                  <a:path w="196906" h="2011393">
                    <a:moveTo>
                      <a:pt x="96435" y="0"/>
                    </a:moveTo>
                    <a:lnTo>
                      <a:pt x="196906" y="0"/>
                    </a:lnTo>
                    <a:lnTo>
                      <a:pt x="196906" y="2011393"/>
                    </a:lnTo>
                    <a:lnTo>
                      <a:pt x="193201" y="2011393"/>
                    </a:lnTo>
                    <a:cubicBezTo>
                      <a:pt x="183184" y="1954476"/>
                      <a:pt x="144512" y="1912472"/>
                      <a:pt x="98453" y="1912472"/>
                    </a:cubicBezTo>
                    <a:cubicBezTo>
                      <a:pt x="52394" y="1912472"/>
                      <a:pt x="13723" y="1954476"/>
                      <a:pt x="3706" y="2011393"/>
                    </a:cubicBezTo>
                    <a:lnTo>
                      <a:pt x="0" y="2011393"/>
                    </a:lnTo>
                    <a:lnTo>
                      <a:pt x="0" y="6293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65" name="Isosceles Triangle 10">
                <a:extLst>
                  <a:ext uri="{FF2B5EF4-FFF2-40B4-BE49-F238E27FC236}">
                    <a16:creationId xmlns:a16="http://schemas.microsoft.com/office/drawing/2014/main" id="{B6979A23-A285-45E9-95F0-43DC4293EA1E}"/>
                  </a:ext>
                </a:extLst>
              </p:cNvPr>
              <p:cNvSpPr/>
              <p:nvPr/>
            </p:nvSpPr>
            <p:spPr>
              <a:xfrm rot="10800000">
                <a:off x="4468813" y="4423239"/>
                <a:ext cx="196906" cy="26087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66" name="Parallelogram 15">
                <a:extLst>
                  <a:ext uri="{FF2B5EF4-FFF2-40B4-BE49-F238E27FC236}">
                    <a16:creationId xmlns:a16="http://schemas.microsoft.com/office/drawing/2014/main" id="{00FFC3E9-ACCE-438D-B2B5-5AA4625B76F2}"/>
                  </a:ext>
                </a:extLst>
              </p:cNvPr>
              <p:cNvSpPr/>
              <p:nvPr/>
            </p:nvSpPr>
            <p:spPr>
              <a:xfrm rot="16200000">
                <a:off x="4098945" y="947696"/>
                <a:ext cx="972197" cy="1052368"/>
              </a:xfrm>
              <a:custGeom>
                <a:avLst/>
                <a:gdLst/>
                <a:ahLst/>
                <a:cxnLst/>
                <a:rect l="l" t="t" r="r" b="b"/>
                <a:pathLst>
                  <a:path w="2993176" h="3240001">
                    <a:moveTo>
                      <a:pt x="1299907" y="647892"/>
                    </a:moveTo>
                    <a:lnTo>
                      <a:pt x="665509" y="1620000"/>
                    </a:lnTo>
                    <a:lnTo>
                      <a:pt x="1299907" y="2592108"/>
                    </a:lnTo>
                    <a:lnTo>
                      <a:pt x="634398" y="2592108"/>
                    </a:lnTo>
                    <a:lnTo>
                      <a:pt x="0" y="1620000"/>
                    </a:lnTo>
                    <a:lnTo>
                      <a:pt x="634398" y="647892"/>
                    </a:lnTo>
                    <a:close/>
                    <a:moveTo>
                      <a:pt x="2993176" y="1620001"/>
                    </a:moveTo>
                    <a:lnTo>
                      <a:pt x="1913056" y="3240001"/>
                    </a:lnTo>
                    <a:lnTo>
                      <a:pt x="1782206" y="3043749"/>
                    </a:lnTo>
                    <a:lnTo>
                      <a:pt x="1110064" y="3043749"/>
                    </a:lnTo>
                    <a:cubicBezTo>
                      <a:pt x="1089036" y="3096599"/>
                      <a:pt x="1037333" y="3133759"/>
                      <a:pt x="976952" y="3133759"/>
                    </a:cubicBezTo>
                    <a:cubicBezTo>
                      <a:pt x="923853" y="3133759"/>
                      <a:pt x="877466" y="3105022"/>
                      <a:pt x="854540" y="3061058"/>
                    </a:cubicBezTo>
                    <a:lnTo>
                      <a:pt x="302383" y="3169763"/>
                    </a:lnTo>
                    <a:lnTo>
                      <a:pt x="302383" y="2809723"/>
                    </a:lnTo>
                    <a:lnTo>
                      <a:pt x="854540" y="2918427"/>
                    </a:lnTo>
                    <a:cubicBezTo>
                      <a:pt x="877466" y="2874463"/>
                      <a:pt x="923853" y="2845727"/>
                      <a:pt x="976952" y="2845727"/>
                    </a:cubicBezTo>
                    <a:cubicBezTo>
                      <a:pt x="1037333" y="2845727"/>
                      <a:pt x="1089036" y="2882887"/>
                      <a:pt x="1110064" y="2935737"/>
                    </a:cubicBezTo>
                    <a:lnTo>
                      <a:pt x="1710190" y="2935737"/>
                    </a:lnTo>
                    <a:lnTo>
                      <a:pt x="832936" y="1620001"/>
                    </a:lnTo>
                    <a:lnTo>
                      <a:pt x="1913056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93" name="Группа 92"/>
          <p:cNvGrpSpPr/>
          <p:nvPr/>
        </p:nvGrpSpPr>
        <p:grpSpPr>
          <a:xfrm>
            <a:off x="899592" y="1338175"/>
            <a:ext cx="7272807" cy="608522"/>
            <a:chOff x="899592" y="1275606"/>
            <a:chExt cx="7272807" cy="608522"/>
          </a:xfrm>
        </p:grpSpPr>
        <p:grpSp>
          <p:nvGrpSpPr>
            <p:cNvPr id="17" name="그룹 6">
              <a:extLst>
                <a:ext uri="{FF2B5EF4-FFF2-40B4-BE49-F238E27FC236}">
                  <a16:creationId xmlns:a16="http://schemas.microsoft.com/office/drawing/2014/main" id="{783E384A-1F56-4C47-88EE-8DAE280C29A2}"/>
                </a:ext>
              </a:extLst>
            </p:cNvPr>
            <p:cNvGrpSpPr/>
            <p:nvPr/>
          </p:nvGrpSpPr>
          <p:grpSpPr>
            <a:xfrm>
              <a:off x="1475656" y="1275606"/>
              <a:ext cx="6696743" cy="558064"/>
              <a:chOff x="8228256" y="1865918"/>
              <a:chExt cx="4794879" cy="558064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5526170-35D0-484C-B780-84ABB98E8330}"/>
                  </a:ext>
                </a:extLst>
              </p:cNvPr>
              <p:cNvSpPr txBox="1"/>
              <p:nvPr/>
            </p:nvSpPr>
            <p:spPr>
              <a:xfrm>
                <a:off x="8228256" y="2162372"/>
                <a:ext cx="479487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ko-KR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6D51668-9F79-420B-8048-B425EDD788E2}"/>
                  </a:ext>
                </a:extLst>
              </p:cNvPr>
              <p:cNvSpPr txBox="1"/>
              <p:nvPr/>
            </p:nvSpPr>
            <p:spPr>
              <a:xfrm>
                <a:off x="9599358" y="1865918"/>
                <a:ext cx="342377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KZ" sz="1400" b="1" dirty="0">
                    <a:latin typeface="Arial" pitchFamily="34" charset="0"/>
                    <a:cs typeface="Arial" pitchFamily="34" charset="0"/>
                  </a:rPr>
                  <a:t>5 июня</a:t>
                </a:r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73" name="Donut 60">
              <a:extLst>
                <a:ext uri="{FF2B5EF4-FFF2-40B4-BE49-F238E27FC236}">
                  <a16:creationId xmlns:a16="http://schemas.microsoft.com/office/drawing/2014/main" id="{5FD7B03D-8D69-4DBD-814E-496006D3A3F9}"/>
                </a:ext>
              </a:extLst>
            </p:cNvPr>
            <p:cNvSpPr/>
            <p:nvPr/>
          </p:nvSpPr>
          <p:spPr>
            <a:xfrm>
              <a:off x="899592" y="1308128"/>
              <a:ext cx="576064" cy="576000"/>
            </a:xfrm>
            <a:prstGeom prst="donut">
              <a:avLst>
                <a:gd name="adj" fmla="val 873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4" name="Rectangle 9">
              <a:extLst>
                <a:ext uri="{FF2B5EF4-FFF2-40B4-BE49-F238E27FC236}">
                  <a16:creationId xmlns:a16="http://schemas.microsoft.com/office/drawing/2014/main" id="{444E6227-4972-4DE6-BEB0-C3FC42991182}"/>
                </a:ext>
              </a:extLst>
            </p:cNvPr>
            <p:cNvSpPr/>
            <p:nvPr/>
          </p:nvSpPr>
          <p:spPr>
            <a:xfrm>
              <a:off x="1043608" y="1476244"/>
              <a:ext cx="288032" cy="216024"/>
            </a:xfrm>
            <a:custGeom>
              <a:avLst/>
              <a:gdLst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2991331 w 3239999"/>
                <a:gd name="connsiteY3" fmla="*/ 2709748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39999" h="3032924">
                  <a:moveTo>
                    <a:pt x="1576606" y="2778202"/>
                  </a:moveTo>
                  <a:cubicBezTo>
                    <a:pt x="1576606" y="2778795"/>
                    <a:pt x="1663394" y="2792670"/>
                    <a:pt x="1663394" y="2778202"/>
                  </a:cubicBezTo>
                  <a:lnTo>
                    <a:pt x="1663394" y="2776423"/>
                  </a:lnTo>
                  <a:cubicBezTo>
                    <a:pt x="2185083" y="2605634"/>
                    <a:pt x="2444552" y="2500589"/>
                    <a:pt x="2991331" y="2709748"/>
                  </a:cubicBezTo>
                  <a:lnTo>
                    <a:pt x="3000856" y="526981"/>
                  </a:lnTo>
                  <a:lnTo>
                    <a:pt x="2855082" y="526981"/>
                  </a:lnTo>
                  <a:cubicBezTo>
                    <a:pt x="2857178" y="1175360"/>
                    <a:pt x="2859273" y="1823738"/>
                    <a:pt x="2861369" y="2472117"/>
                  </a:cubicBezTo>
                  <a:cubicBezTo>
                    <a:pt x="2483869" y="2318121"/>
                    <a:pt x="2052449" y="2439541"/>
                    <a:pt x="1663394" y="2765302"/>
                  </a:cubicBezTo>
                  <a:lnTo>
                    <a:pt x="1663394" y="526981"/>
                  </a:lnTo>
                  <a:lnTo>
                    <a:pt x="1663394" y="430441"/>
                  </a:lnTo>
                  <a:lnTo>
                    <a:pt x="1663394" y="402054"/>
                  </a:lnTo>
                  <a:cubicBezTo>
                    <a:pt x="1896442" y="149589"/>
                    <a:pt x="2115835" y="2106"/>
                    <a:pt x="2406065" y="22"/>
                  </a:cubicBezTo>
                  <a:cubicBezTo>
                    <a:pt x="2537987" y="-925"/>
                    <a:pt x="2684544" y="28169"/>
                    <a:pt x="2853673" y="91100"/>
                  </a:cubicBezTo>
                  <a:cubicBezTo>
                    <a:pt x="2854039" y="204214"/>
                    <a:pt x="2854404" y="317327"/>
                    <a:pt x="2854770" y="430441"/>
                  </a:cubicBezTo>
                  <a:lnTo>
                    <a:pt x="3120669" y="428517"/>
                  </a:lnTo>
                  <a:lnTo>
                    <a:pt x="3120669" y="738345"/>
                  </a:lnTo>
                  <a:lnTo>
                    <a:pt x="3239999" y="738345"/>
                  </a:lnTo>
                  <a:lnTo>
                    <a:pt x="3239999" y="3032924"/>
                  </a:lnTo>
                  <a:lnTo>
                    <a:pt x="0" y="3032924"/>
                  </a:lnTo>
                  <a:lnTo>
                    <a:pt x="0" y="738345"/>
                  </a:lnTo>
                  <a:lnTo>
                    <a:pt x="102477" y="738345"/>
                  </a:lnTo>
                  <a:lnTo>
                    <a:pt x="102477" y="428517"/>
                  </a:lnTo>
                  <a:lnTo>
                    <a:pt x="385229" y="430441"/>
                  </a:lnTo>
                  <a:cubicBezTo>
                    <a:pt x="385595" y="317327"/>
                    <a:pt x="385960" y="204214"/>
                    <a:pt x="386326" y="91100"/>
                  </a:cubicBezTo>
                  <a:cubicBezTo>
                    <a:pt x="555455" y="28169"/>
                    <a:pt x="702013" y="-925"/>
                    <a:pt x="833935" y="22"/>
                  </a:cubicBezTo>
                  <a:cubicBezTo>
                    <a:pt x="1124164" y="2106"/>
                    <a:pt x="1343558" y="149589"/>
                    <a:pt x="1576606" y="402054"/>
                  </a:cubicBezTo>
                  <a:lnTo>
                    <a:pt x="1576606" y="430441"/>
                  </a:lnTo>
                  <a:lnTo>
                    <a:pt x="1576606" y="526981"/>
                  </a:lnTo>
                  <a:lnTo>
                    <a:pt x="1576606" y="2765302"/>
                  </a:lnTo>
                  <a:cubicBezTo>
                    <a:pt x="1187550" y="2439541"/>
                    <a:pt x="756130" y="2318121"/>
                    <a:pt x="378630" y="2472117"/>
                  </a:cubicBezTo>
                  <a:lnTo>
                    <a:pt x="384918" y="526981"/>
                  </a:lnTo>
                  <a:lnTo>
                    <a:pt x="239143" y="526981"/>
                  </a:lnTo>
                  <a:lnTo>
                    <a:pt x="229618" y="2690698"/>
                  </a:lnTo>
                  <a:cubicBezTo>
                    <a:pt x="773243" y="2466244"/>
                    <a:pt x="1081748" y="2626096"/>
                    <a:pt x="1576606" y="2776423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cxnSp>
          <p:nvCxnSpPr>
            <p:cNvPr id="92" name="Straight Connector 59">
              <a:extLst>
                <a:ext uri="{FF2B5EF4-FFF2-40B4-BE49-F238E27FC236}">
                  <a16:creationId xmlns:a16="http://schemas.microsoft.com/office/drawing/2014/main" id="{20426694-F6CE-4A81-BC71-1AA689B9786B}"/>
                </a:ext>
              </a:extLst>
            </p:cNvPr>
            <p:cNvCxnSpPr>
              <a:cxnSpLocks/>
            </p:cNvCxnSpPr>
            <p:nvPr/>
          </p:nvCxnSpPr>
          <p:spPr>
            <a:xfrm>
              <a:off x="1475656" y="1563638"/>
              <a:ext cx="6696000" cy="32"/>
            </a:xfrm>
            <a:prstGeom prst="line">
              <a:avLst/>
            </a:prstGeom>
            <a:ln w="12700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Прямоугольник 2"/>
          <p:cNvSpPr/>
          <p:nvPr/>
        </p:nvSpPr>
        <p:spPr>
          <a:xfrm>
            <a:off x="1535078" y="2299271"/>
            <a:ext cx="5989250" cy="415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200"/>
              </a:lnSpc>
            </a:pPr>
            <a:r>
              <a:rPr lang="ru-RU" sz="1400" dirty="0"/>
              <a:t>письменный экзамен по казахскому/русскому/уйгурскому/ таджикскому/узбекскому языку (язык обучения)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07790" y="2882642"/>
            <a:ext cx="40711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/>
              <a:t>устный экзамен по истории Казахстана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65948" y="3585212"/>
            <a:ext cx="60583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200"/>
              </a:lnSpc>
            </a:pPr>
            <a:r>
              <a:rPr lang="kk-KZ" sz="1400" dirty="0"/>
              <a:t>письменный экзамен по казахскому языку и литературе в школах/классах с русским/узбекским/уйгурским/таджикским языком обучения и по русскому языку и литературе в школах/классах с казахским языком обучения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548034" y="4490560"/>
            <a:ext cx="6696374" cy="562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200"/>
              </a:lnSpc>
            </a:pPr>
            <a:r>
              <a:rPr lang="ru-RU" sz="1400" dirty="0"/>
              <a:t>письменный экзамен по предмету по выбору (Физика, Химия, Биология, География, Геометрия, Всемирная история, Основы права, Литература, Иностранный язык (английский/ французский/ немецкий), Информатика)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915798A2-8CE2-42A9-AB16-9EF18862209D}"/>
              </a:ext>
            </a:extLst>
          </p:cNvPr>
          <p:cNvGrpSpPr/>
          <p:nvPr/>
        </p:nvGrpSpPr>
        <p:grpSpPr>
          <a:xfrm>
            <a:off x="1199467" y="4170266"/>
            <a:ext cx="786996" cy="786996"/>
            <a:chOff x="3924417" y="4453570"/>
            <a:chExt cx="754422" cy="754422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3D33CAF3-990D-421B-A840-086649E98778}"/>
                </a:ext>
              </a:extLst>
            </p:cNvPr>
            <p:cNvSpPr/>
            <p:nvPr/>
          </p:nvSpPr>
          <p:spPr>
            <a:xfrm>
              <a:off x="4063248" y="4592401"/>
              <a:ext cx="476761" cy="476761"/>
            </a:xfrm>
            <a:prstGeom prst="ellipse">
              <a:avLst/>
            </a:prstGeom>
            <a:solidFill>
              <a:schemeClr val="bg1"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7F79442-3FA7-4AFC-BC3B-DC8576FBBCC8}"/>
                </a:ext>
              </a:extLst>
            </p:cNvPr>
            <p:cNvSpPr/>
            <p:nvPr/>
          </p:nvSpPr>
          <p:spPr>
            <a:xfrm>
              <a:off x="3924417" y="4453570"/>
              <a:ext cx="754422" cy="754422"/>
            </a:xfrm>
            <a:prstGeom prst="ellipse">
              <a:avLst/>
            </a:prstGeom>
            <a:noFill/>
            <a:ln w="130175">
              <a:solidFill>
                <a:schemeClr val="bg1">
                  <a:alpha val="24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17848961-64E5-4350-8A7A-81EFB7D070C4}"/>
              </a:ext>
            </a:extLst>
          </p:cNvPr>
          <p:cNvSpPr txBox="1"/>
          <p:nvPr/>
        </p:nvSpPr>
        <p:spPr>
          <a:xfrm>
            <a:off x="3851920" y="1635646"/>
            <a:ext cx="41044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4"/>
              </a:spcBef>
            </a:pPr>
            <a:r>
              <a:rPr lang="ru-RU" sz="1400" spc="56" dirty="0">
                <a:latin typeface="Arial" pitchFamily="34" charset="0"/>
                <a:cs typeface="Arial" pitchFamily="34" charset="0"/>
              </a:rPr>
              <a:t>НАЦИОНАЛЬНЫЙ</a:t>
            </a:r>
            <a:r>
              <a:rPr lang="ru-RU" sz="1400" spc="19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spc="49" dirty="0">
                <a:latin typeface="Arial" pitchFamily="34" charset="0"/>
                <a:cs typeface="Arial" pitchFamily="34" charset="0"/>
              </a:rPr>
              <a:t>ЦЕНТР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spc="45" dirty="0">
                <a:latin typeface="Arial" pitchFamily="34" charset="0"/>
                <a:cs typeface="Arial" pitchFamily="34" charset="0"/>
              </a:rPr>
              <a:t>ТЕСТИРОВАНИЯ</a:t>
            </a:r>
            <a:r>
              <a:rPr lang="en-US" sz="1400" spc="-34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spc="60" dirty="0">
                <a:latin typeface="Arial" pitchFamily="34" charset="0"/>
                <a:cs typeface="Arial" pitchFamily="34" charset="0"/>
              </a:rPr>
              <a:t>ВЫГРУЖАЕТ  ЭКЗАМЕНАЦИОННЫЕ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spc="11" dirty="0">
                <a:latin typeface="Arial" pitchFamily="34" charset="0"/>
                <a:cs typeface="Arial" pitchFamily="34" charset="0"/>
              </a:rPr>
              <a:t>МАТЕРИАЛЫ </a:t>
            </a:r>
            <a:r>
              <a:rPr lang="ru-RU" sz="1400" spc="-79" dirty="0">
                <a:latin typeface="Arial" pitchFamily="34" charset="0"/>
                <a:cs typeface="Arial" pitchFamily="34" charset="0"/>
              </a:rPr>
              <a:t>В</a:t>
            </a:r>
            <a:r>
              <a:rPr lang="ru-RU" sz="1400" spc="26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spc="19" dirty="0">
                <a:latin typeface="Arial" pitchFamily="34" charset="0"/>
                <a:cs typeface="Arial" pitchFamily="34" charset="0"/>
              </a:rPr>
              <a:t>ОБЛАКО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FD7E776-6FF1-490E-8BA8-02F3FA4724B3}"/>
              </a:ext>
            </a:extLst>
          </p:cNvPr>
          <p:cNvSpPr txBox="1"/>
          <p:nvPr/>
        </p:nvSpPr>
        <p:spPr>
          <a:xfrm>
            <a:off x="5148064" y="3346415"/>
            <a:ext cx="3995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9" marR="10953" algn="ctr"/>
            <a:r>
              <a:rPr lang="ru-RU" sz="1400" spc="60" dirty="0">
                <a:latin typeface="Arial" pitchFamily="34" charset="0"/>
                <a:cs typeface="Arial" pitchFamily="34" charset="0"/>
              </a:rPr>
              <a:t>ОТВЕТСТВЕННОЕ ЛИЦО  УПРАВЛЕНИЯ ОБРАЗОВАНИЯ</a:t>
            </a:r>
            <a:r>
              <a:rPr lang="en-US" sz="1400" spc="60" dirty="0">
                <a:latin typeface="Arial" pitchFamily="34" charset="0"/>
                <a:cs typeface="Arial" pitchFamily="34" charset="0"/>
              </a:rPr>
              <a:t>,</a:t>
            </a:r>
            <a:r>
              <a:rPr lang="ru-RU" sz="1400" spc="60" dirty="0">
                <a:latin typeface="Arial" pitchFamily="34" charset="0"/>
                <a:cs typeface="Arial" pitchFamily="34" charset="0"/>
              </a:rPr>
              <a:t> ПОЛУЧИВ</a:t>
            </a:r>
            <a:r>
              <a:rPr lang="en-US" sz="1400" spc="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spc="60" dirty="0">
                <a:latin typeface="Arial" pitchFamily="34" charset="0"/>
                <a:cs typeface="Arial" pitchFamily="34" charset="0"/>
              </a:rPr>
              <a:t>ССЫЛКУ ОБЛАКА,</a:t>
            </a:r>
            <a:r>
              <a:rPr lang="en-US" sz="1400" spc="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spc="60" dirty="0">
                <a:latin typeface="Arial" pitchFamily="34" charset="0"/>
                <a:cs typeface="Arial" pitchFamily="34" charset="0"/>
              </a:rPr>
              <a:t>РАССЫЛАЕТ</a:t>
            </a:r>
            <a:r>
              <a:rPr lang="en-US" sz="1400" spc="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spc="60" dirty="0">
                <a:latin typeface="Arial" pitchFamily="34" charset="0"/>
                <a:cs typeface="Arial" pitchFamily="34" charset="0"/>
              </a:rPr>
              <a:t>ЕЕ В</a:t>
            </a:r>
            <a:r>
              <a:rPr lang="en-US" sz="1400" spc="6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spc="60" dirty="0">
                <a:latin typeface="Arial" pitchFamily="34" charset="0"/>
                <a:cs typeface="Arial" pitchFamily="34" charset="0"/>
              </a:rPr>
              <a:t>ОТДЕЛЫ И ОРГАНИЗАЦИИ ОБРАЗОВАНИЯ</a:t>
            </a:r>
            <a:r>
              <a:rPr lang="en-US" sz="1400" spc="60" dirty="0">
                <a:latin typeface="Arial" pitchFamily="34" charset="0"/>
                <a:cs typeface="Arial" pitchFamily="34" charset="0"/>
              </a:rPr>
              <a:t> </a:t>
            </a:r>
            <a:endParaRPr lang="ru-RU" sz="1400" spc="6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Oval 17">
            <a:extLst>
              <a:ext uri="{FF2B5EF4-FFF2-40B4-BE49-F238E27FC236}">
                <a16:creationId xmlns:a16="http://schemas.microsoft.com/office/drawing/2014/main" id="{87BC03FB-7842-4D4B-8F60-AD67E6802EFA}"/>
              </a:ext>
            </a:extLst>
          </p:cNvPr>
          <p:cNvSpPr/>
          <p:nvPr/>
        </p:nvSpPr>
        <p:spPr>
          <a:xfrm>
            <a:off x="611560" y="2931790"/>
            <a:ext cx="2736304" cy="1872208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FFDFC3A-FE80-40C6-92E4-23B32F45C6D6}"/>
              </a:ext>
            </a:extLst>
          </p:cNvPr>
          <p:cNvSpPr txBox="1"/>
          <p:nvPr/>
        </p:nvSpPr>
        <p:spPr>
          <a:xfrm>
            <a:off x="755576" y="3435846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ОТПРАВКА ЭКЗАМЕНАЦИОННЫХ МАТЕРИАЛОВ</a:t>
            </a:r>
            <a:endParaRPr lang="en-US" altLang="ko-K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" y="2"/>
            <a:ext cx="9143998" cy="6275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-3" y="170313"/>
            <a:ext cx="914400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ПЕРЕДАЧА </a:t>
            </a:r>
            <a:r>
              <a:rPr lang="en-US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ЭКЗАМЕНАЦИОННЫХ МАТЕРИАЛОВ</a:t>
            </a:r>
            <a:r>
              <a:rPr lang="en-US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</a:t>
            </a:r>
            <a:r>
              <a:rPr lang="en-US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ЭЛЕКТРОННОМ ФОРМАТЕ</a:t>
            </a:r>
          </a:p>
        </p:txBody>
      </p:sp>
      <p:grpSp>
        <p:nvGrpSpPr>
          <p:cNvPr id="97" name="Группа 96"/>
          <p:cNvGrpSpPr/>
          <p:nvPr/>
        </p:nvGrpSpPr>
        <p:grpSpPr>
          <a:xfrm>
            <a:off x="2483768" y="1131590"/>
            <a:ext cx="2789049" cy="3096344"/>
            <a:chOff x="2699792" y="1131590"/>
            <a:chExt cx="2789049" cy="3096344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97EEC74D-AFED-4B4B-B22D-87C132F66466}"/>
                </a:ext>
              </a:extLst>
            </p:cNvPr>
            <p:cNvGrpSpPr/>
            <p:nvPr/>
          </p:nvGrpSpPr>
          <p:grpSpPr>
            <a:xfrm>
              <a:off x="2699792" y="1226215"/>
              <a:ext cx="1277005" cy="1277005"/>
              <a:chOff x="899591" y="1902000"/>
              <a:chExt cx="1250671" cy="1250671"/>
            </a:xfrm>
          </p:grpSpPr>
          <p:sp>
            <p:nvSpPr>
              <p:cNvPr id="6" name="Oval 4">
                <a:extLst>
                  <a:ext uri="{FF2B5EF4-FFF2-40B4-BE49-F238E27FC236}">
                    <a16:creationId xmlns:a16="http://schemas.microsoft.com/office/drawing/2014/main" id="{E4A6122D-37ED-4846-A4E3-CFEDD4A0C795}"/>
                  </a:ext>
                </a:extLst>
              </p:cNvPr>
              <p:cNvSpPr/>
              <p:nvPr/>
            </p:nvSpPr>
            <p:spPr>
              <a:xfrm>
                <a:off x="899591" y="1902000"/>
                <a:ext cx="1250671" cy="1250671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7" name="Oval 5">
                <a:extLst>
                  <a:ext uri="{FF2B5EF4-FFF2-40B4-BE49-F238E27FC236}">
                    <a16:creationId xmlns:a16="http://schemas.microsoft.com/office/drawing/2014/main" id="{53B8814E-949C-455E-8907-2465482F4343}"/>
                  </a:ext>
                </a:extLst>
              </p:cNvPr>
              <p:cNvSpPr/>
              <p:nvPr/>
            </p:nvSpPr>
            <p:spPr>
              <a:xfrm>
                <a:off x="1016229" y="2018638"/>
                <a:ext cx="1017395" cy="1017395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11" name="Group 9">
              <a:extLst>
                <a:ext uri="{FF2B5EF4-FFF2-40B4-BE49-F238E27FC236}">
                  <a16:creationId xmlns:a16="http://schemas.microsoft.com/office/drawing/2014/main" id="{9965350E-9472-4815-9297-2800645B06F1}"/>
                </a:ext>
              </a:extLst>
            </p:cNvPr>
            <p:cNvGrpSpPr/>
            <p:nvPr/>
          </p:nvGrpSpPr>
          <p:grpSpPr>
            <a:xfrm>
              <a:off x="4067944" y="2950929"/>
              <a:ext cx="1277005" cy="1277005"/>
              <a:chOff x="899591" y="1902000"/>
              <a:chExt cx="1250671" cy="1250671"/>
            </a:xfrm>
          </p:grpSpPr>
          <p:sp>
            <p:nvSpPr>
              <p:cNvPr id="12" name="Oval 10">
                <a:extLst>
                  <a:ext uri="{FF2B5EF4-FFF2-40B4-BE49-F238E27FC236}">
                    <a16:creationId xmlns:a16="http://schemas.microsoft.com/office/drawing/2014/main" id="{FB821AD1-150E-40F3-9FFE-C40DF07E60F9}"/>
                  </a:ext>
                </a:extLst>
              </p:cNvPr>
              <p:cNvSpPr/>
              <p:nvPr/>
            </p:nvSpPr>
            <p:spPr>
              <a:xfrm>
                <a:off x="899591" y="1902000"/>
                <a:ext cx="1250671" cy="1250671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3" name="Oval 11">
                <a:extLst>
                  <a:ext uri="{FF2B5EF4-FFF2-40B4-BE49-F238E27FC236}">
                    <a16:creationId xmlns:a16="http://schemas.microsoft.com/office/drawing/2014/main" id="{61B8277D-29FF-4433-A024-D3C56CF111A6}"/>
                  </a:ext>
                </a:extLst>
              </p:cNvPr>
              <p:cNvSpPr/>
              <p:nvPr/>
            </p:nvSpPr>
            <p:spPr>
              <a:xfrm>
                <a:off x="1016229" y="2018638"/>
                <a:ext cx="1017395" cy="1017395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FFDFC3A-FE80-40C6-92E4-23B32F45C6D6}"/>
                </a:ext>
              </a:extLst>
            </p:cNvPr>
            <p:cNvSpPr txBox="1"/>
            <p:nvPr/>
          </p:nvSpPr>
          <p:spPr>
            <a:xfrm>
              <a:off x="2798234" y="1503498"/>
              <a:ext cx="10801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>
                  <a:solidFill>
                    <a:srgbClr val="191919"/>
                  </a:solidFill>
                  <a:latin typeface="Arial" pitchFamily="34" charset="0"/>
                  <a:cs typeface="Arial" pitchFamily="34" charset="0"/>
                </a:rPr>
                <a:t>С НЦТ                    </a:t>
              </a:r>
              <a:r>
                <a:rPr lang="kk-KZ" sz="1200" dirty="0">
                  <a:solidFill>
                    <a:srgbClr val="191919"/>
                  </a:solidFill>
                  <a:latin typeface="Arial" pitchFamily="34" charset="0"/>
                  <a:cs typeface="Arial" pitchFamily="34" charset="0"/>
                </a:rPr>
                <a:t>в</a:t>
              </a:r>
              <a:r>
                <a:rPr lang="ru-RU" sz="1200" dirty="0">
                  <a:solidFill>
                    <a:srgbClr val="191919"/>
                  </a:solidFill>
                  <a:latin typeface="Arial" pitchFamily="34" charset="0"/>
                  <a:cs typeface="Arial" pitchFamily="34" charset="0"/>
                </a:rPr>
                <a:t> УО до </a:t>
              </a:r>
              <a:r>
                <a:rPr lang="ru-RU" sz="1200" b="1" dirty="0">
                  <a:solidFill>
                    <a:srgbClr val="191919"/>
                  </a:solidFill>
                  <a:latin typeface="Arial" pitchFamily="34" charset="0"/>
                  <a:cs typeface="Arial" pitchFamily="34" charset="0"/>
                </a:rPr>
                <a:t>30.05.2023 г.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0C89658-710F-4531-9F5D-5946312B65CF}"/>
                </a:ext>
              </a:extLst>
            </p:cNvPr>
            <p:cNvSpPr txBox="1"/>
            <p:nvPr/>
          </p:nvSpPr>
          <p:spPr>
            <a:xfrm>
              <a:off x="4148534" y="3267430"/>
              <a:ext cx="11165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>
                  <a:solidFill>
                    <a:srgbClr val="191919"/>
                  </a:solidFill>
                  <a:latin typeface="Arial" pitchFamily="34" charset="0"/>
                  <a:cs typeface="Arial" pitchFamily="34" charset="0"/>
                </a:rPr>
                <a:t>С УО в ОО до </a:t>
              </a:r>
              <a:r>
                <a:rPr lang="ru-RU" sz="1200" b="1" dirty="0">
                  <a:solidFill>
                    <a:srgbClr val="191919"/>
                  </a:solidFill>
                  <a:latin typeface="Arial" pitchFamily="34" charset="0"/>
                  <a:cs typeface="Arial" pitchFamily="34" charset="0"/>
                </a:rPr>
                <a:t>05.06.2023 г.</a:t>
              </a:r>
            </a:p>
          </p:txBody>
        </p:sp>
        <p:sp>
          <p:nvSpPr>
            <p:cNvPr id="19" name="Oval 17">
              <a:extLst>
                <a:ext uri="{FF2B5EF4-FFF2-40B4-BE49-F238E27FC236}">
                  <a16:creationId xmlns:a16="http://schemas.microsoft.com/office/drawing/2014/main" id="{87BC03FB-7842-4D4B-8F60-AD67E6802EFA}"/>
                </a:ext>
              </a:extLst>
            </p:cNvPr>
            <p:cNvSpPr/>
            <p:nvPr/>
          </p:nvSpPr>
          <p:spPr>
            <a:xfrm>
              <a:off x="3590762" y="1131590"/>
              <a:ext cx="522312" cy="522312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1" name="Oval 19">
              <a:extLst>
                <a:ext uri="{FF2B5EF4-FFF2-40B4-BE49-F238E27FC236}">
                  <a16:creationId xmlns:a16="http://schemas.microsoft.com/office/drawing/2014/main" id="{193FECE9-43A2-4B0A-8B67-B9B144D231ED}"/>
                </a:ext>
              </a:extLst>
            </p:cNvPr>
            <p:cNvSpPr/>
            <p:nvPr/>
          </p:nvSpPr>
          <p:spPr>
            <a:xfrm>
              <a:off x="4966529" y="2831691"/>
              <a:ext cx="522312" cy="52231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1" name="Rounded Rectangle 5">
              <a:extLst>
                <a:ext uri="{FF2B5EF4-FFF2-40B4-BE49-F238E27FC236}">
                  <a16:creationId xmlns:a16="http://schemas.microsoft.com/office/drawing/2014/main" id="{2FB89ECD-8312-4BC5-94D4-212D75FDBF50}"/>
                </a:ext>
              </a:extLst>
            </p:cNvPr>
            <p:cNvSpPr/>
            <p:nvPr/>
          </p:nvSpPr>
          <p:spPr>
            <a:xfrm flipH="1">
              <a:off x="5098626" y="2985390"/>
              <a:ext cx="271065" cy="223612"/>
            </a:xfrm>
            <a:custGeom>
              <a:avLst/>
              <a:gdLst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17557" h="2654282">
                  <a:moveTo>
                    <a:pt x="1384251" y="661544"/>
                  </a:moveTo>
                  <a:cubicBezTo>
                    <a:pt x="1489083" y="661544"/>
                    <a:pt x="1574067" y="746528"/>
                    <a:pt x="1574067" y="851360"/>
                  </a:cubicBezTo>
                  <a:cubicBezTo>
                    <a:pt x="1574067" y="956192"/>
                    <a:pt x="1489083" y="1041176"/>
                    <a:pt x="1384251" y="1041176"/>
                  </a:cubicBezTo>
                  <a:cubicBezTo>
                    <a:pt x="1279419" y="1041176"/>
                    <a:pt x="1194435" y="956192"/>
                    <a:pt x="1194435" y="851360"/>
                  </a:cubicBezTo>
                  <a:cubicBezTo>
                    <a:pt x="1194435" y="746528"/>
                    <a:pt x="1279419" y="661544"/>
                    <a:pt x="1384251" y="661544"/>
                  </a:cubicBezTo>
                  <a:close/>
                  <a:moveTo>
                    <a:pt x="1993421" y="661544"/>
                  </a:moveTo>
                  <a:cubicBezTo>
                    <a:pt x="2098253" y="661544"/>
                    <a:pt x="2183237" y="746528"/>
                    <a:pt x="2183237" y="851360"/>
                  </a:cubicBezTo>
                  <a:cubicBezTo>
                    <a:pt x="2183237" y="956192"/>
                    <a:pt x="2098253" y="1041176"/>
                    <a:pt x="1993421" y="1041176"/>
                  </a:cubicBezTo>
                  <a:cubicBezTo>
                    <a:pt x="1888589" y="1041176"/>
                    <a:pt x="1803605" y="956192"/>
                    <a:pt x="1803605" y="851360"/>
                  </a:cubicBezTo>
                  <a:cubicBezTo>
                    <a:pt x="1803605" y="746528"/>
                    <a:pt x="1888589" y="661544"/>
                    <a:pt x="1993421" y="661544"/>
                  </a:cubicBezTo>
                  <a:close/>
                  <a:moveTo>
                    <a:pt x="2602591" y="661544"/>
                  </a:moveTo>
                  <a:cubicBezTo>
                    <a:pt x="2707423" y="661544"/>
                    <a:pt x="2792407" y="746528"/>
                    <a:pt x="2792407" y="851360"/>
                  </a:cubicBezTo>
                  <a:cubicBezTo>
                    <a:pt x="2792407" y="956192"/>
                    <a:pt x="2707423" y="1041176"/>
                    <a:pt x="2602591" y="1041176"/>
                  </a:cubicBezTo>
                  <a:cubicBezTo>
                    <a:pt x="2497759" y="1041176"/>
                    <a:pt x="2412775" y="956192"/>
                    <a:pt x="2412775" y="851360"/>
                  </a:cubicBezTo>
                  <a:cubicBezTo>
                    <a:pt x="2412775" y="746528"/>
                    <a:pt x="2497759" y="661544"/>
                    <a:pt x="2602591" y="661544"/>
                  </a:cubicBezTo>
                  <a:close/>
                  <a:moveTo>
                    <a:pt x="677114" y="569491"/>
                  </a:moveTo>
                  <a:lnTo>
                    <a:pt x="330916" y="569491"/>
                  </a:lnTo>
                  <a:cubicBezTo>
                    <a:pt x="148156" y="569491"/>
                    <a:pt x="0" y="717647"/>
                    <a:pt x="0" y="900407"/>
                  </a:cubicBezTo>
                  <a:lnTo>
                    <a:pt x="0" y="1952009"/>
                  </a:lnTo>
                  <a:cubicBezTo>
                    <a:pt x="0" y="2134769"/>
                    <a:pt x="148156" y="2282925"/>
                    <a:pt x="330916" y="2282925"/>
                  </a:cubicBezTo>
                  <a:lnTo>
                    <a:pt x="711670" y="2282925"/>
                  </a:lnTo>
                  <a:cubicBezTo>
                    <a:pt x="639726" y="2394386"/>
                    <a:pt x="647101" y="2475544"/>
                    <a:pt x="275077" y="2654282"/>
                  </a:cubicBezTo>
                  <a:cubicBezTo>
                    <a:pt x="900998" y="2583693"/>
                    <a:pt x="998412" y="2552618"/>
                    <a:pt x="1294529" y="2282925"/>
                  </a:cubicBezTo>
                  <a:lnTo>
                    <a:pt x="2117356" y="2282925"/>
                  </a:lnTo>
                  <a:cubicBezTo>
                    <a:pt x="2251554" y="2282925"/>
                    <a:pt x="2367095" y="2203043"/>
                    <a:pt x="2418395" y="2087951"/>
                  </a:cubicBezTo>
                  <a:cubicBezTo>
                    <a:pt x="2205538" y="2022975"/>
                    <a:pt x="2032941" y="1932583"/>
                    <a:pt x="1830857" y="1799347"/>
                  </a:cubicBezTo>
                  <a:lnTo>
                    <a:pt x="1008030" y="1799347"/>
                  </a:lnTo>
                  <a:cubicBezTo>
                    <a:pt x="825270" y="1799347"/>
                    <a:pt x="677114" y="1651191"/>
                    <a:pt x="677114" y="1468431"/>
                  </a:cubicBezTo>
                  <a:lnTo>
                    <a:pt x="677114" y="569491"/>
                  </a:lnTo>
                  <a:close/>
                  <a:moveTo>
                    <a:pt x="2886641" y="0"/>
                  </a:moveTo>
                  <a:lnTo>
                    <a:pt x="1100201" y="0"/>
                  </a:lnTo>
                  <a:cubicBezTo>
                    <a:pt x="917441" y="0"/>
                    <a:pt x="769285" y="148156"/>
                    <a:pt x="769285" y="330916"/>
                  </a:cubicBezTo>
                  <a:lnTo>
                    <a:pt x="769285" y="1382518"/>
                  </a:lnTo>
                  <a:cubicBezTo>
                    <a:pt x="769285" y="1565278"/>
                    <a:pt x="917441" y="1713434"/>
                    <a:pt x="1100201" y="1713434"/>
                  </a:cubicBezTo>
                  <a:lnTo>
                    <a:pt x="1923028" y="1713434"/>
                  </a:lnTo>
                  <a:cubicBezTo>
                    <a:pt x="2301032" y="1962656"/>
                    <a:pt x="2453037" y="2007378"/>
                    <a:pt x="3078958" y="2077967"/>
                  </a:cubicBezTo>
                  <a:cubicBezTo>
                    <a:pt x="2713759" y="1878758"/>
                    <a:pt x="2673367" y="1899957"/>
                    <a:pt x="2505887" y="1713434"/>
                  </a:cubicBezTo>
                  <a:lnTo>
                    <a:pt x="2886641" y="1713434"/>
                  </a:lnTo>
                  <a:cubicBezTo>
                    <a:pt x="3069401" y="1713434"/>
                    <a:pt x="3217557" y="1565278"/>
                    <a:pt x="3217557" y="1382518"/>
                  </a:cubicBezTo>
                  <a:lnTo>
                    <a:pt x="3217557" y="330916"/>
                  </a:lnTo>
                  <a:cubicBezTo>
                    <a:pt x="3217557" y="148156"/>
                    <a:pt x="3069401" y="0"/>
                    <a:pt x="28866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1" name="Rectangle 23">
              <a:extLst>
                <a:ext uri="{FF2B5EF4-FFF2-40B4-BE49-F238E27FC236}">
                  <a16:creationId xmlns:a16="http://schemas.microsoft.com/office/drawing/2014/main" id="{411254AD-C704-4DA8-B5ED-2CB7E0E42884}"/>
                </a:ext>
              </a:extLst>
            </p:cNvPr>
            <p:cNvSpPr/>
            <p:nvPr/>
          </p:nvSpPr>
          <p:spPr>
            <a:xfrm>
              <a:off x="3680953" y="1275606"/>
              <a:ext cx="360040" cy="216024"/>
            </a:xfrm>
            <a:custGeom>
              <a:avLst/>
              <a:gdLst/>
              <a:ahLst/>
              <a:cxnLst/>
              <a:rect l="l" t="t" r="r" b="b"/>
              <a:pathLst>
                <a:path w="4529836" h="2664566">
                  <a:moveTo>
                    <a:pt x="1861969" y="0"/>
                  </a:moveTo>
                  <a:cubicBezTo>
                    <a:pt x="2177122" y="0"/>
                    <a:pt x="2455874" y="155855"/>
                    <a:pt x="2611443" y="404565"/>
                  </a:cubicBezTo>
                  <a:cubicBezTo>
                    <a:pt x="2709453" y="315054"/>
                    <a:pt x="2840684" y="266178"/>
                    <a:pt x="2983336" y="266178"/>
                  </a:cubicBezTo>
                  <a:cubicBezTo>
                    <a:pt x="3293144" y="266178"/>
                    <a:pt x="3549108" y="496718"/>
                    <a:pt x="3578241" y="797044"/>
                  </a:cubicBezTo>
                  <a:cubicBezTo>
                    <a:pt x="3583592" y="793823"/>
                    <a:pt x="3589010" y="793774"/>
                    <a:pt x="3594440" y="793774"/>
                  </a:cubicBezTo>
                  <a:cubicBezTo>
                    <a:pt x="4111042" y="793774"/>
                    <a:pt x="4529836" y="1212568"/>
                    <a:pt x="4529836" y="1729170"/>
                  </a:cubicBezTo>
                  <a:cubicBezTo>
                    <a:pt x="4529836" y="2216938"/>
                    <a:pt x="4156487" y="2617512"/>
                    <a:pt x="3679930" y="2660249"/>
                  </a:cubicBezTo>
                  <a:lnTo>
                    <a:pt x="3679930" y="2664566"/>
                  </a:lnTo>
                  <a:lnTo>
                    <a:pt x="3594440" y="2664566"/>
                  </a:lnTo>
                  <a:lnTo>
                    <a:pt x="1043912" y="2664566"/>
                  </a:lnTo>
                  <a:lnTo>
                    <a:pt x="1043912" y="2657589"/>
                  </a:lnTo>
                  <a:cubicBezTo>
                    <a:pt x="1008374" y="2662448"/>
                    <a:pt x="972132" y="2664566"/>
                    <a:pt x="935396" y="2664566"/>
                  </a:cubicBezTo>
                  <a:cubicBezTo>
                    <a:pt x="418794" y="2664566"/>
                    <a:pt x="0" y="2245772"/>
                    <a:pt x="0" y="1729170"/>
                  </a:cubicBezTo>
                  <a:cubicBezTo>
                    <a:pt x="0" y="1212568"/>
                    <a:pt x="418794" y="793774"/>
                    <a:pt x="935396" y="793774"/>
                  </a:cubicBezTo>
                  <a:lnTo>
                    <a:pt x="954395" y="797612"/>
                  </a:lnTo>
                  <a:cubicBezTo>
                    <a:pt x="1004779" y="344999"/>
                    <a:pt x="1393085" y="0"/>
                    <a:pt x="186196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cxnSp>
          <p:nvCxnSpPr>
            <p:cNvPr id="83" name="Прямая со стрелкой 82"/>
            <p:cNvCxnSpPr>
              <a:endCxn id="12" idx="1"/>
            </p:cNvCxnSpPr>
            <p:nvPr/>
          </p:nvCxnSpPr>
          <p:spPr>
            <a:xfrm>
              <a:off x="3707904" y="2355726"/>
              <a:ext cx="547053" cy="782216"/>
            </a:xfrm>
            <a:prstGeom prst="straightConnector1">
              <a:avLst/>
            </a:prstGeom>
            <a:ln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" y="2"/>
            <a:ext cx="9143998" cy="6275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2650239" y="891593"/>
            <a:ext cx="3765942" cy="3743764"/>
            <a:chOff x="2648480" y="964798"/>
            <a:chExt cx="3765942" cy="3743764"/>
          </a:xfrm>
        </p:grpSpPr>
        <p:sp>
          <p:nvSpPr>
            <p:cNvPr id="11" name="Block Arc 3">
              <a:extLst>
                <a:ext uri="{FF2B5EF4-FFF2-40B4-BE49-F238E27FC236}">
                  <a16:creationId xmlns:a16="http://schemas.microsoft.com/office/drawing/2014/main" id="{318C2E1B-EC3B-4D1F-AD14-B959940C5018}"/>
                </a:ext>
              </a:extLst>
            </p:cNvPr>
            <p:cNvSpPr/>
            <p:nvPr/>
          </p:nvSpPr>
          <p:spPr>
            <a:xfrm>
              <a:off x="2660273" y="964798"/>
              <a:ext cx="3619171" cy="3619170"/>
            </a:xfrm>
            <a:prstGeom prst="blockArc">
              <a:avLst>
                <a:gd name="adj1" fmla="val 11665054"/>
                <a:gd name="adj2" fmla="val 16188267"/>
                <a:gd name="adj3" fmla="val 29857"/>
              </a:avLst>
            </a:prstGeom>
            <a:solidFill>
              <a:schemeClr val="bg1"/>
            </a:solidFill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2" name="Block Arc 4">
              <a:extLst>
                <a:ext uri="{FF2B5EF4-FFF2-40B4-BE49-F238E27FC236}">
                  <a16:creationId xmlns:a16="http://schemas.microsoft.com/office/drawing/2014/main" id="{F6358D7B-2B4C-4AA4-8E0A-5D0973949947}"/>
                </a:ext>
              </a:extLst>
            </p:cNvPr>
            <p:cNvSpPr/>
            <p:nvPr/>
          </p:nvSpPr>
          <p:spPr>
            <a:xfrm rot="4500000">
              <a:off x="2761979" y="964798"/>
              <a:ext cx="3619170" cy="3619171"/>
            </a:xfrm>
            <a:prstGeom prst="blockArc">
              <a:avLst>
                <a:gd name="adj1" fmla="val 11684609"/>
                <a:gd name="adj2" fmla="val 16173964"/>
                <a:gd name="adj3" fmla="val 29814"/>
              </a:avLst>
            </a:prstGeom>
            <a:solidFill>
              <a:schemeClr val="bg1"/>
            </a:solidFill>
            <a:ln w="762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3" name="Block Arc 5">
              <a:extLst>
                <a:ext uri="{FF2B5EF4-FFF2-40B4-BE49-F238E27FC236}">
                  <a16:creationId xmlns:a16="http://schemas.microsoft.com/office/drawing/2014/main" id="{806655E9-FEA6-4806-99F0-D464E1809E80}"/>
                </a:ext>
              </a:extLst>
            </p:cNvPr>
            <p:cNvSpPr/>
            <p:nvPr/>
          </p:nvSpPr>
          <p:spPr>
            <a:xfrm rot="9180000">
              <a:off x="2795251" y="1059874"/>
              <a:ext cx="3619171" cy="3619170"/>
            </a:xfrm>
            <a:prstGeom prst="blockArc">
              <a:avLst>
                <a:gd name="adj1" fmla="val 11508045"/>
                <a:gd name="adj2" fmla="val 16173964"/>
                <a:gd name="adj3" fmla="val 29814"/>
              </a:avLst>
            </a:prstGeom>
            <a:solidFill>
              <a:schemeClr val="bg1"/>
            </a:solidFill>
            <a:ln w="762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" name="Block Arc 6">
              <a:extLst>
                <a:ext uri="{FF2B5EF4-FFF2-40B4-BE49-F238E27FC236}">
                  <a16:creationId xmlns:a16="http://schemas.microsoft.com/office/drawing/2014/main" id="{78578029-514C-4001-9A86-AA76B3684E9B}"/>
                </a:ext>
              </a:extLst>
            </p:cNvPr>
            <p:cNvSpPr/>
            <p:nvPr/>
          </p:nvSpPr>
          <p:spPr>
            <a:xfrm rot="17100000">
              <a:off x="2648481" y="1089391"/>
              <a:ext cx="3619170" cy="3619171"/>
            </a:xfrm>
            <a:prstGeom prst="blockArc">
              <a:avLst>
                <a:gd name="adj1" fmla="val 11665054"/>
                <a:gd name="adj2" fmla="val 16173964"/>
                <a:gd name="adj3" fmla="val 29814"/>
              </a:avLst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5" name="Teardrop 7">
            <a:extLst>
              <a:ext uri="{FF2B5EF4-FFF2-40B4-BE49-F238E27FC236}">
                <a16:creationId xmlns:a16="http://schemas.microsoft.com/office/drawing/2014/main" id="{9E216DA0-B739-4BB5-AC55-76518F73D15E}"/>
              </a:ext>
            </a:extLst>
          </p:cNvPr>
          <p:cNvSpPr/>
          <p:nvPr/>
        </p:nvSpPr>
        <p:spPr>
          <a:xfrm rot="8100000">
            <a:off x="3916931" y="2165770"/>
            <a:ext cx="1195410" cy="1195410"/>
          </a:xfrm>
          <a:prstGeom prst="teardrop">
            <a:avLst>
              <a:gd name="adj" fmla="val 182889"/>
            </a:avLst>
          </a:prstGeom>
          <a:solidFill>
            <a:schemeClr val="tx2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3983EA5-752F-476E-B71A-1620C5A16D65}"/>
              </a:ext>
            </a:extLst>
          </p:cNvPr>
          <p:cNvSpPr txBox="1"/>
          <p:nvPr/>
        </p:nvSpPr>
        <p:spPr>
          <a:xfrm>
            <a:off x="6142269" y="1246545"/>
            <a:ext cx="3131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spc="-19" dirty="0">
                <a:latin typeface="Arial" pitchFamily="34" charset="0"/>
                <a:cs typeface="Arial" pitchFamily="34" charset="0"/>
              </a:rPr>
              <a:t>ПОСЛЕ </a:t>
            </a:r>
            <a:r>
              <a:rPr lang="ru-RU" sz="1200" spc="26" dirty="0">
                <a:latin typeface="Arial" pitchFamily="34" charset="0"/>
                <a:cs typeface="Arial" pitchFamily="34" charset="0"/>
              </a:rPr>
              <a:t>РАЗАРХИВИРОВАНИЯ  </a:t>
            </a:r>
            <a:r>
              <a:rPr lang="ru-RU" sz="1200" spc="-45" dirty="0">
                <a:latin typeface="Arial" pitchFamily="34" charset="0"/>
                <a:cs typeface="Arial" pitchFamily="34" charset="0"/>
              </a:rPr>
              <a:t>ФАЙЛОВ </a:t>
            </a:r>
            <a:r>
              <a:rPr lang="ru-RU" sz="1200" spc="34" dirty="0">
                <a:latin typeface="Arial" pitchFamily="34" charset="0"/>
                <a:cs typeface="Arial" pitchFamily="34" charset="0"/>
              </a:rPr>
              <a:t>ЭКЗАМЕНАЦИОННЫЕ  </a:t>
            </a:r>
            <a:r>
              <a:rPr lang="ru-RU" sz="1200" spc="-4" dirty="0">
                <a:latin typeface="Arial" pitchFamily="34" charset="0"/>
                <a:cs typeface="Arial" pitchFamily="34" charset="0"/>
              </a:rPr>
              <a:t>МАТЕРИАЛЫ </a:t>
            </a:r>
            <a:r>
              <a:rPr lang="ru-RU" sz="1200" spc="30" dirty="0">
                <a:latin typeface="Arial" pitchFamily="34" charset="0"/>
                <a:cs typeface="Arial" pitchFamily="34" charset="0"/>
              </a:rPr>
              <a:t>РАСПЕЧАТЫВАЮТСЯ                     </a:t>
            </a:r>
            <a:r>
              <a:rPr lang="ru-RU" sz="1200" spc="45" dirty="0">
                <a:latin typeface="Arial" pitchFamily="34" charset="0"/>
                <a:cs typeface="Arial" pitchFamily="34" charset="0"/>
              </a:rPr>
              <a:t>И  </a:t>
            </a:r>
            <a:r>
              <a:rPr lang="ru-RU" sz="1200" spc="-8" dirty="0">
                <a:latin typeface="Arial" pitchFamily="34" charset="0"/>
                <a:cs typeface="Arial" pitchFamily="34" charset="0"/>
              </a:rPr>
              <a:t>ПЕРЕДАЮТСЯ </a:t>
            </a:r>
            <a:r>
              <a:rPr lang="ru-RU" sz="1200" spc="-53" dirty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200" spc="11" dirty="0">
                <a:latin typeface="Arial" pitchFamily="34" charset="0"/>
                <a:cs typeface="Arial" pitchFamily="34" charset="0"/>
              </a:rPr>
              <a:t>ПРОВЕДЕНИЯ  </a:t>
            </a:r>
            <a:r>
              <a:rPr lang="ru-RU" sz="1200" spc="30" dirty="0">
                <a:latin typeface="Arial" pitchFamily="34" charset="0"/>
                <a:cs typeface="Arial" pitchFamily="34" charset="0"/>
              </a:rPr>
              <a:t>ЭКЗАМЕНОВ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65A1A29-52BE-4AC9-AF81-521240F87180}"/>
              </a:ext>
            </a:extLst>
          </p:cNvPr>
          <p:cNvSpPr txBox="1"/>
          <p:nvPr/>
        </p:nvSpPr>
        <p:spPr>
          <a:xfrm>
            <a:off x="6481969" y="3015053"/>
            <a:ext cx="27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4"/>
              </a:spcBef>
            </a:pPr>
            <a:r>
              <a:rPr lang="ru-RU" sz="1200" spc="8" dirty="0">
                <a:latin typeface="Arial" pitchFamily="34" charset="0"/>
                <a:cs typeface="Arial" pitchFamily="34" charset="0"/>
              </a:rPr>
              <a:t>ОТВЕТСТВЕННОСТЬ </a:t>
            </a:r>
            <a:r>
              <a:rPr lang="ru-RU" sz="1200" spc="-49" dirty="0">
                <a:latin typeface="Arial" pitchFamily="34" charset="0"/>
                <a:cs typeface="Arial" pitchFamily="34" charset="0"/>
              </a:rPr>
              <a:t>ЗА </a:t>
            </a:r>
            <a:r>
              <a:rPr lang="ru-RU" sz="1200" spc="8" dirty="0">
                <a:latin typeface="Arial" pitchFamily="34" charset="0"/>
                <a:cs typeface="Arial" pitchFamily="34" charset="0"/>
              </a:rPr>
              <a:t>РАСПЕЧАТАННЫЕ </a:t>
            </a:r>
            <a:r>
              <a:rPr lang="ru-RU" sz="1200" spc="-4" dirty="0">
                <a:latin typeface="Arial" pitchFamily="34" charset="0"/>
                <a:cs typeface="Arial" pitchFamily="34" charset="0"/>
              </a:rPr>
              <a:t>МАТЕРИАЛЫ </a:t>
            </a:r>
            <a:r>
              <a:rPr lang="ru-RU" sz="1200" spc="8" dirty="0">
                <a:latin typeface="Arial" pitchFamily="34" charset="0"/>
                <a:cs typeface="Arial" pitchFamily="34" charset="0"/>
              </a:rPr>
              <a:t>НЕСУТ </a:t>
            </a:r>
            <a:r>
              <a:rPr lang="ru-RU" sz="1200" spc="-26" dirty="0">
                <a:latin typeface="Arial" pitchFamily="34" charset="0"/>
                <a:cs typeface="Arial" pitchFamily="34" charset="0"/>
              </a:rPr>
              <a:t>ОТДЕЛЫ </a:t>
            </a:r>
            <a:r>
              <a:rPr lang="ru-RU" sz="1200" spc="45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1200" spc="49" dirty="0">
                <a:latin typeface="Arial" pitchFamily="34" charset="0"/>
                <a:cs typeface="Arial" pitchFamily="34" charset="0"/>
              </a:rPr>
              <a:t>ОРГАНИЗАЦИИ </a:t>
            </a:r>
            <a:r>
              <a:rPr lang="ru-RU" sz="1200" spc="15" dirty="0">
                <a:latin typeface="Arial" pitchFamily="34" charset="0"/>
                <a:cs typeface="Arial" pitchFamily="34" charset="0"/>
              </a:rPr>
              <a:t>ОБРАЗОВАНИЯ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324D5F1-228C-4872-A00C-F3DBBF0C0D9E}"/>
              </a:ext>
            </a:extLst>
          </p:cNvPr>
          <p:cNvSpPr txBox="1"/>
          <p:nvPr/>
        </p:nvSpPr>
        <p:spPr>
          <a:xfrm>
            <a:off x="-72008" y="1269929"/>
            <a:ext cx="3059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spc="-83" dirty="0">
                <a:latin typeface="Arial" pitchFamily="34" charset="0"/>
                <a:cs typeface="Arial" pitchFamily="34" charset="0"/>
              </a:rPr>
              <a:t>В </a:t>
            </a:r>
            <a:r>
              <a:rPr lang="en-US" sz="1200" spc="-83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spc="8" dirty="0">
                <a:latin typeface="Arial" pitchFamily="34" charset="0"/>
                <a:cs typeface="Arial" pitchFamily="34" charset="0"/>
              </a:rPr>
              <a:t>УСТАНОВЛЕННЫЕ </a:t>
            </a:r>
            <a:r>
              <a:rPr lang="ru-RU" sz="1200" spc="23" dirty="0">
                <a:latin typeface="Arial" pitchFamily="34" charset="0"/>
                <a:cs typeface="Arial" pitchFamily="34" charset="0"/>
              </a:rPr>
              <a:t>МП </a:t>
            </a:r>
            <a:r>
              <a:rPr lang="ru-RU" sz="1200" spc="30" dirty="0">
                <a:latin typeface="Arial" pitchFamily="34" charset="0"/>
                <a:cs typeface="Arial" pitchFamily="34" charset="0"/>
              </a:rPr>
              <a:t>РК </a:t>
            </a:r>
            <a:r>
              <a:rPr lang="ru-RU" sz="1200" spc="49" dirty="0">
                <a:latin typeface="Arial" pitchFamily="34" charset="0"/>
                <a:cs typeface="Arial" pitchFamily="34" charset="0"/>
              </a:rPr>
              <a:t>СРОКИ</a:t>
            </a:r>
            <a:r>
              <a:rPr lang="ru-RU" sz="1200" spc="3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200" spc="49" dirty="0">
                <a:latin typeface="Arial" pitchFamily="34" charset="0"/>
                <a:cs typeface="Arial" pitchFamily="34" charset="0"/>
              </a:rPr>
              <a:t>ОРГАНИЗАЦИИ </a:t>
            </a:r>
            <a:r>
              <a:rPr lang="ru-RU" sz="1200" spc="11" dirty="0">
                <a:latin typeface="Arial" pitchFamily="34" charset="0"/>
                <a:cs typeface="Arial" pitchFamily="34" charset="0"/>
              </a:rPr>
              <a:t>ОБРАЗОВАНИЯ</a:t>
            </a:r>
            <a:r>
              <a:rPr lang="en-US" sz="1200" spc="1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spc="15" dirty="0">
                <a:latin typeface="Arial" pitchFamily="34" charset="0"/>
                <a:cs typeface="Arial" pitchFamily="34" charset="0"/>
              </a:rPr>
              <a:t>ПОЛУЧАЮТ </a:t>
            </a:r>
            <a:r>
              <a:rPr lang="ru-RU" sz="1200" spc="-8" dirty="0">
                <a:latin typeface="Arial" pitchFamily="34" charset="0"/>
                <a:cs typeface="Arial" pitchFamily="34" charset="0"/>
              </a:rPr>
              <a:t>ОТ </a:t>
            </a:r>
            <a:r>
              <a:rPr lang="ru-RU" sz="1200" spc="26" dirty="0">
                <a:latin typeface="Arial" pitchFamily="34" charset="0"/>
                <a:cs typeface="Arial" pitchFamily="34" charset="0"/>
              </a:rPr>
              <a:t>НЦТ </a:t>
            </a:r>
            <a:r>
              <a:rPr lang="ru-RU" sz="1200" spc="-11" dirty="0">
                <a:latin typeface="Arial" pitchFamily="34" charset="0"/>
                <a:cs typeface="Arial" pitchFamily="34" charset="0"/>
              </a:rPr>
              <a:t>ПАРОЛЬ </a:t>
            </a:r>
            <a:r>
              <a:rPr lang="ru-RU" sz="1200" spc="-53" dirty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200" spc="26" dirty="0">
                <a:latin typeface="Arial" pitchFamily="34" charset="0"/>
                <a:cs typeface="Arial" pitchFamily="34" charset="0"/>
              </a:rPr>
              <a:t>РАЗАРХИВИРОВАНИЯ </a:t>
            </a:r>
            <a:r>
              <a:rPr lang="ru-RU" sz="1200" spc="-30" dirty="0">
                <a:latin typeface="Arial" pitchFamily="34" charset="0"/>
                <a:cs typeface="Arial" pitchFamily="34" charset="0"/>
              </a:rPr>
              <a:t>ФАЙЛОВ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508484C-5B6D-4ACE-B90F-625F32E35582}"/>
              </a:ext>
            </a:extLst>
          </p:cNvPr>
          <p:cNvSpPr txBox="1"/>
          <p:nvPr/>
        </p:nvSpPr>
        <p:spPr>
          <a:xfrm>
            <a:off x="-9277" y="3067476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4"/>
              </a:spcBef>
            </a:pPr>
            <a:r>
              <a:rPr lang="ru-RU" sz="1200" spc="-26" dirty="0">
                <a:latin typeface="Arial" pitchFamily="34" charset="0"/>
                <a:cs typeface="Arial" pitchFamily="34" charset="0"/>
              </a:rPr>
              <a:t>ОТДЕЛЫ </a:t>
            </a:r>
            <a:r>
              <a:rPr lang="ru-RU" sz="1200" spc="45" dirty="0">
                <a:latin typeface="Arial" pitchFamily="34" charset="0"/>
                <a:cs typeface="Arial" pitchFamily="34" charset="0"/>
              </a:rPr>
              <a:t>И</a:t>
            </a:r>
            <a:r>
              <a:rPr lang="ru-RU" sz="1200" spc="-26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spc="45" dirty="0">
                <a:latin typeface="Arial" pitchFamily="34" charset="0"/>
                <a:cs typeface="Arial" pitchFamily="34" charset="0"/>
              </a:rPr>
              <a:t>ОРГАНИЗАЦИИ </a:t>
            </a:r>
            <a:r>
              <a:rPr lang="ru-RU" sz="1200" spc="11" dirty="0">
                <a:latin typeface="Arial" pitchFamily="34" charset="0"/>
                <a:cs typeface="Arial" pitchFamily="34" charset="0"/>
              </a:rPr>
              <a:t>ОБРАЗОВАНИЯ </a:t>
            </a:r>
            <a:r>
              <a:rPr lang="ru-RU" sz="1200" spc="15" dirty="0">
                <a:latin typeface="Arial" pitchFamily="34" charset="0"/>
                <a:cs typeface="Arial" pitchFamily="34" charset="0"/>
              </a:rPr>
              <a:t>ПОЛУЧАЮТ </a:t>
            </a:r>
            <a:r>
              <a:rPr lang="ru-RU" sz="1200" spc="11" dirty="0">
                <a:latin typeface="Arial" pitchFamily="34" charset="0"/>
                <a:cs typeface="Arial" pitchFamily="34" charset="0"/>
              </a:rPr>
              <a:t>ССЫЛКУ</a:t>
            </a:r>
            <a:r>
              <a:rPr lang="ru-RU" sz="1200" spc="-45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spc="-53" dirty="0">
                <a:latin typeface="Arial" pitchFamily="34" charset="0"/>
                <a:cs typeface="Arial" pitchFamily="34" charset="0"/>
              </a:rPr>
              <a:t>ДЛЯ  </a:t>
            </a:r>
            <a:r>
              <a:rPr lang="ru-RU" sz="1200" spc="38" dirty="0">
                <a:latin typeface="Arial" pitchFamily="34" charset="0"/>
                <a:cs typeface="Arial" pitchFamily="34" charset="0"/>
              </a:rPr>
              <a:t>СКАЧИВАНИЯ АРХИВИРОВАННОГО  </a:t>
            </a:r>
            <a:r>
              <a:rPr lang="ru-RU" sz="1200" spc="-41" dirty="0">
                <a:latin typeface="Arial" pitchFamily="34" charset="0"/>
                <a:cs typeface="Arial" pitchFamily="34" charset="0"/>
              </a:rPr>
              <a:t>ФАЙЛА </a:t>
            </a:r>
          </a:p>
        </p:txBody>
      </p:sp>
      <p:sp>
        <p:nvSpPr>
          <p:cNvPr id="34" name="Rounded Rectangle 6">
            <a:extLst>
              <a:ext uri="{FF2B5EF4-FFF2-40B4-BE49-F238E27FC236}">
                <a16:creationId xmlns:a16="http://schemas.microsoft.com/office/drawing/2014/main" id="{24BEE717-A09F-4978-9ECA-470B331686BA}"/>
              </a:ext>
            </a:extLst>
          </p:cNvPr>
          <p:cNvSpPr/>
          <p:nvPr/>
        </p:nvSpPr>
        <p:spPr>
          <a:xfrm>
            <a:off x="5116387" y="1490840"/>
            <a:ext cx="493148" cy="501378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7" name="Rectangle 9">
            <a:extLst>
              <a:ext uri="{FF2B5EF4-FFF2-40B4-BE49-F238E27FC236}">
                <a16:creationId xmlns:a16="http://schemas.microsoft.com/office/drawing/2014/main" id="{41454D26-A65D-42D2-89C1-34372A47F8E8}"/>
              </a:ext>
            </a:extLst>
          </p:cNvPr>
          <p:cNvSpPr/>
          <p:nvPr/>
        </p:nvSpPr>
        <p:spPr>
          <a:xfrm flipH="1">
            <a:off x="4133863" y="2419404"/>
            <a:ext cx="792088" cy="64807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2" name="Oval 6">
            <a:extLst>
              <a:ext uri="{FF2B5EF4-FFF2-40B4-BE49-F238E27FC236}">
                <a16:creationId xmlns:a16="http://schemas.microsoft.com/office/drawing/2014/main" id="{319E467E-1F19-4CBB-A070-3B6CE4078D17}"/>
              </a:ext>
            </a:extLst>
          </p:cNvPr>
          <p:cNvSpPr/>
          <p:nvPr/>
        </p:nvSpPr>
        <p:spPr>
          <a:xfrm>
            <a:off x="3290547" y="1486062"/>
            <a:ext cx="576064" cy="648072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pic>
        <p:nvPicPr>
          <p:cNvPr id="19460" name="Picture 4" descr="Folder Zip Icon - Unified Icons - SoftIcons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6522" y="3001218"/>
            <a:ext cx="576064" cy="576064"/>
          </a:xfrm>
          <a:prstGeom prst="rect">
            <a:avLst/>
          </a:prstGeom>
          <a:noFill/>
        </p:spPr>
      </p:pic>
      <p:sp>
        <p:nvSpPr>
          <p:cNvPr id="45" name="Frame 17">
            <a:extLst>
              <a:ext uri="{FF2B5EF4-FFF2-40B4-BE49-F238E27FC236}">
                <a16:creationId xmlns:a16="http://schemas.microsoft.com/office/drawing/2014/main" id="{1278BF84-DDF3-43F8-88E4-A0F28E4079EF}"/>
              </a:ext>
            </a:extLst>
          </p:cNvPr>
          <p:cNvSpPr/>
          <p:nvPr/>
        </p:nvSpPr>
        <p:spPr>
          <a:xfrm>
            <a:off x="5573851" y="3067476"/>
            <a:ext cx="493148" cy="46566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6" name="Oval 21">
            <a:extLst>
              <a:ext uri="{FF2B5EF4-FFF2-40B4-BE49-F238E27FC236}">
                <a16:creationId xmlns:a16="http://schemas.microsoft.com/office/drawing/2014/main" id="{F1BC24C4-33F9-47A1-886C-1C148A6D06DC}"/>
              </a:ext>
            </a:extLst>
          </p:cNvPr>
          <p:cNvSpPr/>
          <p:nvPr/>
        </p:nvSpPr>
        <p:spPr>
          <a:xfrm>
            <a:off x="896786" y="2525734"/>
            <a:ext cx="475484" cy="47548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ko-KR" altLang="en-US" sz="105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Oval 21">
            <a:extLst>
              <a:ext uri="{FF2B5EF4-FFF2-40B4-BE49-F238E27FC236}">
                <a16:creationId xmlns:a16="http://schemas.microsoft.com/office/drawing/2014/main" id="{F1BC24C4-33F9-47A1-886C-1C148A6D06DC}"/>
              </a:ext>
            </a:extLst>
          </p:cNvPr>
          <p:cNvSpPr/>
          <p:nvPr/>
        </p:nvSpPr>
        <p:spPr>
          <a:xfrm>
            <a:off x="943488" y="770118"/>
            <a:ext cx="475484" cy="47548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ko-KR" altLang="en-US" sz="105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Oval 21">
            <a:extLst>
              <a:ext uri="{FF2B5EF4-FFF2-40B4-BE49-F238E27FC236}">
                <a16:creationId xmlns:a16="http://schemas.microsoft.com/office/drawing/2014/main" id="{F1BC24C4-33F9-47A1-886C-1C148A6D06DC}"/>
              </a:ext>
            </a:extLst>
          </p:cNvPr>
          <p:cNvSpPr/>
          <p:nvPr/>
        </p:nvSpPr>
        <p:spPr>
          <a:xfrm>
            <a:off x="7708189" y="764081"/>
            <a:ext cx="475484" cy="47548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03</a:t>
            </a:r>
            <a:endParaRPr lang="ko-KR" altLang="en-US" sz="105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Oval 21">
            <a:extLst>
              <a:ext uri="{FF2B5EF4-FFF2-40B4-BE49-F238E27FC236}">
                <a16:creationId xmlns:a16="http://schemas.microsoft.com/office/drawing/2014/main" id="{F1BC24C4-33F9-47A1-886C-1C148A6D06DC}"/>
              </a:ext>
            </a:extLst>
          </p:cNvPr>
          <p:cNvSpPr/>
          <p:nvPr/>
        </p:nvSpPr>
        <p:spPr>
          <a:xfrm>
            <a:off x="7470447" y="2525734"/>
            <a:ext cx="475484" cy="47548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04</a:t>
            </a:r>
            <a:endParaRPr lang="ko-KR" altLang="en-US" sz="105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-14392" y="136549"/>
            <a:ext cx="914400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ПЕРЕДАЧА </a:t>
            </a:r>
            <a:r>
              <a:rPr lang="en-US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ЭКЗАМЕНАЦИОННЫХ МАТЕРИАЛОВ</a:t>
            </a:r>
            <a:r>
              <a:rPr lang="en-US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</a:t>
            </a:r>
            <a:r>
              <a:rPr lang="en-US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ЭЛЕКТРОННОМ ФОРМАТЕ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9354D0D-DADE-49C6-899D-C3D775E30C46}"/>
              </a:ext>
            </a:extLst>
          </p:cNvPr>
          <p:cNvSpPr txBox="1"/>
          <p:nvPr/>
        </p:nvSpPr>
        <p:spPr>
          <a:xfrm>
            <a:off x="122259" y="4469895"/>
            <a:ext cx="904914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l" fontAlgn="base">
              <a:buFont typeface="Wingdings" panose="05000000000000000000" pitchFamily="2" charset="2"/>
              <a:buChar char="ü"/>
            </a:pPr>
            <a:r>
              <a:rPr lang="ru-RU" sz="1200" spc="38" dirty="0">
                <a:latin typeface="Arial" pitchFamily="34" charset="0"/>
                <a:cs typeface="Arial" pitchFamily="34" charset="0"/>
              </a:rPr>
              <a:t>НЕ ДОПУСКАЕТСЯ ИСПОЛЬЗОВАНИЕ СЛУЖЕБНОЙ ИНФОРМАЦИИ В КОРЫСТНЫХ И ИНЫХ ЛИЧНЫХ ЦЕЛЯХ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043BFB8-3767-42AC-BB1A-F2AE0C9E0788}"/>
              </a:ext>
            </a:extLst>
          </p:cNvPr>
          <p:cNvSpPr txBox="1"/>
          <p:nvPr/>
        </p:nvSpPr>
        <p:spPr>
          <a:xfrm>
            <a:off x="3009319" y="4680428"/>
            <a:ext cx="590948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kk-KZ" sz="1100" i="1" dirty="0">
                <a:latin typeface="Arial" pitchFamily="34" charset="0"/>
                <a:ea typeface="+mj-ea"/>
                <a:cs typeface="Arial" pitchFamily="34" charset="0"/>
              </a:rPr>
              <a:t>Приказ министра МОН РК пп. 10) п.7 Главы 3 </a:t>
            </a:r>
            <a:r>
              <a:rPr lang="ru-RU" sz="1100" i="1" dirty="0">
                <a:latin typeface="Arial" pitchFamily="34" charset="0"/>
                <a:cs typeface="Arial" pitchFamily="34" charset="0"/>
              </a:rPr>
              <a:t>Правил, </a:t>
            </a:r>
          </a:p>
          <a:p>
            <a:pPr algn="r"/>
            <a:r>
              <a:rPr lang="ru-RU" sz="1100" i="1" dirty="0">
                <a:latin typeface="Arial" pitchFamily="34" charset="0"/>
                <a:cs typeface="Arial" pitchFamily="34" charset="0"/>
              </a:rPr>
              <a:t>утвержденных от 11 мая 2020 г. № 190</a:t>
            </a:r>
            <a:endParaRPr lang="kk-KZ" sz="11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274</Words>
  <Application>Microsoft Office PowerPoint</Application>
  <PresentationFormat>Экран (16:9)</PresentationFormat>
  <Paragraphs>35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맑은 고딕</vt:lpstr>
      <vt:lpstr>Arial</vt:lpstr>
      <vt:lpstr>Calibri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Акжан Хайдарова</dc:creator>
  <cp:lastModifiedBy>user</cp:lastModifiedBy>
  <cp:revision>91</cp:revision>
  <cp:lastPrinted>2023-04-13T03:37:58Z</cp:lastPrinted>
  <dcterms:created xsi:type="dcterms:W3CDTF">2021-03-12T04:33:46Z</dcterms:created>
  <dcterms:modified xsi:type="dcterms:W3CDTF">2023-04-13T08:26:42Z</dcterms:modified>
</cp:coreProperties>
</file>