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960" r:id="rId1"/>
  </p:sldMasterIdLst>
  <p:notesMasterIdLst>
    <p:notesMasterId r:id="rId8"/>
  </p:notesMasterIdLst>
  <p:sldIdLst>
    <p:sldId id="256" r:id="rId2"/>
    <p:sldId id="267" r:id="rId3"/>
    <p:sldId id="272" r:id="rId4"/>
    <p:sldId id="269" r:id="rId5"/>
    <p:sldId id="270" r:id="rId6"/>
    <p:sldId id="271" r:id="rId7"/>
  </p:sldIdLst>
  <p:sldSz cx="12192000" cy="6858000"/>
  <p:notesSz cx="6807200" cy="9939338"/>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058EEC"/>
    <a:srgbClr val="F9F9F9"/>
    <a:srgbClr val="F8F8FA"/>
    <a:srgbClr val="FDFDFD"/>
    <a:srgbClr val="F3F3F5"/>
    <a:srgbClr val="F2F2F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2838BEF-8BB2-4498-84A7-C5851F593DF1}" styleName="Средний стиль 4 — акцент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B301B821-A1FF-4177-AEE7-76D212191A09}" styleName="Средний стиль 1 - акцент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BC89EF96-8CEA-46FF-86C4-4CE0E7609802}" styleName="Светлый стиль 3 - акцент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78356" autoAdjust="0"/>
  </p:normalViewPr>
  <p:slideViewPr>
    <p:cSldViewPr snapToGrid="0">
      <p:cViewPr varScale="1">
        <p:scale>
          <a:sx n="116" d="100"/>
          <a:sy n="116" d="100"/>
        </p:scale>
        <p:origin x="354" y="10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0F68CCE0-A529-444F-B802-DC537DD07A03}" type="datetimeFigureOut">
              <a:rPr lang="ru-RU" smtClean="0"/>
              <a:pPr/>
              <a:t>13.04.2023</a:t>
            </a:fld>
            <a:endParaRPr lang="ru-RU"/>
          </a:p>
        </p:txBody>
      </p:sp>
      <p:sp>
        <p:nvSpPr>
          <p:cNvPr id="4" name="Образ слайда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B076451B-7306-47C7-887E-F4AE6251154F}" type="slidenum">
              <a:rPr lang="ru-RU" smtClean="0"/>
              <a:pPr/>
              <a:t>‹#›</a:t>
            </a:fld>
            <a:endParaRPr lang="ru-RU"/>
          </a:p>
        </p:txBody>
      </p:sp>
    </p:spTree>
    <p:extLst>
      <p:ext uri="{BB962C8B-B14F-4D97-AF65-F5344CB8AC3E}">
        <p14:creationId xmlns:p14="http://schemas.microsoft.com/office/powerpoint/2010/main" val="29498904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B076451B-7306-47C7-887E-F4AE6251154F}" type="slidenum">
              <a:rPr lang="ru-RU" smtClean="0"/>
              <a:pPr/>
              <a:t>2</a:t>
            </a:fld>
            <a:endParaRPr lang="ru-RU"/>
          </a:p>
        </p:txBody>
      </p:sp>
    </p:spTree>
    <p:extLst>
      <p:ext uri="{BB962C8B-B14F-4D97-AF65-F5344CB8AC3E}">
        <p14:creationId xmlns:p14="http://schemas.microsoft.com/office/powerpoint/2010/main" val="29385402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latin typeface="Arial" pitchFamily="34" charset="0"/>
              <a:cs typeface="Arial" pitchFamily="34" charset="0"/>
            </a:endParaRPr>
          </a:p>
        </p:txBody>
      </p:sp>
      <p:sp>
        <p:nvSpPr>
          <p:cNvPr id="4" name="Номер слайда 3"/>
          <p:cNvSpPr>
            <a:spLocks noGrp="1"/>
          </p:cNvSpPr>
          <p:nvPr>
            <p:ph type="sldNum" sz="quarter" idx="10"/>
          </p:nvPr>
        </p:nvSpPr>
        <p:spPr/>
        <p:txBody>
          <a:bodyPr/>
          <a:lstStyle/>
          <a:p>
            <a:fld id="{B076451B-7306-47C7-887E-F4AE6251154F}" type="slidenum">
              <a:rPr lang="ru-RU" smtClean="0"/>
              <a:pPr/>
              <a:t>3</a:t>
            </a:fld>
            <a:endParaRPr lang="ru-RU"/>
          </a:p>
        </p:txBody>
      </p:sp>
    </p:spTree>
    <p:extLst>
      <p:ext uri="{BB962C8B-B14F-4D97-AF65-F5344CB8AC3E}">
        <p14:creationId xmlns:p14="http://schemas.microsoft.com/office/powerpoint/2010/main" val="24442228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p:cNvSpPr>
            <a:spLocks noGrp="1"/>
          </p:cNvSpPr>
          <p:nvPr>
            <p:ph type="dt" sz="half" idx="10"/>
          </p:nvPr>
        </p:nvSpPr>
        <p:spPr/>
        <p:txBody>
          <a:bodyPr/>
          <a:lstStyle/>
          <a:p>
            <a:fld id="{76ED8B90-428E-4305-B9A4-BD7C77EDEDF9}" type="datetime1">
              <a:rPr lang="ru-RU" smtClean="0"/>
              <a:pPr/>
              <a:t>13.04.2023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27F56B3-D867-4247-9738-902390D54D2C}" type="slidenum">
              <a:rPr lang="ru-RU" smtClean="0"/>
              <a:pPr/>
              <a:t>‹#›</a:t>
            </a:fld>
            <a:endParaRPr lang="ru-RU"/>
          </a:p>
        </p:txBody>
      </p:sp>
    </p:spTree>
    <p:extLst>
      <p:ext uri="{BB962C8B-B14F-4D97-AF65-F5344CB8AC3E}">
        <p14:creationId xmlns:p14="http://schemas.microsoft.com/office/powerpoint/2010/main" val="5194801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3BF02ED5-7499-4621-8BB9-81FC65AB67D5}" type="datetime1">
              <a:rPr lang="ru-RU" smtClean="0"/>
              <a:pPr/>
              <a:t>13.04.2023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27F56B3-D867-4247-9738-902390D54D2C}" type="slidenum">
              <a:rPr lang="ru-RU" smtClean="0"/>
              <a:pPr/>
              <a:t>‹#›</a:t>
            </a:fld>
            <a:endParaRPr lang="ru-RU"/>
          </a:p>
        </p:txBody>
      </p:sp>
    </p:spTree>
    <p:extLst>
      <p:ext uri="{BB962C8B-B14F-4D97-AF65-F5344CB8AC3E}">
        <p14:creationId xmlns:p14="http://schemas.microsoft.com/office/powerpoint/2010/main" val="41921623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F3FD1995-4383-4069-9706-5428E6B67300}" type="datetime1">
              <a:rPr lang="ru-RU" smtClean="0"/>
              <a:pPr/>
              <a:t>13.04.2023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27F56B3-D867-4247-9738-902390D54D2C}" type="slidenum">
              <a:rPr lang="ru-RU" smtClean="0"/>
              <a:pPr/>
              <a:t>‹#›</a:t>
            </a:fld>
            <a:endParaRPr lang="ru-RU"/>
          </a:p>
        </p:txBody>
      </p:sp>
    </p:spTree>
    <p:extLst>
      <p:ext uri="{BB962C8B-B14F-4D97-AF65-F5344CB8AC3E}">
        <p14:creationId xmlns:p14="http://schemas.microsoft.com/office/powerpoint/2010/main" val="41436470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Заголовок раздела">
    <p:spTree>
      <p:nvGrpSpPr>
        <p:cNvPr id="1" name=""/>
        <p:cNvGrpSpPr/>
        <p:nvPr/>
      </p:nvGrpSpPr>
      <p:grpSpPr>
        <a:xfrm>
          <a:off x="0" y="0"/>
          <a:ext cx="0" cy="0"/>
          <a:chOff x="0" y="0"/>
          <a:chExt cx="0" cy="0"/>
        </a:xfrm>
      </p:grpSpPr>
    </p:spTree>
    <p:extLst>
      <p:ext uri="{BB962C8B-B14F-4D97-AF65-F5344CB8AC3E}">
        <p14:creationId xmlns:p14="http://schemas.microsoft.com/office/powerpoint/2010/main" val="1211103474"/>
      </p:ext>
    </p:extLst>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621233CF-0C20-445B-9D0D-2B5E7599849C}" type="datetime1">
              <a:rPr lang="ru-RU" smtClean="0"/>
              <a:pPr/>
              <a:t>13.04.2023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27F56B3-D867-4247-9738-902390D54D2C}" type="slidenum">
              <a:rPr lang="ru-RU" smtClean="0"/>
              <a:pPr/>
              <a:t>‹#›</a:t>
            </a:fld>
            <a:endParaRPr lang="ru-RU"/>
          </a:p>
        </p:txBody>
      </p:sp>
    </p:spTree>
    <p:extLst>
      <p:ext uri="{BB962C8B-B14F-4D97-AF65-F5344CB8AC3E}">
        <p14:creationId xmlns:p14="http://schemas.microsoft.com/office/powerpoint/2010/main" val="1510631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AE330217-6B6A-4CDA-9ACD-AA79353A2092}" type="datetime1">
              <a:rPr lang="ru-RU" smtClean="0"/>
              <a:pPr/>
              <a:t>13.04.2023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27F56B3-D867-4247-9738-902390D54D2C}" type="slidenum">
              <a:rPr lang="ru-RU" smtClean="0"/>
              <a:pPr/>
              <a:t>‹#›</a:t>
            </a:fld>
            <a:endParaRPr lang="ru-RU"/>
          </a:p>
        </p:txBody>
      </p:sp>
    </p:spTree>
    <p:extLst>
      <p:ext uri="{BB962C8B-B14F-4D97-AF65-F5344CB8AC3E}">
        <p14:creationId xmlns:p14="http://schemas.microsoft.com/office/powerpoint/2010/main" val="34486971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DEF74F27-8CE3-4CB1-99F5-82436C54D8ED}" type="datetime1">
              <a:rPr lang="ru-RU" smtClean="0"/>
              <a:pPr/>
              <a:t>13.04.2023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27F56B3-D867-4247-9738-902390D54D2C}" type="slidenum">
              <a:rPr lang="ru-RU" smtClean="0"/>
              <a:pPr/>
              <a:t>‹#›</a:t>
            </a:fld>
            <a:endParaRPr lang="ru-RU"/>
          </a:p>
        </p:txBody>
      </p:sp>
    </p:spTree>
    <p:extLst>
      <p:ext uri="{BB962C8B-B14F-4D97-AF65-F5344CB8AC3E}">
        <p14:creationId xmlns:p14="http://schemas.microsoft.com/office/powerpoint/2010/main" val="5260624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E167AD96-0D89-485B-BF83-08336456EC0D}" type="datetime1">
              <a:rPr lang="ru-RU" smtClean="0"/>
              <a:pPr/>
              <a:t>13.04.2023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F27F56B3-D867-4247-9738-902390D54D2C}" type="slidenum">
              <a:rPr lang="ru-RU" smtClean="0"/>
              <a:pPr/>
              <a:t>‹#›</a:t>
            </a:fld>
            <a:endParaRPr lang="ru-RU"/>
          </a:p>
        </p:txBody>
      </p:sp>
    </p:spTree>
    <p:extLst>
      <p:ext uri="{BB962C8B-B14F-4D97-AF65-F5344CB8AC3E}">
        <p14:creationId xmlns:p14="http://schemas.microsoft.com/office/powerpoint/2010/main" val="2176708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EB48D2E3-7608-42A3-96DF-46F061D1DB80}" type="datetime1">
              <a:rPr lang="ru-RU" smtClean="0"/>
              <a:pPr/>
              <a:t>13.04.2023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F27F56B3-D867-4247-9738-902390D54D2C}" type="slidenum">
              <a:rPr lang="ru-RU" smtClean="0"/>
              <a:pPr/>
              <a:t>‹#›</a:t>
            </a:fld>
            <a:endParaRPr lang="ru-RU"/>
          </a:p>
        </p:txBody>
      </p:sp>
    </p:spTree>
    <p:extLst>
      <p:ext uri="{BB962C8B-B14F-4D97-AF65-F5344CB8AC3E}">
        <p14:creationId xmlns:p14="http://schemas.microsoft.com/office/powerpoint/2010/main" val="40241299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66F6E258-1E84-4636-9B09-C27306ADF1F8}" type="datetime1">
              <a:rPr lang="ru-RU" smtClean="0"/>
              <a:pPr/>
              <a:t>13.04.2023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F27F56B3-D867-4247-9738-902390D54D2C}" type="slidenum">
              <a:rPr lang="ru-RU" smtClean="0"/>
              <a:pPr/>
              <a:t>‹#›</a:t>
            </a:fld>
            <a:endParaRPr lang="ru-RU"/>
          </a:p>
        </p:txBody>
      </p:sp>
    </p:spTree>
    <p:extLst>
      <p:ext uri="{BB962C8B-B14F-4D97-AF65-F5344CB8AC3E}">
        <p14:creationId xmlns:p14="http://schemas.microsoft.com/office/powerpoint/2010/main" val="30461591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F2238B1B-1F17-4A43-BCB9-DBD5DD4B15D1}" type="datetime1">
              <a:rPr lang="ru-RU" smtClean="0"/>
              <a:pPr/>
              <a:t>13.04.2023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27F56B3-D867-4247-9738-902390D54D2C}" type="slidenum">
              <a:rPr lang="ru-RU" smtClean="0"/>
              <a:pPr/>
              <a:t>‹#›</a:t>
            </a:fld>
            <a:endParaRPr lang="ru-RU"/>
          </a:p>
        </p:txBody>
      </p:sp>
    </p:spTree>
    <p:extLst>
      <p:ext uri="{BB962C8B-B14F-4D97-AF65-F5344CB8AC3E}">
        <p14:creationId xmlns:p14="http://schemas.microsoft.com/office/powerpoint/2010/main" val="38584955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33FFFE20-EAFC-4C4D-898D-351AAC3B7ED2}" type="datetime1">
              <a:rPr lang="ru-RU" smtClean="0"/>
              <a:pPr/>
              <a:t>13.04.2023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27F56B3-D867-4247-9738-902390D54D2C}" type="slidenum">
              <a:rPr lang="ru-RU" smtClean="0"/>
              <a:pPr/>
              <a:t>‹#›</a:t>
            </a:fld>
            <a:endParaRPr lang="ru-RU"/>
          </a:p>
        </p:txBody>
      </p:sp>
    </p:spTree>
    <p:extLst>
      <p:ext uri="{BB962C8B-B14F-4D97-AF65-F5344CB8AC3E}">
        <p14:creationId xmlns:p14="http://schemas.microsoft.com/office/powerpoint/2010/main" val="24251619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100000">
              <a:srgbClr val="F3F3F5"/>
            </a:gs>
            <a:gs pos="83000">
              <a:srgbClr val="F8F8FA"/>
            </a:gs>
            <a:gs pos="66000">
              <a:srgbClr val="FDFDFD"/>
            </a:gs>
          </a:gsLst>
          <a:lin ang="0" scaled="1"/>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F4E009-D897-4928-9970-A2D914E9FD5B}" type="datetime1">
              <a:rPr lang="ru-RU" smtClean="0"/>
              <a:pPr/>
              <a:t>13.04.2023</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7F56B3-D867-4247-9738-902390D54D2C}" type="slidenum">
              <a:rPr lang="ru-RU" smtClean="0"/>
              <a:pPr/>
              <a:t>‹#›</a:t>
            </a:fld>
            <a:endParaRPr lang="ru-RU"/>
          </a:p>
        </p:txBody>
      </p:sp>
    </p:spTree>
    <p:extLst>
      <p:ext uri="{BB962C8B-B14F-4D97-AF65-F5344CB8AC3E}">
        <p14:creationId xmlns:p14="http://schemas.microsoft.com/office/powerpoint/2010/main" val="1452347706"/>
      </p:ext>
    </p:extLst>
  </p:cSld>
  <p:clrMap bg1="lt1" tx1="dk1" bg2="lt2" tx2="dk2" accent1="accent1" accent2="accent2" accent3="accent3" accent4="accent4" accent5="accent5" accent6="accent6" hlink="hlink" folHlink="folHlink"/>
  <p:sldLayoutIdLst>
    <p:sldLayoutId id="2147483961" r:id="rId1"/>
    <p:sldLayoutId id="2147483962" r:id="rId2"/>
    <p:sldLayoutId id="2147483963" r:id="rId3"/>
    <p:sldLayoutId id="2147483964" r:id="rId4"/>
    <p:sldLayoutId id="2147483965" r:id="rId5"/>
    <p:sldLayoutId id="2147483966" r:id="rId6"/>
    <p:sldLayoutId id="2147483967" r:id="rId7"/>
    <p:sldLayoutId id="2147483968" r:id="rId8"/>
    <p:sldLayoutId id="2147483969" r:id="rId9"/>
    <p:sldLayoutId id="2147483970" r:id="rId10"/>
    <p:sldLayoutId id="2147483971" r:id="rId11"/>
    <p:sldLayoutId id="2147483972"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3.png"/><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microsoft.com/office/2007/relationships/hdphoto" Target="../media/hdphoto1.wdp"/></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microsoft.com/office/2007/relationships/hdphoto" Target="../media/hdphoto1.wdp"/></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Современный синий белый абстрактный фон презентации с корпоративной  концепцией | Премиум векторы"/>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1464" r="-1"/>
          <a:stretch/>
        </p:blipFill>
        <p:spPr bwMode="auto">
          <a:xfrm rot="10800000">
            <a:off x="-15500" y="0"/>
            <a:ext cx="6093071" cy="6858003"/>
          </a:xfrm>
          <a:prstGeom prst="rect">
            <a:avLst/>
          </a:prstGeom>
          <a:gradFill>
            <a:gsLst>
              <a:gs pos="43000">
                <a:srgbClr val="FFFFFF"/>
              </a:gs>
              <a:gs pos="100000">
                <a:srgbClr val="FFFFFF"/>
              </a:gs>
            </a:gsLst>
            <a:lin ang="0" scaled="1"/>
          </a:gradFill>
        </p:spPr>
      </p:pic>
      <p:sp>
        <p:nvSpPr>
          <p:cNvPr id="5" name="Shape 10255"/>
          <p:cNvSpPr/>
          <p:nvPr/>
        </p:nvSpPr>
        <p:spPr>
          <a:xfrm>
            <a:off x="3135811" y="589636"/>
            <a:ext cx="5883520" cy="684773"/>
          </a:xfrm>
          <a:prstGeom prst="rect">
            <a:avLst/>
          </a:prstGeom>
          <a:noFill/>
          <a:ln>
            <a:noFill/>
          </a:ln>
        </p:spPr>
        <p:txBody>
          <a:bodyPr spcFirstLastPara="1" wrap="square" lIns="68569" tIns="34275" rIns="68569" bIns="34275">
            <a:spAutoFit/>
          </a:bodyPr>
          <a:lstStyle/>
          <a:p>
            <a:pPr algn="ctr" eaLnBrk="0" fontAlgn="auto" hangingPunct="0">
              <a:spcBef>
                <a:spcPts val="0"/>
              </a:spcBef>
              <a:spcAft>
                <a:spcPts val="0"/>
              </a:spcAft>
              <a:defRPr/>
            </a:pPr>
            <a:r>
              <a:rPr lang="ru-RU" altLang="ru-RU" sz="2000" b="1" dirty="0" smtClean="0">
                <a:solidFill>
                  <a:srgbClr val="002060"/>
                </a:solidFill>
                <a:latin typeface="Arial" panose="020B0604020202020204" pitchFamily="34" charset="0"/>
                <a:cs typeface="Arial" panose="020B0604020202020204" pitchFamily="34" charset="0"/>
              </a:rPr>
              <a:t>ҚАЗАҚСТАН РЕСПУБЛИКАСЫ </a:t>
            </a:r>
          </a:p>
          <a:p>
            <a:pPr algn="ctr" eaLnBrk="0" fontAlgn="auto" hangingPunct="0">
              <a:spcBef>
                <a:spcPts val="0"/>
              </a:spcBef>
              <a:spcAft>
                <a:spcPts val="0"/>
              </a:spcAft>
              <a:defRPr/>
            </a:pPr>
            <a:r>
              <a:rPr lang="ru-RU" altLang="ru-RU" sz="2000" b="1" dirty="0" smtClean="0">
                <a:solidFill>
                  <a:srgbClr val="002060"/>
                </a:solidFill>
                <a:latin typeface="Arial" panose="020B0604020202020204" pitchFamily="34" charset="0"/>
                <a:cs typeface="Arial" panose="020B0604020202020204" pitchFamily="34" charset="0"/>
              </a:rPr>
              <a:t>ОҚУ-АҒАРТУ МИНИСТРЛІГІ</a:t>
            </a:r>
            <a:endParaRPr lang="ru-RU" altLang="ru-RU" sz="2000" b="1" dirty="0">
              <a:solidFill>
                <a:srgbClr val="002060"/>
              </a:solidFill>
              <a:latin typeface="Arial" panose="020B0604020202020204" pitchFamily="34" charset="0"/>
              <a:cs typeface="Arial" panose="020B0604020202020204" pitchFamily="34" charset="0"/>
            </a:endParaRPr>
          </a:p>
        </p:txBody>
      </p:sp>
      <p:pic>
        <p:nvPicPr>
          <p:cNvPr id="1028" name="Picture 4" descr="Современный синий белый абстрактный фон презентации с корпоративной  концепцией | Премиум векторы"/>
          <p:cNvPicPr>
            <a:picLocks noChangeAspect="1" noChangeArrowheads="1"/>
          </p:cNvPicPr>
          <p:nvPr/>
        </p:nvPicPr>
        <p:blipFill rotWithShape="1">
          <a:blip r:embed="rId3" cstate="print">
            <a:extLst>
              <a:ext uri="{BEBA8EAE-BF5A-486C-A8C5-ECC9F3942E4B}">
                <a14:imgProps xmlns:a14="http://schemas.microsoft.com/office/drawing/2010/main">
                  <a14:imgLayer r:embed="rId4">
                    <a14:imgEffect>
                      <a14:backgroundRemoval t="24831" b="100000" l="61342" r="100000">
                        <a14:foregroundMark x1="64058" y1="98871" x2="62141" y2="99774"/>
                      </a14:backgroundRemoval>
                    </a14:imgEffect>
                  </a14:imgLayer>
                </a14:imgProps>
              </a:ext>
              <a:ext uri="{28A0092B-C50C-407E-A947-70E740481C1C}">
                <a14:useLocalDpi xmlns:a14="http://schemas.microsoft.com/office/drawing/2010/main" val="0"/>
              </a:ext>
            </a:extLst>
          </a:blip>
          <a:srcRect l="59173" t="25058"/>
          <a:stretch/>
        </p:blipFill>
        <p:spPr bwMode="auto">
          <a:xfrm rot="16200000">
            <a:off x="9066703" y="-1445355"/>
            <a:ext cx="1679945" cy="4570651"/>
          </a:xfrm>
          <a:prstGeom prst="rect">
            <a:avLst/>
          </a:prstGeom>
          <a:noFill/>
          <a:extLst>
            <a:ext uri="{909E8E84-426E-40DD-AFC4-6F175D3DCCD1}">
              <a14:hiddenFill xmlns:a14="http://schemas.microsoft.com/office/drawing/2010/main">
                <a:solidFill>
                  <a:srgbClr val="FFFFFF"/>
                </a:solidFill>
              </a14:hiddenFill>
            </a:ext>
          </a:extLst>
        </p:spPr>
      </p:pic>
      <p:sp>
        <p:nvSpPr>
          <p:cNvPr id="8" name="Прямоугольник 7"/>
          <p:cNvSpPr/>
          <p:nvPr/>
        </p:nvSpPr>
        <p:spPr>
          <a:xfrm>
            <a:off x="2216282" y="2687925"/>
            <a:ext cx="7722577" cy="1200329"/>
          </a:xfrm>
          <a:prstGeom prst="rect">
            <a:avLst/>
          </a:prstGeom>
        </p:spPr>
        <p:txBody>
          <a:bodyPr wrap="square">
            <a:spAutoFit/>
          </a:bodyPr>
          <a:lstStyle/>
          <a:p>
            <a:pPr algn="ctr"/>
            <a:r>
              <a:rPr lang="kk-KZ" sz="3600" b="1" spc="110" dirty="0" smtClean="0">
                <a:solidFill>
                  <a:srgbClr val="002060"/>
                </a:solidFill>
                <a:latin typeface="Arial" panose="020B0604020202020204" pitchFamily="34" charset="0"/>
                <a:cs typeface="Arial" panose="020B0604020202020204" pitchFamily="34" charset="0"/>
              </a:rPr>
              <a:t>2022-2023 ОҚУ ЖЫЛЫН АЯҚТАУ ТУРАЛЫ</a:t>
            </a:r>
            <a:endParaRPr lang="kk-KZ" sz="3600" b="1" spc="110" dirty="0">
              <a:solidFill>
                <a:srgbClr val="002060"/>
              </a:solidFill>
              <a:latin typeface="Arial" panose="020B0604020202020204" pitchFamily="34" charset="0"/>
              <a:cs typeface="Arial" panose="020B0604020202020204" pitchFamily="34" charset="0"/>
            </a:endParaRPr>
          </a:p>
        </p:txBody>
      </p:sp>
      <p:pic>
        <p:nvPicPr>
          <p:cNvPr id="2" name="Picture 2"/>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l="491" t="984" r="-277" b="543"/>
          <a:stretch/>
        </p:blipFill>
        <p:spPr bwMode="auto">
          <a:xfrm>
            <a:off x="670843" y="275943"/>
            <a:ext cx="1439311" cy="1420375"/>
          </a:xfrm>
          <a:prstGeom prst="ellipse">
            <a:avLst/>
          </a:prstGeom>
          <a:ln>
            <a:noFill/>
          </a:ln>
          <a:effectLst>
            <a:outerShdw dist="35921" dir="2700000" algn="ctr" rotWithShape="0">
              <a:schemeClr val="bg2"/>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98266934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Прямоугольник 39"/>
          <p:cNvSpPr/>
          <p:nvPr/>
        </p:nvSpPr>
        <p:spPr>
          <a:xfrm>
            <a:off x="6721391" y="1642623"/>
            <a:ext cx="4399032" cy="1017178"/>
          </a:xfrm>
          <a:prstGeom prst="rect">
            <a:avLst/>
          </a:prstGeom>
          <a:solidFill>
            <a:schemeClr val="accent1">
              <a:lumMod val="40000"/>
              <a:lumOff val="60000"/>
            </a:schemeClr>
          </a:solidFill>
          <a:ln>
            <a:noFill/>
          </a:ln>
          <a:effectLst>
            <a:outerShdw blurRad="50800" dist="38100" dir="13500000" algn="b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8" name="Прямоугольник 37"/>
          <p:cNvSpPr/>
          <p:nvPr/>
        </p:nvSpPr>
        <p:spPr>
          <a:xfrm>
            <a:off x="1155888" y="1639419"/>
            <a:ext cx="4404906" cy="1003172"/>
          </a:xfrm>
          <a:prstGeom prst="rect">
            <a:avLst/>
          </a:prstGeom>
          <a:solidFill>
            <a:schemeClr val="accent1">
              <a:lumMod val="40000"/>
              <a:lumOff val="60000"/>
            </a:schemeClr>
          </a:solidFill>
          <a:ln>
            <a:noFill/>
          </a:ln>
          <a:effectLst>
            <a:outerShdw blurRad="50800" dist="38100" dir="13500000" algn="b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cxnSp>
        <p:nvCxnSpPr>
          <p:cNvPr id="7" name="Прямая соединительная линия 6"/>
          <p:cNvCxnSpPr/>
          <p:nvPr/>
        </p:nvCxnSpPr>
        <p:spPr>
          <a:xfrm flipV="1">
            <a:off x="2019300" y="847725"/>
            <a:ext cx="9944100" cy="9525"/>
          </a:xfrm>
          <a:prstGeom prst="line">
            <a:avLst/>
          </a:prstGeom>
          <a:ln w="38100">
            <a:solidFill>
              <a:srgbClr val="058EEC"/>
            </a:solidFill>
          </a:ln>
        </p:spPr>
        <p:style>
          <a:lnRef idx="1">
            <a:schemeClr val="accent1"/>
          </a:lnRef>
          <a:fillRef idx="0">
            <a:schemeClr val="accent1"/>
          </a:fillRef>
          <a:effectRef idx="0">
            <a:schemeClr val="accent1"/>
          </a:effectRef>
          <a:fontRef idx="minor">
            <a:schemeClr val="tx1"/>
          </a:fontRef>
        </p:style>
      </p:cxnSp>
      <p:pic>
        <p:nvPicPr>
          <p:cNvPr id="2050" name="Picture 2" descr="Современный синий белый абстрактный фон презентации с корпоративной  концепцией | Премиум векторы"/>
          <p:cNvPicPr>
            <a:picLocks noChangeAspect="1" noChangeArrowheads="1"/>
          </p:cNvPicPr>
          <p:nvPr/>
        </p:nvPicPr>
        <p:blipFill rotWithShape="1">
          <a:blip r:embed="rId3" cstate="print">
            <a:extLst>
              <a:ext uri="{BEBA8EAE-BF5A-486C-A8C5-ECC9F3942E4B}">
                <a14:imgProps xmlns:a14="http://schemas.microsoft.com/office/drawing/2010/main">
                  <a14:imgLayer r:embed="rId4">
                    <a14:imgEffect>
                      <a14:backgroundRemoval t="20090" b="100000" l="58307" r="100000">
                        <a14:foregroundMark x1="65974" y1="98420" x2="63099" y2="99774"/>
                        <a14:foregroundMark x1="97923" y1="28668" x2="99681" y2="25282"/>
                      </a14:backgroundRemoval>
                    </a14:imgEffect>
                  </a14:imgLayer>
                </a14:imgProps>
              </a:ext>
              <a:ext uri="{28A0092B-C50C-407E-A947-70E740481C1C}">
                <a14:useLocalDpi xmlns:a14="http://schemas.microsoft.com/office/drawing/2010/main" val="0"/>
              </a:ext>
            </a:extLst>
          </a:blip>
          <a:srcRect l="60670"/>
          <a:stretch/>
        </p:blipFill>
        <p:spPr bwMode="auto">
          <a:xfrm rot="5400000" flipH="1">
            <a:off x="1247212" y="-1225459"/>
            <a:ext cx="1556797" cy="4029529"/>
          </a:xfrm>
          <a:prstGeom prst="rect">
            <a:avLst/>
          </a:prstGeom>
          <a:noFill/>
          <a:extLst>
            <a:ext uri="{909E8E84-426E-40DD-AFC4-6F175D3DCCD1}">
              <a14:hiddenFill xmlns:a14="http://schemas.microsoft.com/office/drawing/2010/main">
                <a:solidFill>
                  <a:srgbClr val="FFFFFF"/>
                </a:solidFill>
              </a14:hiddenFill>
            </a:ext>
          </a:extLst>
        </p:spPr>
      </p:pic>
      <p:sp>
        <p:nvSpPr>
          <p:cNvPr id="31" name="Номер слайда 30"/>
          <p:cNvSpPr>
            <a:spLocks noGrp="1"/>
          </p:cNvSpPr>
          <p:nvPr>
            <p:ph type="sldNum" sz="quarter" idx="12"/>
          </p:nvPr>
        </p:nvSpPr>
        <p:spPr>
          <a:xfrm>
            <a:off x="11963400" y="6492875"/>
            <a:ext cx="228600" cy="365125"/>
          </a:xfrm>
        </p:spPr>
        <p:txBody>
          <a:bodyPr/>
          <a:lstStyle/>
          <a:p>
            <a:fld id="{F27F56B3-D867-4247-9738-902390D54D2C}" type="slidenum">
              <a:rPr lang="ru-RU" smtClean="0"/>
              <a:pPr/>
              <a:t>2</a:t>
            </a:fld>
            <a:endParaRPr lang="ru-RU" dirty="0"/>
          </a:p>
        </p:txBody>
      </p:sp>
      <p:sp>
        <p:nvSpPr>
          <p:cNvPr id="2056" name="AutoShape 8" descr="Видеонаблюдение Видеонаблюдение Беспроводная камера видеонаблюдения,  веб-камера, угол, электроника, транспортное средство png | PNGWing"/>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48" name="Shape 10255"/>
          <p:cNvSpPr/>
          <p:nvPr/>
        </p:nvSpPr>
        <p:spPr>
          <a:xfrm>
            <a:off x="2173673" y="231102"/>
            <a:ext cx="9095437" cy="438551"/>
          </a:xfrm>
          <a:prstGeom prst="rect">
            <a:avLst/>
          </a:prstGeom>
          <a:noFill/>
          <a:ln>
            <a:noFill/>
          </a:ln>
        </p:spPr>
        <p:txBody>
          <a:bodyPr spcFirstLastPara="1" wrap="square" lIns="68569" tIns="34275" rIns="68569" bIns="34275">
            <a:spAutoFit/>
          </a:bodyPr>
          <a:lstStyle/>
          <a:p>
            <a:pPr algn="ctr" eaLnBrk="0" fontAlgn="auto" hangingPunct="0">
              <a:spcBef>
                <a:spcPts val="0"/>
              </a:spcBef>
              <a:spcAft>
                <a:spcPts val="0"/>
              </a:spcAft>
              <a:defRPr/>
            </a:pPr>
            <a:r>
              <a:rPr lang="kk-KZ" sz="2400" b="1" dirty="0" smtClean="0">
                <a:solidFill>
                  <a:srgbClr val="002060"/>
                </a:solidFill>
                <a:latin typeface="Arial" panose="020B0604020202020204" pitchFamily="34" charset="0"/>
                <a:cs typeface="Arial" panose="020B0604020202020204" pitchFamily="34" charset="0"/>
              </a:rPr>
              <a:t>ОҚУ ЖЫЛЫН АЯҚТАУ</a:t>
            </a:r>
            <a:endParaRPr lang="ru-RU" sz="2400" b="1" dirty="0">
              <a:solidFill>
                <a:srgbClr val="002060"/>
              </a:solidFill>
              <a:latin typeface="Arial" panose="020B0604020202020204" pitchFamily="34" charset="0"/>
              <a:cs typeface="Arial" panose="020B0604020202020204" pitchFamily="34" charset="0"/>
            </a:endParaRPr>
          </a:p>
        </p:txBody>
      </p:sp>
      <p:sp>
        <p:nvSpPr>
          <p:cNvPr id="6" name="Прямоугольник 5"/>
          <p:cNvSpPr/>
          <p:nvPr/>
        </p:nvSpPr>
        <p:spPr>
          <a:xfrm>
            <a:off x="307975" y="1322160"/>
            <a:ext cx="2963119" cy="3293209"/>
          </a:xfrm>
          <a:prstGeom prst="rect">
            <a:avLst/>
          </a:prstGeom>
        </p:spPr>
        <p:txBody>
          <a:bodyPr wrap="square">
            <a:spAutoFit/>
          </a:bodyPr>
          <a:lstStyle/>
          <a:p>
            <a:pPr algn="ctr"/>
            <a:endParaRPr lang="ru-RU" sz="1600" b="1" dirty="0">
              <a:solidFill>
                <a:srgbClr val="002060"/>
              </a:solidFill>
              <a:latin typeface="Arial" panose="020B0604020202020204" pitchFamily="34" charset="0"/>
              <a:ea typeface="Times New Roman" panose="02020603050405020304" pitchFamily="18" charset="0"/>
            </a:endParaRPr>
          </a:p>
          <a:p>
            <a:pPr algn="ctr"/>
            <a:endParaRPr lang="ru-RU" sz="1600" b="1" dirty="0">
              <a:solidFill>
                <a:srgbClr val="002060"/>
              </a:solidFill>
              <a:latin typeface="Arial" panose="020B0604020202020204" pitchFamily="34" charset="0"/>
              <a:ea typeface="Times New Roman" panose="02020603050405020304" pitchFamily="18" charset="0"/>
            </a:endParaRPr>
          </a:p>
          <a:p>
            <a:pPr algn="ctr"/>
            <a:endParaRPr lang="ru-RU" sz="1600" b="1" dirty="0">
              <a:solidFill>
                <a:srgbClr val="002060"/>
              </a:solidFill>
              <a:latin typeface="Arial" panose="020B0604020202020204" pitchFamily="34" charset="0"/>
              <a:ea typeface="Times New Roman" panose="02020603050405020304" pitchFamily="18" charset="0"/>
            </a:endParaRPr>
          </a:p>
          <a:p>
            <a:pPr algn="ctr"/>
            <a:endParaRPr lang="ru-RU" sz="1600" b="1" dirty="0">
              <a:solidFill>
                <a:schemeClr val="accent1">
                  <a:lumMod val="50000"/>
                </a:schemeClr>
              </a:solidFill>
              <a:latin typeface="Arial" panose="020B0604020202020204" pitchFamily="34" charset="0"/>
              <a:ea typeface="Times New Roman" panose="02020603050405020304" pitchFamily="18" charset="0"/>
            </a:endParaRPr>
          </a:p>
          <a:p>
            <a:pPr algn="ctr"/>
            <a:endParaRPr lang="ru-RU" sz="1600" b="1" dirty="0">
              <a:solidFill>
                <a:srgbClr val="002060"/>
              </a:solidFill>
              <a:latin typeface="Arial" panose="020B0604020202020204" pitchFamily="34" charset="0"/>
              <a:ea typeface="Times New Roman" panose="02020603050405020304" pitchFamily="18" charset="0"/>
            </a:endParaRPr>
          </a:p>
          <a:p>
            <a:pPr algn="ctr"/>
            <a:endParaRPr lang="ru-RU" sz="1600" b="1" dirty="0">
              <a:solidFill>
                <a:srgbClr val="002060"/>
              </a:solidFill>
              <a:latin typeface="Arial" panose="020B0604020202020204" pitchFamily="34" charset="0"/>
              <a:ea typeface="Times New Roman" panose="02020603050405020304" pitchFamily="18" charset="0"/>
            </a:endParaRPr>
          </a:p>
          <a:p>
            <a:pPr algn="ctr"/>
            <a:endParaRPr lang="ru-RU" sz="1600" b="1" dirty="0">
              <a:solidFill>
                <a:srgbClr val="002060"/>
              </a:solidFill>
              <a:latin typeface="Arial" panose="020B0604020202020204" pitchFamily="34" charset="0"/>
              <a:ea typeface="Times New Roman" panose="02020603050405020304" pitchFamily="18" charset="0"/>
            </a:endParaRPr>
          </a:p>
          <a:p>
            <a:pPr algn="ctr"/>
            <a:endParaRPr lang="ru-RU" sz="1600" b="1" dirty="0">
              <a:solidFill>
                <a:srgbClr val="002060"/>
              </a:solidFill>
              <a:latin typeface="Arial" panose="020B0604020202020204" pitchFamily="34" charset="0"/>
              <a:ea typeface="Times New Roman" panose="02020603050405020304" pitchFamily="18" charset="0"/>
            </a:endParaRPr>
          </a:p>
          <a:p>
            <a:pPr algn="ctr"/>
            <a:endParaRPr lang="ru-RU" sz="1600" b="1" dirty="0">
              <a:solidFill>
                <a:srgbClr val="002060"/>
              </a:solidFill>
              <a:latin typeface="Arial" panose="020B0604020202020204" pitchFamily="34" charset="0"/>
              <a:ea typeface="Times New Roman" panose="02020603050405020304" pitchFamily="18" charset="0"/>
            </a:endParaRPr>
          </a:p>
          <a:p>
            <a:pPr algn="ctr"/>
            <a:endParaRPr lang="ru-RU" sz="1600" b="1" dirty="0">
              <a:solidFill>
                <a:srgbClr val="002060"/>
              </a:solidFill>
              <a:latin typeface="Arial" panose="020B0604020202020204" pitchFamily="34" charset="0"/>
              <a:ea typeface="Times New Roman" panose="02020603050405020304" pitchFamily="18" charset="0"/>
            </a:endParaRPr>
          </a:p>
          <a:p>
            <a:pPr algn="ctr"/>
            <a:endParaRPr lang="ru-RU" sz="1600" b="1" dirty="0">
              <a:solidFill>
                <a:srgbClr val="002060"/>
              </a:solidFill>
              <a:latin typeface="Arial" panose="020B0604020202020204" pitchFamily="34" charset="0"/>
              <a:ea typeface="Times New Roman" panose="02020603050405020304" pitchFamily="18" charset="0"/>
            </a:endParaRPr>
          </a:p>
          <a:p>
            <a:pPr algn="ctr"/>
            <a:endParaRPr lang="ru-RU" sz="1600" b="1" dirty="0">
              <a:solidFill>
                <a:srgbClr val="002060"/>
              </a:solidFill>
              <a:latin typeface="Arial" panose="020B0604020202020204" pitchFamily="34" charset="0"/>
              <a:ea typeface="Times New Roman" panose="02020603050405020304" pitchFamily="18" charset="0"/>
            </a:endParaRPr>
          </a:p>
          <a:p>
            <a:pPr algn="ctr"/>
            <a:endParaRPr lang="ru-RU" sz="1600" b="1" dirty="0">
              <a:solidFill>
                <a:srgbClr val="002060"/>
              </a:solidFill>
              <a:latin typeface="Arial" panose="020B0604020202020204" pitchFamily="34" charset="0"/>
              <a:ea typeface="Times New Roman" panose="02020603050405020304" pitchFamily="18" charset="0"/>
            </a:endParaRPr>
          </a:p>
        </p:txBody>
      </p:sp>
      <p:sp>
        <p:nvSpPr>
          <p:cNvPr id="24" name="Прямоугольник 23"/>
          <p:cNvSpPr/>
          <p:nvPr/>
        </p:nvSpPr>
        <p:spPr>
          <a:xfrm>
            <a:off x="2192357" y="1019104"/>
            <a:ext cx="8482988" cy="461665"/>
          </a:xfrm>
          <a:prstGeom prst="rect">
            <a:avLst/>
          </a:prstGeom>
        </p:spPr>
        <p:txBody>
          <a:bodyPr wrap="square">
            <a:spAutoFit/>
          </a:bodyPr>
          <a:lstStyle/>
          <a:p>
            <a:pPr algn="ctr"/>
            <a:r>
              <a:rPr lang="ru-RU" sz="2400" b="1" dirty="0">
                <a:solidFill>
                  <a:srgbClr val="002060"/>
                </a:solidFill>
                <a:latin typeface="Arial" panose="020B0604020202020204" pitchFamily="34" charset="0"/>
                <a:ea typeface="Times New Roman" panose="02020603050405020304" pitchFamily="18" charset="0"/>
              </a:rPr>
              <a:t>9, 11 </a:t>
            </a:r>
            <a:r>
              <a:rPr lang="ru-RU" sz="2400" b="1" dirty="0" err="1" smtClean="0">
                <a:solidFill>
                  <a:srgbClr val="002060"/>
                </a:solidFill>
                <a:latin typeface="Arial" panose="020B0604020202020204" pitchFamily="34" charset="0"/>
                <a:ea typeface="Times New Roman" panose="02020603050405020304" pitchFamily="18" charset="0"/>
              </a:rPr>
              <a:t>сыныптардың</a:t>
            </a:r>
            <a:r>
              <a:rPr lang="ru-RU" sz="2400" b="1" dirty="0" smtClean="0">
                <a:solidFill>
                  <a:srgbClr val="002060"/>
                </a:solidFill>
                <a:latin typeface="Arial" panose="020B0604020202020204" pitchFamily="34" charset="0"/>
                <a:ea typeface="Times New Roman" panose="02020603050405020304" pitchFamily="18" charset="0"/>
              </a:rPr>
              <a:t> </a:t>
            </a:r>
            <a:r>
              <a:rPr lang="ru-RU" sz="2400" b="1" dirty="0" err="1" smtClean="0">
                <a:solidFill>
                  <a:srgbClr val="002060"/>
                </a:solidFill>
                <a:latin typeface="Arial" panose="020B0604020202020204" pitchFamily="34" charset="0"/>
                <a:ea typeface="Times New Roman" panose="02020603050405020304" pitchFamily="18" charset="0"/>
              </a:rPr>
              <a:t>қорытынды</a:t>
            </a:r>
            <a:r>
              <a:rPr lang="ru-RU" sz="2400" b="1" dirty="0" smtClean="0">
                <a:solidFill>
                  <a:srgbClr val="002060"/>
                </a:solidFill>
                <a:latin typeface="Arial" panose="020B0604020202020204" pitchFamily="34" charset="0"/>
                <a:ea typeface="Times New Roman" panose="02020603050405020304" pitchFamily="18" charset="0"/>
              </a:rPr>
              <a:t> </a:t>
            </a:r>
            <a:r>
              <a:rPr lang="ru-RU" sz="2400" b="1" dirty="0" err="1" smtClean="0">
                <a:solidFill>
                  <a:srgbClr val="002060"/>
                </a:solidFill>
                <a:latin typeface="Arial" panose="020B0604020202020204" pitchFamily="34" charset="0"/>
                <a:ea typeface="Times New Roman" panose="02020603050405020304" pitchFamily="18" charset="0"/>
              </a:rPr>
              <a:t>бітіру</a:t>
            </a:r>
            <a:r>
              <a:rPr lang="ru-RU" sz="2400" b="1" dirty="0" smtClean="0">
                <a:solidFill>
                  <a:srgbClr val="002060"/>
                </a:solidFill>
                <a:latin typeface="Arial" panose="020B0604020202020204" pitchFamily="34" charset="0"/>
                <a:ea typeface="Times New Roman" panose="02020603050405020304" pitchFamily="18" charset="0"/>
              </a:rPr>
              <a:t> </a:t>
            </a:r>
            <a:r>
              <a:rPr lang="ru-RU" sz="2400" b="1" dirty="0" err="1" smtClean="0">
                <a:solidFill>
                  <a:srgbClr val="002060"/>
                </a:solidFill>
                <a:latin typeface="Arial" panose="020B0604020202020204" pitchFamily="34" charset="0"/>
                <a:ea typeface="Times New Roman" panose="02020603050405020304" pitchFamily="18" charset="0"/>
              </a:rPr>
              <a:t>емтихандары</a:t>
            </a:r>
            <a:r>
              <a:rPr lang="ru-RU" sz="2400" b="1" dirty="0" smtClean="0">
                <a:solidFill>
                  <a:srgbClr val="002060"/>
                </a:solidFill>
                <a:latin typeface="Arial" panose="020B0604020202020204" pitchFamily="34" charset="0"/>
                <a:ea typeface="Times New Roman" panose="02020603050405020304" pitchFamily="18" charset="0"/>
              </a:rPr>
              <a:t> </a:t>
            </a:r>
            <a:endParaRPr lang="ru-RU" sz="2400" b="1" dirty="0">
              <a:solidFill>
                <a:srgbClr val="002060"/>
              </a:solidFill>
              <a:latin typeface="Arial" panose="020B0604020202020204" pitchFamily="34" charset="0"/>
              <a:ea typeface="Times New Roman" panose="02020603050405020304" pitchFamily="18" charset="0"/>
            </a:endParaRPr>
          </a:p>
        </p:txBody>
      </p:sp>
      <p:sp>
        <p:nvSpPr>
          <p:cNvPr id="25" name="Прямоугольник 24"/>
          <p:cNvSpPr/>
          <p:nvPr/>
        </p:nvSpPr>
        <p:spPr>
          <a:xfrm>
            <a:off x="1155888" y="5777191"/>
            <a:ext cx="9964535" cy="707886"/>
          </a:xfrm>
          <a:prstGeom prst="rect">
            <a:avLst/>
          </a:prstGeom>
        </p:spPr>
        <p:txBody>
          <a:bodyPr wrap="square">
            <a:spAutoFit/>
          </a:bodyPr>
          <a:lstStyle/>
          <a:p>
            <a:pPr algn="ctr"/>
            <a:r>
              <a:rPr lang="kk-KZ" sz="2000" dirty="0">
                <a:latin typeface="Arial" panose="020B0604020202020204" pitchFamily="34" charset="0"/>
                <a:cs typeface="Arial" panose="020B0604020202020204" pitchFamily="34" charset="0"/>
              </a:rPr>
              <a:t>Білім беру ұйымдарында жалпы орта білім туралы аттестаттарды тапсыру </a:t>
            </a:r>
            <a:endParaRPr lang="kk-KZ" sz="2000" dirty="0" smtClean="0">
              <a:latin typeface="Arial" panose="020B0604020202020204" pitchFamily="34" charset="0"/>
              <a:cs typeface="Arial" panose="020B0604020202020204" pitchFamily="34" charset="0"/>
            </a:endParaRPr>
          </a:p>
          <a:p>
            <a:pPr algn="ctr"/>
            <a:r>
              <a:rPr lang="kk-KZ" sz="2000" dirty="0" smtClean="0">
                <a:latin typeface="Arial" panose="020B0604020202020204" pitchFamily="34" charset="0"/>
                <a:cs typeface="Arial" panose="020B0604020202020204" pitchFamily="34" charset="0"/>
              </a:rPr>
              <a:t>ағымдағы </a:t>
            </a:r>
            <a:r>
              <a:rPr lang="kk-KZ" sz="2000" dirty="0">
                <a:latin typeface="Arial" panose="020B0604020202020204" pitchFamily="34" charset="0"/>
                <a:cs typeface="Arial" panose="020B0604020202020204" pitchFamily="34" charset="0"/>
              </a:rPr>
              <a:t>жылғы </a:t>
            </a:r>
            <a:r>
              <a:rPr lang="kk-KZ" sz="2000" b="1" dirty="0">
                <a:solidFill>
                  <a:srgbClr val="C00000"/>
                </a:solidFill>
                <a:latin typeface="Arial" panose="020B0604020202020204" pitchFamily="34" charset="0"/>
                <a:cs typeface="Arial" panose="020B0604020202020204" pitchFamily="34" charset="0"/>
              </a:rPr>
              <a:t>20-22 маусым аралығында </a:t>
            </a:r>
            <a:r>
              <a:rPr lang="kk-KZ" sz="2000" dirty="0">
                <a:latin typeface="Arial" panose="020B0604020202020204" pitchFamily="34" charset="0"/>
                <a:cs typeface="Arial" panose="020B0604020202020204" pitchFamily="34" charset="0"/>
              </a:rPr>
              <a:t>жүргізілуі тиіс</a:t>
            </a:r>
            <a:r>
              <a:rPr lang="kk-KZ" sz="2000" dirty="0" smtClean="0">
                <a:latin typeface="Arial" panose="020B0604020202020204" pitchFamily="34" charset="0"/>
                <a:cs typeface="Arial" panose="020B0604020202020204" pitchFamily="34" charset="0"/>
              </a:rPr>
              <a:t>.</a:t>
            </a:r>
            <a:endParaRPr lang="ru-RU" sz="2000" dirty="0">
              <a:latin typeface="Arial" panose="020B0604020202020204" pitchFamily="34" charset="0"/>
              <a:cs typeface="Arial" panose="020B0604020202020204" pitchFamily="34" charset="0"/>
            </a:endParaRPr>
          </a:p>
        </p:txBody>
      </p:sp>
      <p:sp>
        <p:nvSpPr>
          <p:cNvPr id="30" name="Прямоугольник 29"/>
          <p:cNvSpPr/>
          <p:nvPr/>
        </p:nvSpPr>
        <p:spPr>
          <a:xfrm>
            <a:off x="900882" y="1621779"/>
            <a:ext cx="4810188" cy="3754874"/>
          </a:xfrm>
          <a:prstGeom prst="rect">
            <a:avLst/>
          </a:prstGeom>
        </p:spPr>
        <p:txBody>
          <a:bodyPr wrap="square">
            <a:spAutoFit/>
          </a:bodyPr>
          <a:lstStyle/>
          <a:p>
            <a:pPr algn="ctr"/>
            <a:r>
              <a:rPr lang="ru-RU" sz="2800" b="1" dirty="0">
                <a:solidFill>
                  <a:srgbClr val="002060"/>
                </a:solidFill>
                <a:latin typeface="Arial" panose="020B0604020202020204" pitchFamily="34" charset="0"/>
                <a:ea typeface="Times New Roman" panose="02020603050405020304" pitchFamily="18" charset="0"/>
              </a:rPr>
              <a:t>9 </a:t>
            </a:r>
            <a:r>
              <a:rPr lang="ru-RU" sz="2800" b="1" dirty="0" err="1" smtClean="0">
                <a:solidFill>
                  <a:srgbClr val="002060"/>
                </a:solidFill>
                <a:latin typeface="Arial" panose="020B0604020202020204" pitchFamily="34" charset="0"/>
                <a:ea typeface="Times New Roman" panose="02020603050405020304" pitchFamily="18" charset="0"/>
              </a:rPr>
              <a:t>сынып</a:t>
            </a:r>
            <a:endParaRPr lang="ru-RU" sz="2800" b="1" dirty="0">
              <a:solidFill>
                <a:srgbClr val="002060"/>
              </a:solidFill>
              <a:latin typeface="Arial" panose="020B0604020202020204" pitchFamily="34" charset="0"/>
              <a:ea typeface="Times New Roman" panose="02020603050405020304" pitchFamily="18" charset="0"/>
            </a:endParaRPr>
          </a:p>
          <a:p>
            <a:pPr algn="ctr"/>
            <a:r>
              <a:rPr lang="ru-RU" sz="2400" b="1" dirty="0" smtClean="0">
                <a:solidFill>
                  <a:srgbClr val="C00000"/>
                </a:solidFill>
                <a:latin typeface="Arial" panose="020B0604020202020204" pitchFamily="34" charset="0"/>
                <a:ea typeface="Times New Roman" panose="02020603050405020304" pitchFamily="18" charset="0"/>
              </a:rPr>
              <a:t>288 780 </a:t>
            </a:r>
            <a:r>
              <a:rPr lang="ru-RU" sz="1600" b="1" dirty="0" err="1" smtClean="0">
                <a:solidFill>
                  <a:srgbClr val="002060"/>
                </a:solidFill>
                <a:latin typeface="Arial" panose="020B0604020202020204" pitchFamily="34" charset="0"/>
                <a:ea typeface="Times New Roman" panose="02020603050405020304" pitchFamily="18" charset="0"/>
              </a:rPr>
              <a:t>оқушы</a:t>
            </a:r>
            <a:endParaRPr lang="ru-RU" sz="1600" b="1" dirty="0">
              <a:solidFill>
                <a:srgbClr val="002060"/>
              </a:solidFill>
              <a:latin typeface="Arial" panose="020B0604020202020204" pitchFamily="34" charset="0"/>
              <a:ea typeface="Times New Roman" panose="02020603050405020304" pitchFamily="18" charset="0"/>
            </a:endParaRPr>
          </a:p>
          <a:p>
            <a:pPr algn="ctr"/>
            <a:endParaRPr lang="kk-KZ" sz="1000" b="1" dirty="0" smtClean="0">
              <a:solidFill>
                <a:srgbClr val="002060"/>
              </a:solidFill>
              <a:latin typeface="Arial" panose="020B0604020202020204" pitchFamily="34" charset="0"/>
              <a:ea typeface="Times New Roman" panose="02020603050405020304" pitchFamily="18" charset="0"/>
            </a:endParaRPr>
          </a:p>
          <a:p>
            <a:pPr algn="ctr"/>
            <a:endParaRPr lang="kk-KZ" b="1" dirty="0" smtClean="0">
              <a:solidFill>
                <a:srgbClr val="002060"/>
              </a:solidFill>
              <a:latin typeface="Arial" panose="020B0604020202020204" pitchFamily="34" charset="0"/>
              <a:ea typeface="Times New Roman" panose="02020603050405020304" pitchFamily="18" charset="0"/>
            </a:endParaRPr>
          </a:p>
          <a:p>
            <a:pPr algn="ctr"/>
            <a:r>
              <a:rPr lang="kk-KZ" b="1" dirty="0" smtClean="0">
                <a:solidFill>
                  <a:srgbClr val="002060"/>
                </a:solidFill>
                <a:latin typeface="Arial" panose="020B0604020202020204" pitchFamily="34" charset="0"/>
                <a:ea typeface="Times New Roman" panose="02020603050405020304" pitchFamily="18" charset="0"/>
              </a:rPr>
              <a:t>Қорытынды </a:t>
            </a:r>
            <a:r>
              <a:rPr lang="kk-KZ" b="1" dirty="0">
                <a:solidFill>
                  <a:srgbClr val="002060"/>
                </a:solidFill>
                <a:latin typeface="Arial" panose="020B0604020202020204" pitchFamily="34" charset="0"/>
                <a:ea typeface="Times New Roman" panose="02020603050405020304" pitchFamily="18" charset="0"/>
              </a:rPr>
              <a:t>бітіру емтихандары </a:t>
            </a:r>
          </a:p>
          <a:p>
            <a:pPr algn="ctr"/>
            <a:r>
              <a:rPr lang="ru-RU" sz="2000" b="1" dirty="0" smtClean="0">
                <a:solidFill>
                  <a:srgbClr val="C00000"/>
                </a:solidFill>
                <a:latin typeface="Arial" panose="020B0604020202020204" pitchFamily="34" charset="0"/>
                <a:ea typeface="Times New Roman" panose="02020603050405020304" pitchFamily="18" charset="0"/>
              </a:rPr>
              <a:t>2-13 </a:t>
            </a:r>
            <a:r>
              <a:rPr lang="ru-RU" sz="2000" b="1" dirty="0" err="1" smtClean="0">
                <a:solidFill>
                  <a:srgbClr val="C00000"/>
                </a:solidFill>
                <a:latin typeface="Arial" panose="020B0604020202020204" pitchFamily="34" charset="0"/>
                <a:ea typeface="Times New Roman" panose="02020603050405020304" pitchFamily="18" charset="0"/>
              </a:rPr>
              <a:t>маусым</a:t>
            </a:r>
            <a:endParaRPr lang="ru-RU" sz="2000" b="1" dirty="0">
              <a:solidFill>
                <a:srgbClr val="C00000"/>
              </a:solidFill>
              <a:latin typeface="Arial" panose="020B0604020202020204" pitchFamily="34" charset="0"/>
              <a:ea typeface="Times New Roman" panose="02020603050405020304" pitchFamily="18" charset="0"/>
            </a:endParaRPr>
          </a:p>
          <a:p>
            <a:pPr marL="285750" indent="-285750">
              <a:buFont typeface="Wingdings" panose="05000000000000000000" pitchFamily="2" charset="2"/>
              <a:buChar char="§"/>
            </a:pPr>
            <a:r>
              <a:rPr lang="ru-RU" sz="2000" dirty="0" err="1">
                <a:solidFill>
                  <a:srgbClr val="002060"/>
                </a:solidFill>
                <a:latin typeface="Arial" panose="020B0604020202020204" pitchFamily="34" charset="0"/>
                <a:ea typeface="Times New Roman" panose="02020603050405020304" pitchFamily="18" charset="0"/>
              </a:rPr>
              <a:t>о</a:t>
            </a:r>
            <a:r>
              <a:rPr lang="ru-RU" sz="2000" dirty="0" err="1" smtClean="0">
                <a:solidFill>
                  <a:srgbClr val="002060"/>
                </a:solidFill>
                <a:latin typeface="Arial" panose="020B0604020202020204" pitchFamily="34" charset="0"/>
                <a:ea typeface="Times New Roman" panose="02020603050405020304" pitchFamily="18" charset="0"/>
              </a:rPr>
              <a:t>қыту</a:t>
            </a:r>
            <a:r>
              <a:rPr lang="ru-RU" sz="2000" dirty="0" smtClean="0">
                <a:solidFill>
                  <a:srgbClr val="002060"/>
                </a:solidFill>
                <a:latin typeface="Arial" panose="020B0604020202020204" pitchFamily="34" charset="0"/>
                <a:ea typeface="Times New Roman" panose="02020603050405020304" pitchFamily="18" charset="0"/>
              </a:rPr>
              <a:t> </a:t>
            </a:r>
            <a:r>
              <a:rPr lang="ru-RU" sz="2000" dirty="0" err="1" smtClean="0">
                <a:solidFill>
                  <a:srgbClr val="002060"/>
                </a:solidFill>
                <a:latin typeface="Arial" panose="020B0604020202020204" pitchFamily="34" charset="0"/>
                <a:ea typeface="Times New Roman" panose="02020603050405020304" pitchFamily="18" charset="0"/>
              </a:rPr>
              <a:t>тілі</a:t>
            </a:r>
            <a:r>
              <a:rPr lang="ru-RU" sz="2000" dirty="0" smtClean="0">
                <a:solidFill>
                  <a:srgbClr val="002060"/>
                </a:solidFill>
                <a:latin typeface="Arial" panose="020B0604020202020204" pitchFamily="34" charset="0"/>
                <a:ea typeface="Times New Roman" panose="02020603050405020304" pitchFamily="18" charset="0"/>
              </a:rPr>
              <a:t> </a:t>
            </a:r>
          </a:p>
          <a:p>
            <a:pPr indent="263525"/>
            <a:r>
              <a:rPr lang="ru-RU" sz="2000" i="1" dirty="0" smtClean="0">
                <a:solidFill>
                  <a:srgbClr val="002060"/>
                </a:solidFill>
                <a:latin typeface="Arial" panose="020B0604020202020204" pitchFamily="34" charset="0"/>
                <a:ea typeface="Times New Roman" panose="02020603050405020304" pitchFamily="18" charset="0"/>
              </a:rPr>
              <a:t>(</a:t>
            </a:r>
            <a:r>
              <a:rPr lang="ru-RU" sz="2000" i="1" dirty="0" err="1" smtClean="0">
                <a:solidFill>
                  <a:srgbClr val="002060"/>
                </a:solidFill>
                <a:latin typeface="Arial" panose="020B0604020202020204" pitchFamily="34" charset="0"/>
                <a:ea typeface="Times New Roman" panose="02020603050405020304" pitchFamily="18" charset="0"/>
              </a:rPr>
              <a:t>қазақ</a:t>
            </a:r>
            <a:r>
              <a:rPr lang="ru-RU" sz="2000" i="1" dirty="0" smtClean="0">
                <a:solidFill>
                  <a:srgbClr val="002060"/>
                </a:solidFill>
                <a:latin typeface="Arial" panose="020B0604020202020204" pitchFamily="34" charset="0"/>
                <a:ea typeface="Times New Roman" panose="02020603050405020304" pitchFamily="18" charset="0"/>
              </a:rPr>
              <a:t>/</a:t>
            </a:r>
            <a:r>
              <a:rPr lang="ru-RU" sz="2000" i="1" dirty="0" err="1" smtClean="0">
                <a:solidFill>
                  <a:srgbClr val="002060"/>
                </a:solidFill>
                <a:latin typeface="Arial" panose="020B0604020202020204" pitchFamily="34" charset="0"/>
                <a:ea typeface="Times New Roman" panose="02020603050405020304" pitchFamily="18" charset="0"/>
              </a:rPr>
              <a:t>орыс</a:t>
            </a:r>
            <a:r>
              <a:rPr lang="ru-RU" sz="2000" i="1" dirty="0" smtClean="0">
                <a:solidFill>
                  <a:srgbClr val="002060"/>
                </a:solidFill>
                <a:latin typeface="Arial" panose="020B0604020202020204" pitchFamily="34" charset="0"/>
                <a:ea typeface="Times New Roman" panose="02020603050405020304" pitchFamily="18" charset="0"/>
              </a:rPr>
              <a:t>/</a:t>
            </a:r>
            <a:r>
              <a:rPr lang="ru-RU" sz="2000" i="1" dirty="0" err="1" smtClean="0">
                <a:solidFill>
                  <a:srgbClr val="002060"/>
                </a:solidFill>
                <a:latin typeface="Arial" panose="020B0604020202020204" pitchFamily="34" charset="0"/>
                <a:ea typeface="Times New Roman" panose="02020603050405020304" pitchFamily="18" charset="0"/>
              </a:rPr>
              <a:t>ұйғыр</a:t>
            </a:r>
            <a:r>
              <a:rPr lang="ru-RU" sz="2000" i="1" dirty="0" smtClean="0">
                <a:solidFill>
                  <a:srgbClr val="002060"/>
                </a:solidFill>
                <a:latin typeface="Arial" panose="020B0604020202020204" pitchFamily="34" charset="0"/>
                <a:ea typeface="Times New Roman" panose="02020603050405020304" pitchFamily="18" charset="0"/>
              </a:rPr>
              <a:t>/</a:t>
            </a:r>
            <a:r>
              <a:rPr lang="ru-RU" sz="2000" i="1" dirty="0" err="1" smtClean="0">
                <a:solidFill>
                  <a:srgbClr val="002060"/>
                </a:solidFill>
                <a:latin typeface="Arial" panose="020B0604020202020204" pitchFamily="34" charset="0"/>
                <a:ea typeface="Times New Roman" panose="02020603050405020304" pitchFamily="18" charset="0"/>
              </a:rPr>
              <a:t>өзбек</a:t>
            </a:r>
            <a:r>
              <a:rPr lang="ru-RU" sz="2000" i="1" dirty="0" smtClean="0">
                <a:solidFill>
                  <a:srgbClr val="002060"/>
                </a:solidFill>
                <a:latin typeface="Arial" panose="020B0604020202020204" pitchFamily="34" charset="0"/>
                <a:ea typeface="Times New Roman" panose="02020603050405020304" pitchFamily="18" charset="0"/>
              </a:rPr>
              <a:t>/</a:t>
            </a:r>
            <a:r>
              <a:rPr lang="ru-RU" sz="2000" i="1" dirty="0" err="1" smtClean="0">
                <a:solidFill>
                  <a:srgbClr val="002060"/>
                </a:solidFill>
                <a:latin typeface="Arial" panose="020B0604020202020204" pitchFamily="34" charset="0"/>
                <a:ea typeface="Times New Roman" panose="02020603050405020304" pitchFamily="18" charset="0"/>
              </a:rPr>
              <a:t>тәжік</a:t>
            </a:r>
            <a:r>
              <a:rPr lang="ru-RU" sz="2000" i="1" dirty="0" smtClean="0">
                <a:solidFill>
                  <a:srgbClr val="002060"/>
                </a:solidFill>
                <a:latin typeface="Arial" panose="020B0604020202020204" pitchFamily="34" charset="0"/>
                <a:ea typeface="Times New Roman" panose="02020603050405020304" pitchFamily="18" charset="0"/>
              </a:rPr>
              <a:t> </a:t>
            </a:r>
            <a:r>
              <a:rPr lang="ru-RU" sz="2000" i="1" dirty="0" err="1" smtClean="0">
                <a:solidFill>
                  <a:srgbClr val="002060"/>
                </a:solidFill>
                <a:latin typeface="Arial" panose="020B0604020202020204" pitchFamily="34" charset="0"/>
                <a:ea typeface="Times New Roman" panose="02020603050405020304" pitchFamily="18" charset="0"/>
              </a:rPr>
              <a:t>тілі</a:t>
            </a:r>
            <a:r>
              <a:rPr lang="ru-RU" sz="2000" i="1" dirty="0" smtClean="0">
                <a:solidFill>
                  <a:srgbClr val="002060"/>
                </a:solidFill>
                <a:latin typeface="Arial" panose="020B0604020202020204" pitchFamily="34" charset="0"/>
                <a:ea typeface="Times New Roman" panose="02020603050405020304" pitchFamily="18" charset="0"/>
              </a:rPr>
              <a:t>)  </a:t>
            </a:r>
            <a:endParaRPr lang="ru-RU" sz="2000" i="1" dirty="0">
              <a:solidFill>
                <a:srgbClr val="002060"/>
              </a:solidFill>
              <a:latin typeface="Arial" panose="020B0604020202020204" pitchFamily="34" charset="0"/>
              <a:ea typeface="Times New Roman" panose="02020603050405020304" pitchFamily="18" charset="0"/>
            </a:endParaRPr>
          </a:p>
          <a:p>
            <a:pPr marL="285750" indent="-285750">
              <a:buFont typeface="Wingdings" panose="05000000000000000000" pitchFamily="2" charset="2"/>
              <a:buChar char="§"/>
            </a:pPr>
            <a:r>
              <a:rPr lang="ru-RU" sz="2000" dirty="0">
                <a:solidFill>
                  <a:srgbClr val="002060"/>
                </a:solidFill>
                <a:latin typeface="Arial" panose="020B0604020202020204" pitchFamily="34" charset="0"/>
                <a:ea typeface="Times New Roman" panose="02020603050405020304" pitchFamily="18" charset="0"/>
              </a:rPr>
              <a:t>математика (алгебра)  </a:t>
            </a:r>
          </a:p>
          <a:p>
            <a:pPr marL="285750" indent="-285750">
              <a:buFont typeface="Wingdings" panose="05000000000000000000" pitchFamily="2" charset="2"/>
              <a:buChar char="§"/>
            </a:pPr>
            <a:r>
              <a:rPr lang="kk-KZ" sz="2000" i="1" dirty="0">
                <a:solidFill>
                  <a:srgbClr val="002060"/>
                </a:solidFill>
                <a:latin typeface="Arial" panose="020B0604020202020204" pitchFamily="34" charset="0"/>
                <a:ea typeface="Times New Roman" panose="02020603050405020304" pitchFamily="18" charset="0"/>
              </a:rPr>
              <a:t>қазақ тілі мен </a:t>
            </a:r>
            <a:r>
              <a:rPr lang="kk-KZ" sz="2000" i="1" dirty="0" smtClean="0">
                <a:solidFill>
                  <a:srgbClr val="002060"/>
                </a:solidFill>
                <a:latin typeface="Arial" panose="020B0604020202020204" pitchFamily="34" charset="0"/>
                <a:ea typeface="Times New Roman" panose="02020603050405020304" pitchFamily="18" charset="0"/>
              </a:rPr>
              <a:t>әдебиеті</a:t>
            </a:r>
            <a:r>
              <a:rPr lang="ru-RU" sz="2000" i="1" dirty="0" smtClean="0">
                <a:solidFill>
                  <a:srgbClr val="002060"/>
                </a:solidFill>
                <a:latin typeface="Arial" panose="020B0604020202020204" pitchFamily="34" charset="0"/>
                <a:ea typeface="Times New Roman" panose="02020603050405020304" pitchFamily="18" charset="0"/>
              </a:rPr>
              <a:t>/</a:t>
            </a:r>
            <a:r>
              <a:rPr lang="ru-RU" sz="2000" i="1" dirty="0" err="1" smtClean="0">
                <a:solidFill>
                  <a:srgbClr val="002060"/>
                </a:solidFill>
                <a:latin typeface="Arial" panose="020B0604020202020204" pitchFamily="34" charset="0"/>
                <a:ea typeface="Times New Roman" panose="02020603050405020304" pitchFamily="18" charset="0"/>
              </a:rPr>
              <a:t>орыс</a:t>
            </a:r>
            <a:r>
              <a:rPr lang="ru-RU" sz="2000" i="1" dirty="0" smtClean="0">
                <a:solidFill>
                  <a:srgbClr val="002060"/>
                </a:solidFill>
                <a:latin typeface="Arial" panose="020B0604020202020204" pitchFamily="34" charset="0"/>
                <a:ea typeface="Times New Roman" panose="02020603050405020304" pitchFamily="18" charset="0"/>
              </a:rPr>
              <a:t> </a:t>
            </a:r>
            <a:r>
              <a:rPr lang="ru-RU" sz="2000" i="1" dirty="0" err="1" smtClean="0">
                <a:solidFill>
                  <a:srgbClr val="002060"/>
                </a:solidFill>
                <a:latin typeface="Arial" panose="020B0604020202020204" pitchFamily="34" charset="0"/>
                <a:ea typeface="Times New Roman" panose="02020603050405020304" pitchFamily="18" charset="0"/>
              </a:rPr>
              <a:t>тілі</a:t>
            </a:r>
            <a:r>
              <a:rPr lang="ru-RU" sz="2000" i="1" dirty="0" smtClean="0">
                <a:solidFill>
                  <a:srgbClr val="002060"/>
                </a:solidFill>
                <a:latin typeface="Arial" panose="020B0604020202020204" pitchFamily="34" charset="0"/>
                <a:ea typeface="Times New Roman" panose="02020603050405020304" pitchFamily="18" charset="0"/>
              </a:rPr>
              <a:t> мен </a:t>
            </a:r>
            <a:r>
              <a:rPr lang="ru-RU" sz="2000" i="1" dirty="0" err="1" smtClean="0">
                <a:solidFill>
                  <a:srgbClr val="002060"/>
                </a:solidFill>
                <a:latin typeface="Arial" panose="020B0604020202020204" pitchFamily="34" charset="0"/>
                <a:ea typeface="Times New Roman" panose="02020603050405020304" pitchFamily="18" charset="0"/>
              </a:rPr>
              <a:t>әдебиеті</a:t>
            </a:r>
            <a:endParaRPr lang="ru-RU" sz="2000" i="1" dirty="0">
              <a:solidFill>
                <a:srgbClr val="002060"/>
              </a:solidFill>
              <a:latin typeface="Arial" panose="020B0604020202020204" pitchFamily="34" charset="0"/>
              <a:ea typeface="Times New Roman" panose="02020603050405020304" pitchFamily="18" charset="0"/>
            </a:endParaRPr>
          </a:p>
          <a:p>
            <a:pPr marL="285750" indent="-285750">
              <a:buFont typeface="Wingdings" panose="05000000000000000000" pitchFamily="2" charset="2"/>
              <a:buChar char="§"/>
            </a:pPr>
            <a:r>
              <a:rPr lang="ru-RU" sz="2000" dirty="0" err="1" smtClean="0">
                <a:solidFill>
                  <a:srgbClr val="002060"/>
                </a:solidFill>
                <a:latin typeface="Arial" panose="020B0604020202020204" pitchFamily="34" charset="0"/>
                <a:ea typeface="Times New Roman" panose="02020603050405020304" pitchFamily="18" charset="0"/>
              </a:rPr>
              <a:t>таңдау</a:t>
            </a:r>
            <a:r>
              <a:rPr lang="ru-RU" sz="2000" dirty="0" smtClean="0">
                <a:solidFill>
                  <a:srgbClr val="002060"/>
                </a:solidFill>
                <a:latin typeface="Arial" panose="020B0604020202020204" pitchFamily="34" charset="0"/>
                <a:ea typeface="Times New Roman" panose="02020603050405020304" pitchFamily="18" charset="0"/>
              </a:rPr>
              <a:t> </a:t>
            </a:r>
            <a:r>
              <a:rPr lang="ru-RU" sz="2000" dirty="0" err="1" smtClean="0">
                <a:solidFill>
                  <a:srgbClr val="002060"/>
                </a:solidFill>
                <a:latin typeface="Arial" panose="020B0604020202020204" pitchFamily="34" charset="0"/>
                <a:ea typeface="Times New Roman" panose="02020603050405020304" pitchFamily="18" charset="0"/>
              </a:rPr>
              <a:t>пәні</a:t>
            </a:r>
            <a:endParaRPr lang="ru-RU" sz="2000" dirty="0">
              <a:solidFill>
                <a:srgbClr val="002060"/>
              </a:solidFill>
              <a:latin typeface="Arial" panose="020B0604020202020204" pitchFamily="34" charset="0"/>
              <a:ea typeface="Times New Roman" panose="02020603050405020304" pitchFamily="18" charset="0"/>
            </a:endParaRPr>
          </a:p>
        </p:txBody>
      </p:sp>
      <p:sp>
        <p:nvSpPr>
          <p:cNvPr id="35" name="Прямоугольник 34"/>
          <p:cNvSpPr/>
          <p:nvPr/>
        </p:nvSpPr>
        <p:spPr>
          <a:xfrm>
            <a:off x="6114207" y="1645951"/>
            <a:ext cx="5312165" cy="4062651"/>
          </a:xfrm>
          <a:prstGeom prst="rect">
            <a:avLst/>
          </a:prstGeom>
        </p:spPr>
        <p:txBody>
          <a:bodyPr wrap="square">
            <a:spAutoFit/>
          </a:bodyPr>
          <a:lstStyle/>
          <a:p>
            <a:pPr algn="ctr"/>
            <a:r>
              <a:rPr lang="ru-RU" sz="2800" b="1" dirty="0" smtClean="0">
                <a:solidFill>
                  <a:srgbClr val="002060"/>
                </a:solidFill>
                <a:latin typeface="Arial" panose="020B0604020202020204" pitchFamily="34" charset="0"/>
                <a:ea typeface="Times New Roman" panose="02020603050405020304" pitchFamily="18" charset="0"/>
              </a:rPr>
              <a:t>11 </a:t>
            </a:r>
            <a:r>
              <a:rPr lang="ru-RU" sz="2800" b="1" dirty="0" err="1" smtClean="0">
                <a:solidFill>
                  <a:srgbClr val="002060"/>
                </a:solidFill>
                <a:latin typeface="Arial" panose="020B0604020202020204" pitchFamily="34" charset="0"/>
                <a:ea typeface="Times New Roman" panose="02020603050405020304" pitchFamily="18" charset="0"/>
              </a:rPr>
              <a:t>сынып</a:t>
            </a:r>
            <a:endParaRPr lang="ru-RU" sz="2800" b="1" dirty="0">
              <a:solidFill>
                <a:srgbClr val="002060"/>
              </a:solidFill>
              <a:latin typeface="Arial" panose="020B0604020202020204" pitchFamily="34" charset="0"/>
              <a:ea typeface="Times New Roman" panose="02020603050405020304" pitchFamily="18" charset="0"/>
            </a:endParaRPr>
          </a:p>
          <a:p>
            <a:pPr algn="ctr"/>
            <a:r>
              <a:rPr lang="ru-RU" sz="2400" b="1" dirty="0" smtClean="0">
                <a:solidFill>
                  <a:srgbClr val="C00000"/>
                </a:solidFill>
                <a:latin typeface="Arial" panose="020B0604020202020204" pitchFamily="34" charset="0"/>
                <a:ea typeface="Times New Roman" panose="02020603050405020304" pitchFamily="18" charset="0"/>
              </a:rPr>
              <a:t>153 810 </a:t>
            </a:r>
            <a:r>
              <a:rPr lang="ru-RU" sz="1600" b="1" dirty="0" err="1" smtClean="0">
                <a:solidFill>
                  <a:srgbClr val="002060"/>
                </a:solidFill>
                <a:latin typeface="Arial" panose="020B0604020202020204" pitchFamily="34" charset="0"/>
                <a:ea typeface="Times New Roman" panose="02020603050405020304" pitchFamily="18" charset="0"/>
              </a:rPr>
              <a:t>оқушы</a:t>
            </a:r>
            <a:endParaRPr lang="ru-RU" sz="1600" b="1" dirty="0">
              <a:solidFill>
                <a:srgbClr val="002060"/>
              </a:solidFill>
              <a:latin typeface="Arial" panose="020B0604020202020204" pitchFamily="34" charset="0"/>
              <a:ea typeface="Times New Roman" panose="02020603050405020304" pitchFamily="18" charset="0"/>
            </a:endParaRPr>
          </a:p>
          <a:p>
            <a:pPr algn="ctr"/>
            <a:endParaRPr lang="ru-RU" sz="1000" b="1" dirty="0">
              <a:solidFill>
                <a:srgbClr val="002060"/>
              </a:solidFill>
              <a:latin typeface="Arial" panose="020B0604020202020204" pitchFamily="34" charset="0"/>
              <a:ea typeface="Times New Roman" panose="02020603050405020304" pitchFamily="18" charset="0"/>
            </a:endParaRPr>
          </a:p>
          <a:p>
            <a:pPr algn="ctr"/>
            <a:endParaRPr lang="ru-RU" b="1" dirty="0" smtClean="0">
              <a:solidFill>
                <a:srgbClr val="002060"/>
              </a:solidFill>
              <a:latin typeface="Arial" panose="020B0604020202020204" pitchFamily="34" charset="0"/>
              <a:ea typeface="Times New Roman" panose="02020603050405020304" pitchFamily="18" charset="0"/>
            </a:endParaRPr>
          </a:p>
          <a:p>
            <a:pPr algn="ctr"/>
            <a:r>
              <a:rPr lang="ru-RU" b="1" dirty="0" err="1" smtClean="0">
                <a:solidFill>
                  <a:srgbClr val="002060"/>
                </a:solidFill>
                <a:latin typeface="Arial" panose="020B0604020202020204" pitchFamily="34" charset="0"/>
                <a:ea typeface="Times New Roman" panose="02020603050405020304" pitchFamily="18" charset="0"/>
              </a:rPr>
              <a:t>Мемлекеттік</a:t>
            </a:r>
            <a:r>
              <a:rPr lang="ru-RU" b="1" dirty="0" smtClean="0">
                <a:solidFill>
                  <a:srgbClr val="002060"/>
                </a:solidFill>
                <a:latin typeface="Arial" panose="020B0604020202020204" pitchFamily="34" charset="0"/>
                <a:ea typeface="Times New Roman" panose="02020603050405020304" pitchFamily="18" charset="0"/>
              </a:rPr>
              <a:t> </a:t>
            </a:r>
            <a:r>
              <a:rPr lang="ru-RU" b="1" dirty="0" err="1" smtClean="0">
                <a:solidFill>
                  <a:srgbClr val="002060"/>
                </a:solidFill>
                <a:latin typeface="Arial" panose="020B0604020202020204" pitchFamily="34" charset="0"/>
                <a:ea typeface="Times New Roman" panose="02020603050405020304" pitchFamily="18" charset="0"/>
              </a:rPr>
              <a:t>бітіру</a:t>
            </a:r>
            <a:r>
              <a:rPr lang="ru-RU" b="1" dirty="0" smtClean="0">
                <a:solidFill>
                  <a:srgbClr val="002060"/>
                </a:solidFill>
                <a:latin typeface="Arial" panose="020B0604020202020204" pitchFamily="34" charset="0"/>
                <a:ea typeface="Times New Roman" panose="02020603050405020304" pitchFamily="18" charset="0"/>
              </a:rPr>
              <a:t> </a:t>
            </a:r>
            <a:r>
              <a:rPr lang="ru-RU" b="1" dirty="0" err="1" smtClean="0">
                <a:solidFill>
                  <a:srgbClr val="002060"/>
                </a:solidFill>
                <a:latin typeface="Arial" panose="020B0604020202020204" pitchFamily="34" charset="0"/>
                <a:ea typeface="Times New Roman" panose="02020603050405020304" pitchFamily="18" charset="0"/>
              </a:rPr>
              <a:t>емтихандары</a:t>
            </a:r>
            <a:endParaRPr lang="ru-RU" b="1" dirty="0">
              <a:solidFill>
                <a:srgbClr val="002060"/>
              </a:solidFill>
              <a:latin typeface="Arial" panose="020B0604020202020204" pitchFamily="34" charset="0"/>
              <a:ea typeface="Times New Roman" panose="02020603050405020304" pitchFamily="18" charset="0"/>
            </a:endParaRPr>
          </a:p>
          <a:p>
            <a:pPr algn="ctr"/>
            <a:r>
              <a:rPr lang="ru-RU" sz="2000" b="1" dirty="0" smtClean="0">
                <a:solidFill>
                  <a:srgbClr val="C00000"/>
                </a:solidFill>
                <a:latin typeface="Arial" panose="020B0604020202020204" pitchFamily="34" charset="0"/>
                <a:ea typeface="Times New Roman" panose="02020603050405020304" pitchFamily="18" charset="0"/>
              </a:rPr>
              <a:t>5-19 </a:t>
            </a:r>
            <a:r>
              <a:rPr lang="ru-RU" sz="2000" b="1" dirty="0" err="1" smtClean="0">
                <a:solidFill>
                  <a:srgbClr val="C00000"/>
                </a:solidFill>
                <a:latin typeface="Arial" panose="020B0604020202020204" pitchFamily="34" charset="0"/>
                <a:ea typeface="Times New Roman" panose="02020603050405020304" pitchFamily="18" charset="0"/>
              </a:rPr>
              <a:t>маусым</a:t>
            </a:r>
            <a:r>
              <a:rPr lang="ru-RU" sz="2000" b="1" dirty="0" smtClean="0">
                <a:solidFill>
                  <a:srgbClr val="C00000"/>
                </a:solidFill>
                <a:latin typeface="Arial" panose="020B0604020202020204" pitchFamily="34" charset="0"/>
                <a:ea typeface="Times New Roman" panose="02020603050405020304" pitchFamily="18" charset="0"/>
              </a:rPr>
              <a:t> </a:t>
            </a:r>
            <a:endParaRPr lang="ru-RU" sz="2000" b="1" dirty="0">
              <a:solidFill>
                <a:srgbClr val="C00000"/>
              </a:solidFill>
              <a:latin typeface="Arial" panose="020B0604020202020204" pitchFamily="34" charset="0"/>
              <a:ea typeface="Times New Roman" panose="02020603050405020304" pitchFamily="18" charset="0"/>
            </a:endParaRPr>
          </a:p>
          <a:p>
            <a:pPr marL="285750" indent="-285750">
              <a:buFont typeface="Wingdings" panose="05000000000000000000" pitchFamily="2" charset="2"/>
              <a:buChar char="§"/>
            </a:pPr>
            <a:r>
              <a:rPr lang="ru-RU" sz="2000" dirty="0" err="1">
                <a:solidFill>
                  <a:srgbClr val="002060"/>
                </a:solidFill>
                <a:latin typeface="Arial" panose="020B0604020202020204" pitchFamily="34" charset="0"/>
                <a:ea typeface="Times New Roman" panose="02020603050405020304" pitchFamily="18" charset="0"/>
              </a:rPr>
              <a:t>оқыту</a:t>
            </a:r>
            <a:r>
              <a:rPr lang="ru-RU" sz="2000" dirty="0">
                <a:solidFill>
                  <a:srgbClr val="002060"/>
                </a:solidFill>
                <a:latin typeface="Arial" panose="020B0604020202020204" pitchFamily="34" charset="0"/>
                <a:ea typeface="Times New Roman" panose="02020603050405020304" pitchFamily="18" charset="0"/>
              </a:rPr>
              <a:t> </a:t>
            </a:r>
            <a:r>
              <a:rPr lang="ru-RU" sz="2000" dirty="0" err="1">
                <a:solidFill>
                  <a:srgbClr val="002060"/>
                </a:solidFill>
                <a:latin typeface="Arial" panose="020B0604020202020204" pitchFamily="34" charset="0"/>
                <a:ea typeface="Times New Roman" panose="02020603050405020304" pitchFamily="18" charset="0"/>
              </a:rPr>
              <a:t>тілі</a:t>
            </a:r>
            <a:r>
              <a:rPr lang="ru-RU" sz="2000" dirty="0">
                <a:solidFill>
                  <a:srgbClr val="002060"/>
                </a:solidFill>
                <a:latin typeface="Arial" panose="020B0604020202020204" pitchFamily="34" charset="0"/>
                <a:ea typeface="Times New Roman" panose="02020603050405020304" pitchFamily="18" charset="0"/>
              </a:rPr>
              <a:t> </a:t>
            </a:r>
          </a:p>
          <a:p>
            <a:pPr indent="263525"/>
            <a:r>
              <a:rPr lang="ru-RU" sz="2000" i="1" dirty="0">
                <a:solidFill>
                  <a:srgbClr val="002060"/>
                </a:solidFill>
                <a:latin typeface="Arial" panose="020B0604020202020204" pitchFamily="34" charset="0"/>
                <a:ea typeface="Times New Roman" panose="02020603050405020304" pitchFamily="18" charset="0"/>
              </a:rPr>
              <a:t>(</a:t>
            </a:r>
            <a:r>
              <a:rPr lang="ru-RU" sz="2000" i="1" dirty="0" err="1" smtClean="0">
                <a:solidFill>
                  <a:srgbClr val="002060"/>
                </a:solidFill>
                <a:latin typeface="Arial" panose="020B0604020202020204" pitchFamily="34" charset="0"/>
                <a:ea typeface="Times New Roman" panose="02020603050405020304" pitchFamily="18" charset="0"/>
              </a:rPr>
              <a:t>қазақ</a:t>
            </a:r>
            <a:r>
              <a:rPr lang="ru-RU" sz="2000" i="1" dirty="0" smtClean="0">
                <a:solidFill>
                  <a:srgbClr val="002060"/>
                </a:solidFill>
                <a:latin typeface="Arial" panose="020B0604020202020204" pitchFamily="34" charset="0"/>
                <a:ea typeface="Times New Roman" panose="02020603050405020304" pitchFamily="18" charset="0"/>
              </a:rPr>
              <a:t>/</a:t>
            </a:r>
            <a:r>
              <a:rPr lang="ru-RU" sz="2000" i="1" dirty="0" err="1" smtClean="0">
                <a:solidFill>
                  <a:srgbClr val="002060"/>
                </a:solidFill>
                <a:latin typeface="Arial" panose="020B0604020202020204" pitchFamily="34" charset="0"/>
                <a:ea typeface="Times New Roman" panose="02020603050405020304" pitchFamily="18" charset="0"/>
              </a:rPr>
              <a:t>орыс</a:t>
            </a:r>
            <a:r>
              <a:rPr lang="ru-RU" sz="2000" i="1" dirty="0" smtClean="0">
                <a:solidFill>
                  <a:srgbClr val="002060"/>
                </a:solidFill>
                <a:latin typeface="Arial" panose="020B0604020202020204" pitchFamily="34" charset="0"/>
                <a:ea typeface="Times New Roman" panose="02020603050405020304" pitchFamily="18" charset="0"/>
              </a:rPr>
              <a:t>/</a:t>
            </a:r>
            <a:r>
              <a:rPr lang="ru-RU" sz="2000" i="1" dirty="0" err="1" smtClean="0">
                <a:solidFill>
                  <a:srgbClr val="002060"/>
                </a:solidFill>
                <a:latin typeface="Arial" panose="020B0604020202020204" pitchFamily="34" charset="0"/>
                <a:ea typeface="Times New Roman" panose="02020603050405020304" pitchFamily="18" charset="0"/>
              </a:rPr>
              <a:t>ұйғыр</a:t>
            </a:r>
            <a:r>
              <a:rPr lang="ru-RU" sz="2000" i="1" dirty="0" smtClean="0">
                <a:solidFill>
                  <a:srgbClr val="002060"/>
                </a:solidFill>
                <a:latin typeface="Arial" panose="020B0604020202020204" pitchFamily="34" charset="0"/>
                <a:ea typeface="Times New Roman" panose="02020603050405020304" pitchFamily="18" charset="0"/>
              </a:rPr>
              <a:t>/</a:t>
            </a:r>
            <a:r>
              <a:rPr lang="ru-RU" sz="2000" i="1" dirty="0" err="1" smtClean="0">
                <a:solidFill>
                  <a:srgbClr val="002060"/>
                </a:solidFill>
                <a:latin typeface="Arial" panose="020B0604020202020204" pitchFamily="34" charset="0"/>
                <a:ea typeface="Times New Roman" panose="02020603050405020304" pitchFamily="18" charset="0"/>
              </a:rPr>
              <a:t>өзбек</a:t>
            </a:r>
            <a:r>
              <a:rPr lang="ru-RU" sz="2000" i="1" dirty="0" smtClean="0">
                <a:solidFill>
                  <a:srgbClr val="002060"/>
                </a:solidFill>
                <a:latin typeface="Arial" panose="020B0604020202020204" pitchFamily="34" charset="0"/>
                <a:ea typeface="Times New Roman" panose="02020603050405020304" pitchFamily="18" charset="0"/>
              </a:rPr>
              <a:t>/</a:t>
            </a:r>
            <a:r>
              <a:rPr lang="ru-RU" sz="2000" i="1" dirty="0" err="1" smtClean="0">
                <a:solidFill>
                  <a:srgbClr val="002060"/>
                </a:solidFill>
                <a:latin typeface="Arial" panose="020B0604020202020204" pitchFamily="34" charset="0"/>
                <a:ea typeface="Times New Roman" panose="02020603050405020304" pitchFamily="18" charset="0"/>
              </a:rPr>
              <a:t>тәжік</a:t>
            </a:r>
            <a:r>
              <a:rPr lang="ru-RU" sz="2000" i="1" dirty="0" smtClean="0">
                <a:solidFill>
                  <a:srgbClr val="002060"/>
                </a:solidFill>
                <a:latin typeface="Arial" panose="020B0604020202020204" pitchFamily="34" charset="0"/>
                <a:ea typeface="Times New Roman" panose="02020603050405020304" pitchFamily="18" charset="0"/>
              </a:rPr>
              <a:t> </a:t>
            </a:r>
            <a:r>
              <a:rPr lang="ru-RU" sz="2000" i="1" dirty="0" err="1" smtClean="0">
                <a:solidFill>
                  <a:srgbClr val="002060"/>
                </a:solidFill>
                <a:latin typeface="Arial" panose="020B0604020202020204" pitchFamily="34" charset="0"/>
                <a:ea typeface="Times New Roman" panose="02020603050405020304" pitchFamily="18" charset="0"/>
              </a:rPr>
              <a:t>тілі</a:t>
            </a:r>
            <a:r>
              <a:rPr lang="ru-RU" sz="2000" i="1" dirty="0" smtClean="0">
                <a:solidFill>
                  <a:srgbClr val="002060"/>
                </a:solidFill>
                <a:latin typeface="Arial" panose="020B0604020202020204" pitchFamily="34" charset="0"/>
                <a:ea typeface="Times New Roman" panose="02020603050405020304" pitchFamily="18" charset="0"/>
              </a:rPr>
              <a:t>)</a:t>
            </a:r>
          </a:p>
          <a:p>
            <a:pPr marL="263525" indent="-263525">
              <a:buFont typeface="Wingdings" panose="05000000000000000000" pitchFamily="2" charset="2"/>
              <a:buChar char="§"/>
            </a:pPr>
            <a:r>
              <a:rPr lang="ru-RU" sz="2000" dirty="0" smtClean="0">
                <a:solidFill>
                  <a:srgbClr val="002060"/>
                </a:solidFill>
                <a:latin typeface="Arial" panose="020B0604020202020204" pitchFamily="34" charset="0"/>
                <a:ea typeface="Times New Roman" panose="02020603050405020304" pitchFamily="18" charset="0"/>
              </a:rPr>
              <a:t>алгебра </a:t>
            </a:r>
            <a:r>
              <a:rPr lang="ru-RU" sz="2000" dirty="0" err="1" smtClean="0">
                <a:solidFill>
                  <a:srgbClr val="002060"/>
                </a:solidFill>
                <a:latin typeface="Arial" panose="020B0604020202020204" pitchFamily="34" charset="0"/>
                <a:ea typeface="Times New Roman" panose="02020603050405020304" pitchFamily="18" charset="0"/>
              </a:rPr>
              <a:t>және</a:t>
            </a:r>
            <a:r>
              <a:rPr lang="ru-RU" sz="2000" dirty="0" smtClean="0">
                <a:solidFill>
                  <a:srgbClr val="002060"/>
                </a:solidFill>
                <a:latin typeface="Arial" panose="020B0604020202020204" pitchFamily="34" charset="0"/>
                <a:ea typeface="Times New Roman" panose="02020603050405020304" pitchFamily="18" charset="0"/>
              </a:rPr>
              <a:t> анализ </a:t>
            </a:r>
            <a:r>
              <a:rPr lang="ru-RU" sz="2000" dirty="0" err="1" smtClean="0">
                <a:solidFill>
                  <a:srgbClr val="002060"/>
                </a:solidFill>
                <a:latin typeface="Arial" panose="020B0604020202020204" pitchFamily="34" charset="0"/>
                <a:ea typeface="Times New Roman" panose="02020603050405020304" pitchFamily="18" charset="0"/>
              </a:rPr>
              <a:t>бастамалары</a:t>
            </a:r>
            <a:r>
              <a:rPr lang="ru-RU" sz="2000" dirty="0" smtClean="0">
                <a:solidFill>
                  <a:srgbClr val="002060"/>
                </a:solidFill>
                <a:latin typeface="Arial" panose="020B0604020202020204" pitchFamily="34" charset="0"/>
                <a:ea typeface="Times New Roman" panose="02020603050405020304" pitchFamily="18" charset="0"/>
              </a:rPr>
              <a:t>  </a:t>
            </a:r>
            <a:endParaRPr lang="ru-RU" sz="2000" dirty="0">
              <a:solidFill>
                <a:srgbClr val="002060"/>
              </a:solidFill>
              <a:latin typeface="Arial" panose="020B0604020202020204" pitchFamily="34" charset="0"/>
              <a:ea typeface="Times New Roman" panose="02020603050405020304" pitchFamily="18" charset="0"/>
            </a:endParaRPr>
          </a:p>
          <a:p>
            <a:pPr marL="285750" indent="-285750">
              <a:buFont typeface="Wingdings" panose="05000000000000000000" pitchFamily="2" charset="2"/>
              <a:buChar char="§"/>
            </a:pPr>
            <a:r>
              <a:rPr lang="ru-RU" sz="2000" dirty="0" err="1" smtClean="0">
                <a:solidFill>
                  <a:srgbClr val="002060"/>
                </a:solidFill>
                <a:latin typeface="Arial" panose="020B0604020202020204" pitchFamily="34" charset="0"/>
                <a:ea typeface="Times New Roman" panose="02020603050405020304" pitchFamily="18" charset="0"/>
              </a:rPr>
              <a:t>Қазақстан</a:t>
            </a:r>
            <a:r>
              <a:rPr lang="ru-RU" sz="2000" dirty="0" smtClean="0">
                <a:solidFill>
                  <a:srgbClr val="002060"/>
                </a:solidFill>
                <a:latin typeface="Arial" panose="020B0604020202020204" pitchFamily="34" charset="0"/>
                <a:ea typeface="Times New Roman" panose="02020603050405020304" pitchFamily="18" charset="0"/>
              </a:rPr>
              <a:t> </a:t>
            </a:r>
            <a:r>
              <a:rPr lang="ru-RU" sz="2000" dirty="0" err="1" smtClean="0">
                <a:solidFill>
                  <a:srgbClr val="002060"/>
                </a:solidFill>
                <a:latin typeface="Arial" panose="020B0604020202020204" pitchFamily="34" charset="0"/>
                <a:ea typeface="Times New Roman" panose="02020603050405020304" pitchFamily="18" charset="0"/>
              </a:rPr>
              <a:t>тарихы</a:t>
            </a:r>
            <a:endParaRPr lang="ru-RU" sz="2000" dirty="0">
              <a:solidFill>
                <a:srgbClr val="002060"/>
              </a:solidFill>
              <a:latin typeface="Arial" panose="020B0604020202020204" pitchFamily="34" charset="0"/>
              <a:ea typeface="Times New Roman" panose="02020603050405020304" pitchFamily="18" charset="0"/>
            </a:endParaRPr>
          </a:p>
          <a:p>
            <a:pPr marL="285750" indent="-285750">
              <a:buFont typeface="Wingdings" panose="05000000000000000000" pitchFamily="2" charset="2"/>
              <a:buChar char="§"/>
            </a:pPr>
            <a:r>
              <a:rPr lang="kk-KZ" sz="2000" i="1" dirty="0">
                <a:solidFill>
                  <a:srgbClr val="002060"/>
                </a:solidFill>
                <a:latin typeface="Arial" panose="020B0604020202020204" pitchFamily="34" charset="0"/>
                <a:ea typeface="Times New Roman" panose="02020603050405020304" pitchFamily="18" charset="0"/>
              </a:rPr>
              <a:t>қазақ тілі мен әдебиеті</a:t>
            </a:r>
            <a:r>
              <a:rPr lang="ru-RU" sz="2000" i="1" dirty="0" smtClean="0">
                <a:solidFill>
                  <a:srgbClr val="002060"/>
                </a:solidFill>
                <a:latin typeface="Arial" panose="020B0604020202020204" pitchFamily="34" charset="0"/>
                <a:ea typeface="Times New Roman" panose="02020603050405020304" pitchFamily="18" charset="0"/>
              </a:rPr>
              <a:t>/</a:t>
            </a:r>
            <a:r>
              <a:rPr lang="ru-RU" sz="2000" i="1" dirty="0" err="1" smtClean="0">
                <a:solidFill>
                  <a:srgbClr val="002060"/>
                </a:solidFill>
                <a:latin typeface="Arial" panose="020B0604020202020204" pitchFamily="34" charset="0"/>
                <a:ea typeface="Times New Roman" panose="02020603050405020304" pitchFamily="18" charset="0"/>
              </a:rPr>
              <a:t>орыс</a:t>
            </a:r>
            <a:r>
              <a:rPr lang="ru-RU" sz="2000" i="1" dirty="0" smtClean="0">
                <a:solidFill>
                  <a:srgbClr val="002060"/>
                </a:solidFill>
                <a:latin typeface="Arial" panose="020B0604020202020204" pitchFamily="34" charset="0"/>
                <a:ea typeface="Times New Roman" panose="02020603050405020304" pitchFamily="18" charset="0"/>
              </a:rPr>
              <a:t> </a:t>
            </a:r>
            <a:r>
              <a:rPr lang="ru-RU" sz="2000" i="1" dirty="0" err="1">
                <a:solidFill>
                  <a:srgbClr val="002060"/>
                </a:solidFill>
                <a:latin typeface="Arial" panose="020B0604020202020204" pitchFamily="34" charset="0"/>
                <a:ea typeface="Times New Roman" panose="02020603050405020304" pitchFamily="18" charset="0"/>
              </a:rPr>
              <a:t>тілі</a:t>
            </a:r>
            <a:r>
              <a:rPr lang="ru-RU" sz="2000" i="1" dirty="0">
                <a:solidFill>
                  <a:srgbClr val="002060"/>
                </a:solidFill>
                <a:latin typeface="Arial" panose="020B0604020202020204" pitchFamily="34" charset="0"/>
                <a:ea typeface="Times New Roman" panose="02020603050405020304" pitchFamily="18" charset="0"/>
              </a:rPr>
              <a:t> мен </a:t>
            </a:r>
            <a:r>
              <a:rPr lang="ru-RU" sz="2000" i="1" dirty="0" err="1">
                <a:solidFill>
                  <a:srgbClr val="002060"/>
                </a:solidFill>
                <a:latin typeface="Arial" panose="020B0604020202020204" pitchFamily="34" charset="0"/>
                <a:ea typeface="Times New Roman" panose="02020603050405020304" pitchFamily="18" charset="0"/>
              </a:rPr>
              <a:t>әдебиеті</a:t>
            </a:r>
            <a:endParaRPr lang="ru-RU" sz="2000" i="1" dirty="0">
              <a:solidFill>
                <a:srgbClr val="002060"/>
              </a:solidFill>
              <a:latin typeface="Arial" panose="020B0604020202020204" pitchFamily="34" charset="0"/>
              <a:ea typeface="Times New Roman" panose="02020603050405020304" pitchFamily="18" charset="0"/>
            </a:endParaRPr>
          </a:p>
          <a:p>
            <a:pPr marL="285750" indent="-285750">
              <a:buFont typeface="Wingdings" panose="05000000000000000000" pitchFamily="2" charset="2"/>
              <a:buChar char="§"/>
            </a:pPr>
            <a:r>
              <a:rPr lang="ru-RU" sz="2000" dirty="0" err="1">
                <a:solidFill>
                  <a:srgbClr val="002060"/>
                </a:solidFill>
                <a:latin typeface="Arial" panose="020B0604020202020204" pitchFamily="34" charset="0"/>
                <a:ea typeface="Times New Roman" panose="02020603050405020304" pitchFamily="18" charset="0"/>
              </a:rPr>
              <a:t>таңдау</a:t>
            </a:r>
            <a:r>
              <a:rPr lang="ru-RU" sz="2000" dirty="0">
                <a:solidFill>
                  <a:srgbClr val="002060"/>
                </a:solidFill>
                <a:latin typeface="Arial" panose="020B0604020202020204" pitchFamily="34" charset="0"/>
                <a:ea typeface="Times New Roman" panose="02020603050405020304" pitchFamily="18" charset="0"/>
              </a:rPr>
              <a:t> </a:t>
            </a:r>
            <a:r>
              <a:rPr lang="ru-RU" sz="2000" dirty="0" err="1">
                <a:solidFill>
                  <a:srgbClr val="002060"/>
                </a:solidFill>
                <a:latin typeface="Arial" panose="020B0604020202020204" pitchFamily="34" charset="0"/>
                <a:ea typeface="Times New Roman" panose="02020603050405020304" pitchFamily="18" charset="0"/>
              </a:rPr>
              <a:t>пәні</a:t>
            </a:r>
            <a:endParaRPr lang="ru-RU" sz="2000" dirty="0">
              <a:solidFill>
                <a:srgbClr val="002060"/>
              </a:solidFill>
              <a:latin typeface="Arial" panose="020B0604020202020204" pitchFamily="34" charset="0"/>
              <a:ea typeface="Times New Roman" panose="02020603050405020304" pitchFamily="18" charset="0"/>
            </a:endParaRPr>
          </a:p>
        </p:txBody>
      </p:sp>
    </p:spTree>
    <p:extLst>
      <p:ext uri="{BB962C8B-B14F-4D97-AF65-F5344CB8AC3E}">
        <p14:creationId xmlns:p14="http://schemas.microsoft.com/office/powerpoint/2010/main" val="38021149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 xmlns:a16="http://schemas.microsoft.com/office/drawing/2014/main" id="{FE903A36-7EF6-4908-A470-4BBF26857038}"/>
              </a:ext>
            </a:extLst>
          </p:cNvPr>
          <p:cNvSpPr txBox="1"/>
          <p:nvPr/>
        </p:nvSpPr>
        <p:spPr>
          <a:xfrm>
            <a:off x="406400" y="-20239"/>
            <a:ext cx="11787020" cy="461665"/>
          </a:xfrm>
          <a:prstGeom prst="rect">
            <a:avLst/>
          </a:prstGeom>
          <a:solidFill>
            <a:schemeClr val="bg1"/>
          </a:solidFill>
        </p:spPr>
        <p:txBody>
          <a:bodyPr wrap="square">
            <a:spAutoFit/>
          </a:bodyPr>
          <a:lstStyle/>
          <a:p>
            <a:pPr algn="ctr"/>
            <a:r>
              <a:rPr lang="ru-RU" sz="2400" b="1" dirty="0">
                <a:latin typeface="Arial" pitchFamily="34" charset="0"/>
                <a:cs typeface="Arial" pitchFamily="34" charset="0"/>
              </a:rPr>
              <a:t>11 (12) СЫНЫПТАРДА БІЛІМ </a:t>
            </a:r>
            <a:r>
              <a:rPr lang="ru-RU" sz="2400" b="1" dirty="0" smtClean="0">
                <a:latin typeface="Arial" pitchFamily="34" charset="0"/>
                <a:cs typeface="Arial" pitchFamily="34" charset="0"/>
              </a:rPr>
              <a:t>АЛУШЫЛАР</a:t>
            </a:r>
            <a:r>
              <a:rPr lang="ru-RU" sz="2400" b="1" dirty="0">
                <a:latin typeface="Arial" pitchFamily="34" charset="0"/>
                <a:cs typeface="Arial" pitchFamily="34" charset="0"/>
              </a:rPr>
              <a:t>ҒА</a:t>
            </a:r>
            <a:r>
              <a:rPr lang="ru-RU" sz="2400" b="1" dirty="0" smtClean="0">
                <a:latin typeface="Arial" pitchFamily="34" charset="0"/>
                <a:cs typeface="Arial" pitchFamily="34" charset="0"/>
              </a:rPr>
              <a:t> </a:t>
            </a:r>
            <a:endParaRPr lang="ru-RU" sz="2400" dirty="0">
              <a:latin typeface="Arial" pitchFamily="34" charset="0"/>
              <a:cs typeface="Arial" pitchFamily="34" charset="0"/>
            </a:endParaRPr>
          </a:p>
        </p:txBody>
      </p:sp>
      <p:sp>
        <p:nvSpPr>
          <p:cNvPr id="3" name="Прямоугольник 2"/>
          <p:cNvSpPr/>
          <p:nvPr/>
        </p:nvSpPr>
        <p:spPr>
          <a:xfrm>
            <a:off x="-12699" y="620110"/>
            <a:ext cx="12192000" cy="6072645"/>
          </a:xfrm>
          <a:prstGeom prst="rect">
            <a:avLst/>
          </a:prstGeom>
          <a:solidFill>
            <a:schemeClr val="accent1">
              <a:lumMod val="40000"/>
              <a:lumOff val="6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nvGrpSpPr>
          <p:cNvPr id="49" name="Группа 48"/>
          <p:cNvGrpSpPr/>
          <p:nvPr/>
        </p:nvGrpSpPr>
        <p:grpSpPr>
          <a:xfrm>
            <a:off x="647941" y="846206"/>
            <a:ext cx="1279286" cy="1224000"/>
            <a:chOff x="647941" y="919235"/>
            <a:chExt cx="1279286" cy="1224000"/>
          </a:xfrm>
        </p:grpSpPr>
        <p:sp>
          <p:nvSpPr>
            <p:cNvPr id="4" name="Овал 3"/>
            <p:cNvSpPr/>
            <p:nvPr/>
          </p:nvSpPr>
          <p:spPr>
            <a:xfrm>
              <a:off x="657583" y="919235"/>
              <a:ext cx="1260000" cy="1224000"/>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 name="Прямоугольник 4"/>
            <p:cNvSpPr/>
            <p:nvPr/>
          </p:nvSpPr>
          <p:spPr>
            <a:xfrm rot="10800000" flipV="1">
              <a:off x="647941" y="1023403"/>
              <a:ext cx="1279286" cy="1015663"/>
            </a:xfrm>
            <a:prstGeom prst="rect">
              <a:avLst/>
            </a:prstGeom>
          </p:spPr>
          <p:txBody>
            <a:bodyPr wrap="square">
              <a:spAutoFit/>
            </a:bodyPr>
            <a:lstStyle/>
            <a:p>
              <a:pPr algn="ctr"/>
              <a:r>
                <a:rPr lang="kk-KZ" sz="4000" b="1" dirty="0" smtClean="0">
                  <a:solidFill>
                    <a:schemeClr val="accent1">
                      <a:lumMod val="75000"/>
                    </a:schemeClr>
                  </a:solidFill>
                  <a:latin typeface="Arial" pitchFamily="34" charset="0"/>
                  <a:cs typeface="Arial" pitchFamily="34" charset="0"/>
                </a:rPr>
                <a:t>05</a:t>
              </a:r>
              <a:r>
                <a:rPr lang="kk-KZ" sz="4000" b="1" dirty="0" smtClean="0">
                  <a:solidFill>
                    <a:schemeClr val="accent1">
                      <a:lumMod val="50000"/>
                    </a:schemeClr>
                  </a:solidFill>
                  <a:latin typeface="Arial" pitchFamily="34" charset="0"/>
                  <a:cs typeface="Arial" pitchFamily="34" charset="0"/>
                </a:rPr>
                <a:t> </a:t>
              </a:r>
              <a:r>
                <a:rPr lang="kk-KZ" sz="2000" b="1" dirty="0" smtClean="0">
                  <a:solidFill>
                    <a:schemeClr val="accent1">
                      <a:lumMod val="50000"/>
                    </a:schemeClr>
                  </a:solidFill>
                  <a:latin typeface="Arial" pitchFamily="34" charset="0"/>
                  <a:cs typeface="Arial" pitchFamily="34" charset="0"/>
                </a:rPr>
                <a:t>маусым</a:t>
              </a:r>
              <a:endParaRPr lang="ru-RU" sz="2000" b="1" dirty="0">
                <a:solidFill>
                  <a:schemeClr val="accent1">
                    <a:lumMod val="50000"/>
                  </a:schemeClr>
                </a:solidFill>
                <a:latin typeface="Arial" pitchFamily="34" charset="0"/>
                <a:cs typeface="Arial" pitchFamily="34" charset="0"/>
              </a:endParaRPr>
            </a:p>
          </p:txBody>
        </p:sp>
      </p:grpSp>
      <p:cxnSp>
        <p:nvCxnSpPr>
          <p:cNvPr id="16" name="Прямая соединительная линия 15"/>
          <p:cNvCxnSpPr/>
          <p:nvPr/>
        </p:nvCxnSpPr>
        <p:spPr>
          <a:xfrm>
            <a:off x="2486230" y="852061"/>
            <a:ext cx="23431" cy="5758289"/>
          </a:xfrm>
          <a:prstGeom prst="line">
            <a:avLst/>
          </a:prstGeom>
          <a:ln w="38100">
            <a:solidFill>
              <a:schemeClr val="bg1"/>
            </a:solidFill>
            <a:prstDash val="dash"/>
          </a:ln>
        </p:spPr>
        <p:style>
          <a:lnRef idx="1">
            <a:schemeClr val="accent1"/>
          </a:lnRef>
          <a:fillRef idx="0">
            <a:schemeClr val="accent1"/>
          </a:fillRef>
          <a:effectRef idx="0">
            <a:schemeClr val="accent1"/>
          </a:effectRef>
          <a:fontRef idx="minor">
            <a:schemeClr val="tx1"/>
          </a:fontRef>
        </p:style>
      </p:cxnSp>
      <p:cxnSp>
        <p:nvCxnSpPr>
          <p:cNvPr id="18" name="Прямая соединительная линия 17"/>
          <p:cNvCxnSpPr/>
          <p:nvPr/>
        </p:nvCxnSpPr>
        <p:spPr>
          <a:xfrm>
            <a:off x="4907950" y="867939"/>
            <a:ext cx="22294" cy="5818611"/>
          </a:xfrm>
          <a:prstGeom prst="line">
            <a:avLst/>
          </a:prstGeom>
          <a:ln w="38100">
            <a:solidFill>
              <a:schemeClr val="bg1"/>
            </a:solidFill>
            <a:prstDash val="dash"/>
          </a:ln>
        </p:spPr>
        <p:style>
          <a:lnRef idx="1">
            <a:schemeClr val="accent1"/>
          </a:lnRef>
          <a:fillRef idx="0">
            <a:schemeClr val="accent1"/>
          </a:fillRef>
          <a:effectRef idx="0">
            <a:schemeClr val="accent1"/>
          </a:effectRef>
          <a:fontRef idx="minor">
            <a:schemeClr val="tx1"/>
          </a:fontRef>
        </p:style>
      </p:cxnSp>
      <p:cxnSp>
        <p:nvCxnSpPr>
          <p:cNvPr id="19" name="Прямая соединительная линия 18"/>
          <p:cNvCxnSpPr/>
          <p:nvPr/>
        </p:nvCxnSpPr>
        <p:spPr>
          <a:xfrm>
            <a:off x="7334576" y="853070"/>
            <a:ext cx="45860" cy="5757280"/>
          </a:xfrm>
          <a:prstGeom prst="line">
            <a:avLst/>
          </a:prstGeom>
          <a:ln w="38100">
            <a:solidFill>
              <a:schemeClr val="bg1"/>
            </a:solidFill>
            <a:prstDash val="dash"/>
          </a:ln>
        </p:spPr>
        <p:style>
          <a:lnRef idx="1">
            <a:schemeClr val="accent1"/>
          </a:lnRef>
          <a:fillRef idx="0">
            <a:schemeClr val="accent1"/>
          </a:fillRef>
          <a:effectRef idx="0">
            <a:schemeClr val="accent1"/>
          </a:effectRef>
          <a:fontRef idx="minor">
            <a:schemeClr val="tx1"/>
          </a:fontRef>
        </p:style>
      </p:cxnSp>
      <p:cxnSp>
        <p:nvCxnSpPr>
          <p:cNvPr id="20" name="Прямая соединительная линия 19"/>
          <p:cNvCxnSpPr/>
          <p:nvPr/>
        </p:nvCxnSpPr>
        <p:spPr>
          <a:xfrm>
            <a:off x="9742724" y="809227"/>
            <a:ext cx="80564" cy="5877323"/>
          </a:xfrm>
          <a:prstGeom prst="line">
            <a:avLst/>
          </a:prstGeom>
          <a:ln w="38100">
            <a:solidFill>
              <a:schemeClr val="bg1"/>
            </a:solidFill>
            <a:prstDash val="dash"/>
          </a:ln>
        </p:spPr>
        <p:style>
          <a:lnRef idx="1">
            <a:schemeClr val="accent1"/>
          </a:lnRef>
          <a:fillRef idx="0">
            <a:schemeClr val="accent1"/>
          </a:fillRef>
          <a:effectRef idx="0">
            <a:schemeClr val="accent1"/>
          </a:effectRef>
          <a:fontRef idx="minor">
            <a:schemeClr val="tx1"/>
          </a:fontRef>
        </p:style>
      </p:cxnSp>
      <p:sp>
        <p:nvSpPr>
          <p:cNvPr id="21" name="Прямоугольник 20"/>
          <p:cNvSpPr/>
          <p:nvPr/>
        </p:nvSpPr>
        <p:spPr>
          <a:xfrm>
            <a:off x="7325384" y="2121178"/>
            <a:ext cx="2454336" cy="954107"/>
          </a:xfrm>
          <a:prstGeom prst="rect">
            <a:avLst/>
          </a:prstGeom>
        </p:spPr>
        <p:txBody>
          <a:bodyPr wrap="square">
            <a:spAutoFit/>
          </a:bodyPr>
          <a:lstStyle/>
          <a:p>
            <a:pPr algn="ctr"/>
            <a:r>
              <a:rPr lang="kk-KZ" sz="1400" b="1" dirty="0">
                <a:solidFill>
                  <a:schemeClr val="accent1">
                    <a:lumMod val="50000"/>
                  </a:schemeClr>
                </a:solidFill>
                <a:latin typeface="Arial" pitchFamily="34" charset="0"/>
                <a:cs typeface="Arial" pitchFamily="34" charset="0"/>
              </a:rPr>
              <a:t>қазақ тілі мен әдебиеті</a:t>
            </a:r>
            <a:r>
              <a:rPr lang="ru-RU" sz="1400" b="1" dirty="0">
                <a:solidFill>
                  <a:schemeClr val="accent1">
                    <a:lumMod val="50000"/>
                  </a:schemeClr>
                </a:solidFill>
                <a:latin typeface="Arial" pitchFamily="34" charset="0"/>
                <a:cs typeface="Arial" pitchFamily="34" charset="0"/>
              </a:rPr>
              <a:t>/</a:t>
            </a:r>
            <a:r>
              <a:rPr lang="ru-RU" sz="1400" b="1" dirty="0" err="1">
                <a:solidFill>
                  <a:schemeClr val="accent1">
                    <a:lumMod val="50000"/>
                  </a:schemeClr>
                </a:solidFill>
                <a:latin typeface="Arial" pitchFamily="34" charset="0"/>
                <a:cs typeface="Arial" pitchFamily="34" charset="0"/>
              </a:rPr>
              <a:t>орыс</a:t>
            </a:r>
            <a:r>
              <a:rPr lang="ru-RU" sz="1400" b="1" dirty="0">
                <a:solidFill>
                  <a:schemeClr val="accent1">
                    <a:lumMod val="50000"/>
                  </a:schemeClr>
                </a:solidFill>
                <a:latin typeface="Arial" pitchFamily="34" charset="0"/>
                <a:cs typeface="Arial" pitchFamily="34" charset="0"/>
              </a:rPr>
              <a:t> </a:t>
            </a:r>
            <a:r>
              <a:rPr lang="ru-RU" sz="1400" b="1" dirty="0" err="1">
                <a:solidFill>
                  <a:schemeClr val="accent1">
                    <a:lumMod val="50000"/>
                  </a:schemeClr>
                </a:solidFill>
                <a:latin typeface="Arial" pitchFamily="34" charset="0"/>
                <a:cs typeface="Arial" pitchFamily="34" charset="0"/>
              </a:rPr>
              <a:t>тілі</a:t>
            </a:r>
            <a:r>
              <a:rPr lang="ru-RU" sz="1400" b="1" dirty="0">
                <a:solidFill>
                  <a:schemeClr val="accent1">
                    <a:lumMod val="50000"/>
                  </a:schemeClr>
                </a:solidFill>
                <a:latin typeface="Arial" pitchFamily="34" charset="0"/>
                <a:cs typeface="Arial" pitchFamily="34" charset="0"/>
              </a:rPr>
              <a:t> мен </a:t>
            </a:r>
            <a:r>
              <a:rPr lang="ru-RU" sz="1400" b="1" dirty="0" err="1" smtClean="0">
                <a:solidFill>
                  <a:schemeClr val="accent1">
                    <a:lumMod val="50000"/>
                  </a:schemeClr>
                </a:solidFill>
                <a:latin typeface="Arial" pitchFamily="34" charset="0"/>
                <a:cs typeface="Arial" pitchFamily="34" charset="0"/>
              </a:rPr>
              <a:t>әдебиеті</a:t>
            </a:r>
            <a:r>
              <a:rPr lang="ru-RU" sz="1400" dirty="0">
                <a:solidFill>
                  <a:schemeClr val="accent1">
                    <a:lumMod val="50000"/>
                  </a:schemeClr>
                </a:solidFill>
                <a:latin typeface="Arial" pitchFamily="34" charset="0"/>
                <a:cs typeface="Arial" pitchFamily="34" charset="0"/>
              </a:rPr>
              <a:t> </a:t>
            </a:r>
            <a:r>
              <a:rPr lang="ru-RU" sz="1400" dirty="0" err="1">
                <a:solidFill>
                  <a:schemeClr val="accent1">
                    <a:lumMod val="50000"/>
                  </a:schemeClr>
                </a:solidFill>
                <a:latin typeface="Arial" pitchFamily="34" charset="0"/>
                <a:cs typeface="Arial" pitchFamily="34" charset="0"/>
              </a:rPr>
              <a:t>бойынша</a:t>
            </a:r>
            <a:endParaRPr lang="ru-RU" sz="1400" b="1" dirty="0">
              <a:solidFill>
                <a:schemeClr val="accent1">
                  <a:lumMod val="50000"/>
                </a:schemeClr>
              </a:solidFill>
              <a:latin typeface="Arial" pitchFamily="34" charset="0"/>
              <a:cs typeface="Arial" pitchFamily="34" charset="0"/>
            </a:endParaRPr>
          </a:p>
          <a:p>
            <a:pPr algn="ctr"/>
            <a:r>
              <a:rPr lang="ru-RU" sz="1400" dirty="0" err="1" smtClean="0">
                <a:solidFill>
                  <a:schemeClr val="accent1">
                    <a:lumMod val="50000"/>
                  </a:schemeClr>
                </a:solidFill>
                <a:latin typeface="Arial" pitchFamily="34" charset="0"/>
                <a:cs typeface="Arial" pitchFamily="34" charset="0"/>
              </a:rPr>
              <a:t>жазбаша</a:t>
            </a:r>
            <a:r>
              <a:rPr lang="ru-RU" sz="1400" dirty="0" smtClean="0">
                <a:solidFill>
                  <a:schemeClr val="accent1">
                    <a:lumMod val="50000"/>
                  </a:schemeClr>
                </a:solidFill>
                <a:latin typeface="Arial" pitchFamily="34" charset="0"/>
                <a:cs typeface="Arial" pitchFamily="34" charset="0"/>
              </a:rPr>
              <a:t> </a:t>
            </a:r>
            <a:r>
              <a:rPr lang="ru-RU" sz="1400" dirty="0" err="1">
                <a:solidFill>
                  <a:schemeClr val="accent1">
                    <a:lumMod val="50000"/>
                  </a:schemeClr>
                </a:solidFill>
                <a:latin typeface="Arial" pitchFamily="34" charset="0"/>
                <a:cs typeface="Arial" pitchFamily="34" charset="0"/>
              </a:rPr>
              <a:t>емтихан</a:t>
            </a:r>
            <a:endParaRPr lang="ru-RU" sz="1400" dirty="0">
              <a:solidFill>
                <a:schemeClr val="accent1">
                  <a:lumMod val="50000"/>
                </a:schemeClr>
              </a:solidFill>
              <a:latin typeface="Arial" pitchFamily="34" charset="0"/>
              <a:cs typeface="Arial" pitchFamily="34" charset="0"/>
            </a:endParaRPr>
          </a:p>
        </p:txBody>
      </p:sp>
      <p:sp>
        <p:nvSpPr>
          <p:cNvPr id="22" name="Прямоугольник 21"/>
          <p:cNvSpPr/>
          <p:nvPr/>
        </p:nvSpPr>
        <p:spPr>
          <a:xfrm>
            <a:off x="2468123" y="2055335"/>
            <a:ext cx="2420583" cy="738664"/>
          </a:xfrm>
          <a:prstGeom prst="rect">
            <a:avLst/>
          </a:prstGeom>
        </p:spPr>
        <p:txBody>
          <a:bodyPr wrap="square">
            <a:spAutoFit/>
          </a:bodyPr>
          <a:lstStyle/>
          <a:p>
            <a:pPr algn="ctr"/>
            <a:r>
              <a:rPr lang="ru-RU" sz="1400" b="1" dirty="0" smtClean="0">
                <a:solidFill>
                  <a:schemeClr val="accent1">
                    <a:lumMod val="50000"/>
                  </a:schemeClr>
                </a:solidFill>
                <a:latin typeface="Arial" pitchFamily="34" charset="0"/>
                <a:cs typeface="Arial" pitchFamily="34" charset="0"/>
              </a:rPr>
              <a:t>Алгебра </a:t>
            </a:r>
            <a:r>
              <a:rPr lang="ru-RU" sz="1400" b="1" dirty="0" err="1">
                <a:solidFill>
                  <a:schemeClr val="accent1">
                    <a:lumMod val="50000"/>
                  </a:schemeClr>
                </a:solidFill>
                <a:latin typeface="Arial" pitchFamily="34" charset="0"/>
                <a:cs typeface="Arial" pitchFamily="34" charset="0"/>
              </a:rPr>
              <a:t>және</a:t>
            </a:r>
            <a:r>
              <a:rPr lang="ru-RU" sz="1400" b="1" dirty="0">
                <a:solidFill>
                  <a:schemeClr val="accent1">
                    <a:lumMod val="50000"/>
                  </a:schemeClr>
                </a:solidFill>
                <a:latin typeface="Arial" pitchFamily="34" charset="0"/>
                <a:cs typeface="Arial" pitchFamily="34" charset="0"/>
              </a:rPr>
              <a:t> анализ </a:t>
            </a:r>
            <a:r>
              <a:rPr lang="ru-RU" sz="1400" b="1" dirty="0" err="1">
                <a:solidFill>
                  <a:schemeClr val="accent1">
                    <a:lumMod val="50000"/>
                  </a:schemeClr>
                </a:solidFill>
                <a:latin typeface="Arial" pitchFamily="34" charset="0"/>
                <a:cs typeface="Arial" pitchFamily="34" charset="0"/>
              </a:rPr>
              <a:t>бастамалары</a:t>
            </a:r>
            <a:r>
              <a:rPr lang="ru-RU" sz="1400" b="1" dirty="0">
                <a:solidFill>
                  <a:schemeClr val="accent1">
                    <a:lumMod val="50000"/>
                  </a:schemeClr>
                </a:solidFill>
                <a:latin typeface="Arial" pitchFamily="34" charset="0"/>
                <a:cs typeface="Arial" pitchFamily="34" charset="0"/>
              </a:rPr>
              <a:t> </a:t>
            </a:r>
            <a:r>
              <a:rPr lang="ru-RU" sz="1400" dirty="0" err="1">
                <a:solidFill>
                  <a:schemeClr val="accent1">
                    <a:lumMod val="50000"/>
                  </a:schemeClr>
                </a:solidFill>
                <a:latin typeface="Arial" pitchFamily="34" charset="0"/>
                <a:cs typeface="Arial" pitchFamily="34" charset="0"/>
              </a:rPr>
              <a:t>бойынша</a:t>
            </a:r>
            <a:r>
              <a:rPr lang="ru-RU" sz="1400" dirty="0">
                <a:solidFill>
                  <a:schemeClr val="accent1">
                    <a:lumMod val="50000"/>
                  </a:schemeClr>
                </a:solidFill>
                <a:latin typeface="Arial" pitchFamily="34" charset="0"/>
                <a:cs typeface="Arial" pitchFamily="34" charset="0"/>
              </a:rPr>
              <a:t> </a:t>
            </a:r>
            <a:r>
              <a:rPr lang="ru-RU" sz="1400" dirty="0" err="1">
                <a:solidFill>
                  <a:schemeClr val="accent1">
                    <a:lumMod val="50000"/>
                  </a:schemeClr>
                </a:solidFill>
                <a:latin typeface="Arial" pitchFamily="34" charset="0"/>
                <a:cs typeface="Arial" pitchFamily="34" charset="0"/>
              </a:rPr>
              <a:t>жазбаша</a:t>
            </a:r>
            <a:r>
              <a:rPr lang="ru-RU" sz="1400" dirty="0">
                <a:solidFill>
                  <a:schemeClr val="accent1">
                    <a:lumMod val="50000"/>
                  </a:schemeClr>
                </a:solidFill>
                <a:latin typeface="Arial" pitchFamily="34" charset="0"/>
                <a:cs typeface="Arial" pitchFamily="34" charset="0"/>
              </a:rPr>
              <a:t> </a:t>
            </a:r>
            <a:r>
              <a:rPr lang="ru-RU" sz="1400" dirty="0" err="1">
                <a:solidFill>
                  <a:schemeClr val="accent1">
                    <a:lumMod val="50000"/>
                  </a:schemeClr>
                </a:solidFill>
                <a:latin typeface="Arial" pitchFamily="34" charset="0"/>
                <a:cs typeface="Arial" pitchFamily="34" charset="0"/>
              </a:rPr>
              <a:t>емтихан</a:t>
            </a:r>
            <a:endParaRPr lang="ru-RU" sz="1200" i="1" dirty="0">
              <a:solidFill>
                <a:schemeClr val="accent1">
                  <a:lumMod val="50000"/>
                </a:schemeClr>
              </a:solidFill>
              <a:latin typeface="Arial" pitchFamily="34" charset="0"/>
              <a:cs typeface="Arial" pitchFamily="34" charset="0"/>
            </a:endParaRPr>
          </a:p>
        </p:txBody>
      </p:sp>
      <p:sp>
        <p:nvSpPr>
          <p:cNvPr id="23" name="Прямоугольник 22"/>
          <p:cNvSpPr/>
          <p:nvPr/>
        </p:nvSpPr>
        <p:spPr>
          <a:xfrm>
            <a:off x="129487" y="2065042"/>
            <a:ext cx="2142912" cy="1107996"/>
          </a:xfrm>
          <a:prstGeom prst="rect">
            <a:avLst/>
          </a:prstGeom>
        </p:spPr>
        <p:txBody>
          <a:bodyPr wrap="square">
            <a:spAutoFit/>
          </a:bodyPr>
          <a:lstStyle/>
          <a:p>
            <a:pPr algn="ctr"/>
            <a:r>
              <a:rPr lang="kk-KZ" sz="1400" b="1" dirty="0" smtClean="0">
                <a:solidFill>
                  <a:schemeClr val="accent1">
                    <a:lumMod val="50000"/>
                  </a:schemeClr>
                </a:solidFill>
                <a:latin typeface="Arial" pitchFamily="34" charset="0"/>
                <a:cs typeface="Arial" pitchFamily="34" charset="0"/>
              </a:rPr>
              <a:t>Оқыту </a:t>
            </a:r>
            <a:r>
              <a:rPr lang="kk-KZ" sz="1400" b="1" dirty="0">
                <a:solidFill>
                  <a:schemeClr val="accent1">
                    <a:lumMod val="50000"/>
                  </a:schemeClr>
                </a:solidFill>
                <a:latin typeface="Arial" pitchFamily="34" charset="0"/>
                <a:cs typeface="Arial" pitchFamily="34" charset="0"/>
              </a:rPr>
              <a:t>тілі </a:t>
            </a:r>
            <a:r>
              <a:rPr lang="kk-KZ" sz="1400" dirty="0">
                <a:solidFill>
                  <a:schemeClr val="accent1">
                    <a:lumMod val="50000"/>
                  </a:schemeClr>
                </a:solidFill>
                <a:latin typeface="Arial" pitchFamily="34" charset="0"/>
                <a:cs typeface="Arial" pitchFamily="34" charset="0"/>
              </a:rPr>
              <a:t>бойынша жазбаша </a:t>
            </a:r>
            <a:r>
              <a:rPr lang="kk-KZ" sz="1400" dirty="0" smtClean="0">
                <a:solidFill>
                  <a:schemeClr val="accent1">
                    <a:lumMod val="50000"/>
                  </a:schemeClr>
                </a:solidFill>
                <a:latin typeface="Arial" pitchFamily="34" charset="0"/>
                <a:cs typeface="Arial" pitchFamily="34" charset="0"/>
              </a:rPr>
              <a:t>емтихан</a:t>
            </a:r>
            <a:r>
              <a:rPr lang="kk-KZ" sz="1400" b="1" dirty="0">
                <a:latin typeface="Arial" pitchFamily="34" charset="0"/>
                <a:cs typeface="Arial" pitchFamily="34" charset="0"/>
              </a:rPr>
              <a:t> </a:t>
            </a:r>
            <a:endParaRPr lang="kk-KZ" sz="1400" b="1" dirty="0" smtClean="0">
              <a:latin typeface="Arial" pitchFamily="34" charset="0"/>
              <a:cs typeface="Arial" pitchFamily="34" charset="0"/>
            </a:endParaRPr>
          </a:p>
          <a:p>
            <a:pPr algn="ctr"/>
            <a:r>
              <a:rPr lang="kk-KZ" sz="1200" i="1" dirty="0">
                <a:solidFill>
                  <a:srgbClr val="002060"/>
                </a:solidFill>
                <a:latin typeface="Arial" pitchFamily="34" charset="0"/>
                <a:cs typeface="Arial" pitchFamily="34" charset="0"/>
              </a:rPr>
              <a:t>қазақ /орыс </a:t>
            </a:r>
            <a:r>
              <a:rPr lang="kk-KZ" sz="1200" i="1" dirty="0" smtClean="0">
                <a:solidFill>
                  <a:srgbClr val="002060"/>
                </a:solidFill>
                <a:latin typeface="Arial" pitchFamily="34" charset="0"/>
                <a:cs typeface="Arial" pitchFamily="34" charset="0"/>
              </a:rPr>
              <a:t>ұйғыр/тәжік/өзбек </a:t>
            </a:r>
            <a:endParaRPr lang="kk-KZ" sz="1200" i="1" dirty="0">
              <a:solidFill>
                <a:srgbClr val="002060"/>
              </a:solidFill>
              <a:latin typeface="Arial" pitchFamily="34" charset="0"/>
              <a:cs typeface="Arial" pitchFamily="34" charset="0"/>
            </a:endParaRPr>
          </a:p>
          <a:p>
            <a:pPr algn="ctr"/>
            <a:endParaRPr lang="ru-RU" sz="1400" dirty="0">
              <a:solidFill>
                <a:schemeClr val="accent1">
                  <a:lumMod val="50000"/>
                </a:schemeClr>
              </a:solidFill>
              <a:latin typeface="Arial" pitchFamily="34" charset="0"/>
              <a:cs typeface="Arial" pitchFamily="34" charset="0"/>
            </a:endParaRPr>
          </a:p>
        </p:txBody>
      </p:sp>
      <p:sp>
        <p:nvSpPr>
          <p:cNvPr id="24" name="Прямоугольник 23"/>
          <p:cNvSpPr/>
          <p:nvPr/>
        </p:nvSpPr>
        <p:spPr>
          <a:xfrm>
            <a:off x="5034493" y="2082242"/>
            <a:ext cx="2166553" cy="738664"/>
          </a:xfrm>
          <a:prstGeom prst="rect">
            <a:avLst/>
          </a:prstGeom>
        </p:spPr>
        <p:txBody>
          <a:bodyPr wrap="square">
            <a:spAutoFit/>
          </a:bodyPr>
          <a:lstStyle/>
          <a:p>
            <a:pPr algn="ctr"/>
            <a:r>
              <a:rPr lang="kk-KZ" sz="1400" b="1" dirty="0">
                <a:solidFill>
                  <a:schemeClr val="accent1">
                    <a:lumMod val="50000"/>
                  </a:schemeClr>
                </a:solidFill>
                <a:latin typeface="Arial" pitchFamily="34" charset="0"/>
                <a:cs typeface="Arial" pitchFamily="34" charset="0"/>
              </a:rPr>
              <a:t>Қазақстан тарихы </a:t>
            </a:r>
            <a:r>
              <a:rPr lang="kk-KZ" sz="1400" dirty="0">
                <a:solidFill>
                  <a:schemeClr val="accent1">
                    <a:lumMod val="50000"/>
                  </a:schemeClr>
                </a:solidFill>
                <a:latin typeface="Arial" pitchFamily="34" charset="0"/>
                <a:cs typeface="Arial" pitchFamily="34" charset="0"/>
              </a:rPr>
              <a:t>бойынша ауызша емтихан</a:t>
            </a:r>
            <a:endParaRPr lang="ru-RU" sz="1400" b="1" dirty="0">
              <a:solidFill>
                <a:schemeClr val="accent1">
                  <a:lumMod val="50000"/>
                </a:schemeClr>
              </a:solidFill>
              <a:latin typeface="Arial" pitchFamily="34" charset="0"/>
              <a:cs typeface="Arial" pitchFamily="34" charset="0"/>
            </a:endParaRPr>
          </a:p>
        </p:txBody>
      </p:sp>
      <p:sp>
        <p:nvSpPr>
          <p:cNvPr id="25" name="Прямоугольник 24"/>
          <p:cNvSpPr/>
          <p:nvPr/>
        </p:nvSpPr>
        <p:spPr>
          <a:xfrm>
            <a:off x="9805603" y="2055335"/>
            <a:ext cx="2371883" cy="1785104"/>
          </a:xfrm>
          <a:prstGeom prst="rect">
            <a:avLst/>
          </a:prstGeom>
        </p:spPr>
        <p:txBody>
          <a:bodyPr wrap="square">
            <a:spAutoFit/>
          </a:bodyPr>
          <a:lstStyle/>
          <a:p>
            <a:pPr algn="ctr"/>
            <a:r>
              <a:rPr lang="kk-KZ" sz="1200" b="1" dirty="0">
                <a:solidFill>
                  <a:schemeClr val="accent1">
                    <a:lumMod val="50000"/>
                  </a:schemeClr>
                </a:solidFill>
                <a:latin typeface="Arial" pitchFamily="34" charset="0"/>
                <a:cs typeface="Arial" pitchFamily="34" charset="0"/>
              </a:rPr>
              <a:t>таңдау пәні </a:t>
            </a:r>
            <a:r>
              <a:rPr lang="ru-RU" sz="1200" dirty="0" err="1">
                <a:solidFill>
                  <a:schemeClr val="accent1">
                    <a:lumMod val="50000"/>
                  </a:schemeClr>
                </a:solidFill>
                <a:latin typeface="Arial" pitchFamily="34" charset="0"/>
                <a:cs typeface="Arial" pitchFamily="34" charset="0"/>
              </a:rPr>
              <a:t>бойынша</a:t>
            </a:r>
            <a:r>
              <a:rPr lang="ru-RU" sz="1200" dirty="0">
                <a:solidFill>
                  <a:schemeClr val="accent1">
                    <a:lumMod val="50000"/>
                  </a:schemeClr>
                </a:solidFill>
                <a:latin typeface="Arial" pitchFamily="34" charset="0"/>
                <a:cs typeface="Arial" pitchFamily="34" charset="0"/>
              </a:rPr>
              <a:t> </a:t>
            </a:r>
            <a:r>
              <a:rPr lang="kk-KZ" sz="1200" dirty="0" smtClean="0">
                <a:solidFill>
                  <a:schemeClr val="accent1">
                    <a:lumMod val="50000"/>
                  </a:schemeClr>
                </a:solidFill>
                <a:latin typeface="Arial" pitchFamily="34" charset="0"/>
                <a:cs typeface="Arial" pitchFamily="34" charset="0"/>
              </a:rPr>
              <a:t>жазбаша </a:t>
            </a:r>
            <a:r>
              <a:rPr lang="kk-KZ" sz="1200" dirty="0">
                <a:solidFill>
                  <a:schemeClr val="accent1">
                    <a:lumMod val="50000"/>
                  </a:schemeClr>
                </a:solidFill>
                <a:latin typeface="Arial" pitchFamily="34" charset="0"/>
                <a:cs typeface="Arial" pitchFamily="34" charset="0"/>
              </a:rPr>
              <a:t>емтихан (</a:t>
            </a:r>
            <a:r>
              <a:rPr lang="kk-KZ" sz="1200" i="1" dirty="0">
                <a:solidFill>
                  <a:srgbClr val="002060"/>
                </a:solidFill>
                <a:latin typeface="Arial" pitchFamily="34" charset="0"/>
                <a:cs typeface="Arial" pitchFamily="34" charset="0"/>
              </a:rPr>
              <a:t>физика, химия, биология, география, геометрия, дүниежүзілік тарих, құқық негіздері, әдебиет (оқыту тілі бойынша), шет тілі (ағылшын/француз/неміс), информатика)</a:t>
            </a:r>
            <a:endParaRPr lang="ru-RU" sz="1200" i="1" dirty="0">
              <a:solidFill>
                <a:srgbClr val="002060"/>
              </a:solidFill>
              <a:latin typeface="Arial" pitchFamily="34" charset="0"/>
              <a:cs typeface="Arial" pitchFamily="34" charset="0"/>
            </a:endParaRPr>
          </a:p>
        </p:txBody>
      </p:sp>
      <p:sp>
        <p:nvSpPr>
          <p:cNvPr id="30" name="Прямоугольник 29">
            <a:extLst>
              <a:ext uri="{FF2B5EF4-FFF2-40B4-BE49-F238E27FC236}">
                <a16:creationId xmlns="" xmlns:a16="http://schemas.microsoft.com/office/drawing/2014/main" id="{9A4AC6DE-7683-4424-A17C-E7D5415A3E57}"/>
              </a:ext>
            </a:extLst>
          </p:cNvPr>
          <p:cNvSpPr/>
          <p:nvPr/>
        </p:nvSpPr>
        <p:spPr>
          <a:xfrm rot="10800000" flipV="1">
            <a:off x="2582755" y="3380006"/>
            <a:ext cx="2191320" cy="2954655"/>
          </a:xfrm>
          <a:prstGeom prst="rect">
            <a:avLst/>
          </a:prstGeom>
        </p:spPr>
        <p:txBody>
          <a:bodyPr wrap="square">
            <a:spAutoFit/>
          </a:bodyPr>
          <a:lstStyle/>
          <a:p>
            <a:pPr marR="5080">
              <a:buSzPct val="95833"/>
              <a:tabLst>
                <a:tab pos="120650" algn="l"/>
                <a:tab pos="2317115" algn="l"/>
                <a:tab pos="2677160" algn="l"/>
                <a:tab pos="3698240" algn="l"/>
                <a:tab pos="4057650" algn="l"/>
                <a:tab pos="4603750" algn="l"/>
                <a:tab pos="4624705" algn="l"/>
                <a:tab pos="6027420" algn="l"/>
                <a:tab pos="6393180" algn="l"/>
              </a:tabLst>
            </a:pPr>
            <a:r>
              <a:rPr lang="kk-KZ" sz="1400" dirty="0">
                <a:solidFill>
                  <a:srgbClr val="002060"/>
                </a:solidFill>
                <a:latin typeface="Arial" pitchFamily="34" charset="0"/>
                <a:cs typeface="Arial" pitchFamily="34" charset="0"/>
              </a:rPr>
              <a:t>Емтихан жұмысы 2 бөлімнен тұрады.  </a:t>
            </a:r>
          </a:p>
          <a:p>
            <a:pPr algn="just"/>
            <a:r>
              <a:rPr lang="kk-KZ" sz="1200" i="1" dirty="0">
                <a:solidFill>
                  <a:srgbClr val="002060"/>
                </a:solidFill>
                <a:latin typeface="Arial" pitchFamily="34" charset="0"/>
                <a:cs typeface="Arial" pitchFamily="34" charset="0"/>
              </a:rPr>
              <a:t>А бөлімінде ұсынылған бес жауаптың ішінен бір дұрыс жауапты таңдайтын 15 тапсырма бар. Тапсырмалар </a:t>
            </a:r>
            <a:r>
              <a:rPr lang="kk-KZ" sz="1200" i="1" dirty="0" smtClean="0">
                <a:solidFill>
                  <a:srgbClr val="002060"/>
                </a:solidFill>
                <a:latin typeface="Arial" pitchFamily="34" charset="0"/>
                <a:cs typeface="Arial" pitchFamily="34" charset="0"/>
              </a:rPr>
              <a:t>1 балмен </a:t>
            </a:r>
            <a:r>
              <a:rPr lang="kk-KZ" sz="1200" i="1" dirty="0">
                <a:solidFill>
                  <a:srgbClr val="002060"/>
                </a:solidFill>
                <a:latin typeface="Arial" pitchFamily="34" charset="0"/>
                <a:cs typeface="Arial" pitchFamily="34" charset="0"/>
              </a:rPr>
              <a:t>бағаланады. </a:t>
            </a:r>
          </a:p>
          <a:p>
            <a:pPr algn="just"/>
            <a:r>
              <a:rPr lang="kk-KZ" sz="1200" i="1" dirty="0">
                <a:solidFill>
                  <a:srgbClr val="002060"/>
                </a:solidFill>
                <a:latin typeface="Arial" pitchFamily="34" charset="0"/>
                <a:cs typeface="Arial" pitchFamily="34" charset="0"/>
              </a:rPr>
              <a:t>В бөлімінде қысқа немесе егжей-тегжейлі </a:t>
            </a:r>
            <a:r>
              <a:rPr lang="kk-KZ" sz="1200" i="1" dirty="0" smtClean="0">
                <a:solidFill>
                  <a:srgbClr val="002060"/>
                </a:solidFill>
                <a:latin typeface="Arial" pitchFamily="34" charset="0"/>
                <a:cs typeface="Arial" pitchFamily="34" charset="0"/>
              </a:rPr>
              <a:t>жауаптарды қажет </a:t>
            </a:r>
            <a:r>
              <a:rPr lang="kk-KZ" sz="1200" i="1" dirty="0">
                <a:solidFill>
                  <a:srgbClr val="002060"/>
                </a:solidFill>
                <a:latin typeface="Arial" pitchFamily="34" charset="0"/>
                <a:cs typeface="Arial" pitchFamily="34" charset="0"/>
              </a:rPr>
              <a:t>ететін 10-12 тапсырма бар. Тапсырмалар 2-8 балмен бағаланады. </a:t>
            </a:r>
            <a:endParaRPr lang="kk-KZ" sz="1200" i="1" dirty="0" smtClean="0">
              <a:solidFill>
                <a:srgbClr val="002060"/>
              </a:solidFill>
              <a:latin typeface="Arial" pitchFamily="34" charset="0"/>
              <a:cs typeface="Arial" pitchFamily="34" charset="0"/>
            </a:endParaRPr>
          </a:p>
          <a:p>
            <a:pPr algn="just"/>
            <a:r>
              <a:rPr lang="kk-KZ" sz="1400" dirty="0" smtClean="0">
                <a:solidFill>
                  <a:srgbClr val="002060"/>
                </a:solidFill>
                <a:latin typeface="Arial" pitchFamily="34" charset="0"/>
                <a:cs typeface="Arial" pitchFamily="34" charset="0"/>
              </a:rPr>
              <a:t>Жоғары балл-</a:t>
            </a:r>
            <a:r>
              <a:rPr lang="kk-KZ" sz="1400" b="1" dirty="0" smtClean="0">
                <a:solidFill>
                  <a:srgbClr val="002060"/>
                </a:solidFill>
                <a:latin typeface="Arial" pitchFamily="34" charset="0"/>
                <a:cs typeface="Arial" pitchFamily="34" charset="0"/>
              </a:rPr>
              <a:t>60</a:t>
            </a:r>
            <a:endParaRPr lang="kk-KZ" sz="1400" dirty="0">
              <a:solidFill>
                <a:srgbClr val="002060"/>
              </a:solidFill>
              <a:latin typeface="Arial" pitchFamily="34" charset="0"/>
              <a:cs typeface="Arial" pitchFamily="34" charset="0"/>
            </a:endParaRPr>
          </a:p>
        </p:txBody>
      </p:sp>
      <p:sp>
        <p:nvSpPr>
          <p:cNvPr id="31" name="Прямоугольник 30">
            <a:extLst>
              <a:ext uri="{FF2B5EF4-FFF2-40B4-BE49-F238E27FC236}">
                <a16:creationId xmlns="" xmlns:a16="http://schemas.microsoft.com/office/drawing/2014/main" id="{4C2578B7-2E57-41C7-948A-18C9049FBCB8}"/>
              </a:ext>
            </a:extLst>
          </p:cNvPr>
          <p:cNvSpPr/>
          <p:nvPr/>
        </p:nvSpPr>
        <p:spPr>
          <a:xfrm>
            <a:off x="7408440" y="3934201"/>
            <a:ext cx="2288224" cy="1323439"/>
          </a:xfrm>
          <a:prstGeom prst="rect">
            <a:avLst/>
          </a:prstGeom>
        </p:spPr>
        <p:txBody>
          <a:bodyPr wrap="square">
            <a:spAutoFit/>
          </a:bodyPr>
          <a:lstStyle/>
          <a:p>
            <a:pPr marR="5080">
              <a:buSzPct val="95833"/>
              <a:tabLst>
                <a:tab pos="120650" algn="l"/>
                <a:tab pos="2317115" algn="l"/>
                <a:tab pos="2677160" algn="l"/>
                <a:tab pos="3698240" algn="l"/>
                <a:tab pos="4057650" algn="l"/>
                <a:tab pos="4603750" algn="l"/>
                <a:tab pos="4624705" algn="l"/>
                <a:tab pos="6027420" algn="l"/>
                <a:tab pos="6393180" algn="l"/>
              </a:tabLst>
            </a:pPr>
            <a:r>
              <a:rPr lang="kk-KZ" sz="1400" dirty="0">
                <a:solidFill>
                  <a:srgbClr val="002060"/>
                </a:solidFill>
                <a:latin typeface="Arial" pitchFamily="34" charset="0"/>
                <a:cs typeface="Arial" pitchFamily="34" charset="0"/>
              </a:rPr>
              <a:t>Емтихан жұмысы екі бөлімнен тұрады. </a:t>
            </a:r>
          </a:p>
          <a:p>
            <a:pPr marR="5080">
              <a:buSzPct val="95833"/>
              <a:tabLst>
                <a:tab pos="120650" algn="l"/>
                <a:tab pos="2317115" algn="l"/>
                <a:tab pos="2677160" algn="l"/>
                <a:tab pos="3698240" algn="l"/>
                <a:tab pos="4057650" algn="l"/>
                <a:tab pos="4603750" algn="l"/>
                <a:tab pos="4624705" algn="l"/>
                <a:tab pos="6027420" algn="l"/>
                <a:tab pos="6393180" algn="l"/>
              </a:tabLst>
            </a:pPr>
            <a:r>
              <a:rPr lang="kk-KZ" sz="1200" i="1" dirty="0">
                <a:solidFill>
                  <a:srgbClr val="002060"/>
                </a:solidFill>
                <a:latin typeface="Arial" pitchFamily="34" charset="0"/>
                <a:cs typeface="Arial" pitchFamily="34" charset="0"/>
              </a:rPr>
              <a:t>Тапсырмаларда төрт қысқа мәтін бар, олардың жалпы көлемі 400 сөзден аспайды</a:t>
            </a:r>
            <a:r>
              <a:rPr lang="kk-KZ" sz="1400" dirty="0">
                <a:solidFill>
                  <a:srgbClr val="002060"/>
                </a:solidFill>
                <a:latin typeface="Arial" pitchFamily="34" charset="0"/>
                <a:cs typeface="Arial" pitchFamily="34" charset="0"/>
              </a:rPr>
              <a:t>. </a:t>
            </a:r>
            <a:endParaRPr lang="kk-KZ" sz="1400" dirty="0" smtClean="0">
              <a:solidFill>
                <a:srgbClr val="002060"/>
              </a:solidFill>
              <a:latin typeface="Arial" pitchFamily="34" charset="0"/>
              <a:cs typeface="Arial" pitchFamily="34" charset="0"/>
            </a:endParaRPr>
          </a:p>
          <a:p>
            <a:pPr marR="5080" algn="just">
              <a:buSzPct val="95833"/>
              <a:tabLst>
                <a:tab pos="120650" algn="l"/>
                <a:tab pos="2317115" algn="l"/>
                <a:tab pos="2677160" algn="l"/>
                <a:tab pos="3698240" algn="l"/>
                <a:tab pos="4057650" algn="l"/>
                <a:tab pos="4603750" algn="l"/>
                <a:tab pos="4624705" algn="l"/>
                <a:tab pos="6027420" algn="l"/>
                <a:tab pos="6393180" algn="l"/>
              </a:tabLst>
            </a:pPr>
            <a:r>
              <a:rPr lang="kk-KZ" sz="1400" dirty="0">
                <a:solidFill>
                  <a:srgbClr val="002060"/>
                </a:solidFill>
                <a:latin typeface="Arial" pitchFamily="34" charset="0"/>
                <a:cs typeface="Arial" pitchFamily="34" charset="0"/>
              </a:rPr>
              <a:t>Жоғары балл-</a:t>
            </a:r>
            <a:r>
              <a:rPr lang="kk-KZ" sz="1400" b="1" dirty="0">
                <a:solidFill>
                  <a:srgbClr val="002060"/>
                </a:solidFill>
                <a:latin typeface="Arial" pitchFamily="34" charset="0"/>
                <a:cs typeface="Arial" pitchFamily="34" charset="0"/>
              </a:rPr>
              <a:t>40</a:t>
            </a:r>
            <a:endParaRPr lang="ru-RU" sz="1400" b="1" dirty="0">
              <a:solidFill>
                <a:srgbClr val="002060"/>
              </a:solidFill>
              <a:latin typeface="Arial" pitchFamily="34" charset="0"/>
              <a:cs typeface="Arial" pitchFamily="34" charset="0"/>
            </a:endParaRPr>
          </a:p>
        </p:txBody>
      </p:sp>
      <p:sp>
        <p:nvSpPr>
          <p:cNvPr id="32" name="Прямоугольник 31"/>
          <p:cNvSpPr/>
          <p:nvPr/>
        </p:nvSpPr>
        <p:spPr>
          <a:xfrm>
            <a:off x="1" y="3322392"/>
            <a:ext cx="2476500" cy="3262432"/>
          </a:xfrm>
          <a:prstGeom prst="rect">
            <a:avLst/>
          </a:prstGeom>
        </p:spPr>
        <p:txBody>
          <a:bodyPr wrap="square">
            <a:spAutoFit/>
          </a:bodyPr>
          <a:lstStyle/>
          <a:p>
            <a:r>
              <a:rPr lang="kk-KZ" sz="1400" dirty="0">
                <a:solidFill>
                  <a:srgbClr val="002060"/>
                </a:solidFill>
                <a:latin typeface="Arial" pitchFamily="34" charset="0"/>
                <a:cs typeface="Arial" pitchFamily="34" charset="0"/>
              </a:rPr>
              <a:t>Емтихан жұмысы 2 </a:t>
            </a:r>
            <a:r>
              <a:rPr lang="kk-KZ" sz="1200" dirty="0">
                <a:solidFill>
                  <a:srgbClr val="002060"/>
                </a:solidFill>
                <a:latin typeface="Arial" pitchFamily="34" charset="0"/>
                <a:cs typeface="Arial" pitchFamily="34" charset="0"/>
              </a:rPr>
              <a:t>бөлімнен тұрады. </a:t>
            </a:r>
            <a:r>
              <a:rPr lang="kk-KZ" sz="1200" i="1" dirty="0">
                <a:solidFill>
                  <a:srgbClr val="002060"/>
                </a:solidFill>
                <a:latin typeface="Arial" pitchFamily="34" charset="0"/>
                <a:cs typeface="Arial" pitchFamily="34" charset="0"/>
              </a:rPr>
              <a:t>Бірінші бөлім екі мәтінмен жұмыс жасауды қамтиды (мәтіндердің жалпы көлемі – 600-650 сөз). Екінші бөлімде ЖМБ сыныптарда білім алушылар бір жазбаша жұмыс орындайды– эссе (200-250 сөз). ҚГБ сыныптарда білім алушылар 200-250 сөзден тұратын жазбаша жұмыс (мақала, эссе, көпшілік алдында сөйлеу, рецензия және басқалар) жазу ұсынылатын үш тапсырманың ішінен бір тапсырманы таңдайды. </a:t>
            </a:r>
            <a:endParaRPr lang="kk-KZ" sz="1200" i="1" dirty="0" smtClean="0">
              <a:solidFill>
                <a:srgbClr val="002060"/>
              </a:solidFill>
              <a:latin typeface="Arial" pitchFamily="34" charset="0"/>
              <a:cs typeface="Arial" pitchFamily="34" charset="0"/>
            </a:endParaRPr>
          </a:p>
          <a:p>
            <a:r>
              <a:rPr lang="kk-KZ" sz="1200" dirty="0" smtClean="0">
                <a:solidFill>
                  <a:srgbClr val="002060"/>
                </a:solidFill>
                <a:latin typeface="Arial" pitchFamily="34" charset="0"/>
                <a:cs typeface="Arial" pitchFamily="34" charset="0"/>
              </a:rPr>
              <a:t>Жоғары </a:t>
            </a:r>
            <a:r>
              <a:rPr lang="kk-KZ" sz="1200" dirty="0">
                <a:solidFill>
                  <a:srgbClr val="002060"/>
                </a:solidFill>
                <a:latin typeface="Arial" pitchFamily="34" charset="0"/>
                <a:cs typeface="Arial" pitchFamily="34" charset="0"/>
              </a:rPr>
              <a:t>балл-</a:t>
            </a:r>
            <a:r>
              <a:rPr lang="kk-KZ" sz="1200" b="1" dirty="0">
                <a:solidFill>
                  <a:srgbClr val="002060"/>
                </a:solidFill>
                <a:latin typeface="Arial" pitchFamily="34" charset="0"/>
                <a:cs typeface="Arial" pitchFamily="34" charset="0"/>
              </a:rPr>
              <a:t>40</a:t>
            </a:r>
            <a:r>
              <a:rPr lang="kk-KZ" sz="1200" dirty="0">
                <a:solidFill>
                  <a:srgbClr val="002060"/>
                </a:solidFill>
                <a:latin typeface="Arial" pitchFamily="34" charset="0"/>
                <a:cs typeface="Arial" pitchFamily="34" charset="0"/>
              </a:rPr>
              <a:t>. </a:t>
            </a:r>
          </a:p>
        </p:txBody>
      </p:sp>
      <p:sp>
        <p:nvSpPr>
          <p:cNvPr id="33" name="Прямоугольник 32"/>
          <p:cNvSpPr/>
          <p:nvPr/>
        </p:nvSpPr>
        <p:spPr>
          <a:xfrm>
            <a:off x="9859215" y="4175166"/>
            <a:ext cx="2264659" cy="1815882"/>
          </a:xfrm>
          <a:prstGeom prst="rect">
            <a:avLst/>
          </a:prstGeom>
        </p:spPr>
        <p:txBody>
          <a:bodyPr wrap="square">
            <a:spAutoFit/>
          </a:bodyPr>
          <a:lstStyle/>
          <a:p>
            <a:pPr marR="5080">
              <a:buSzPct val="95833"/>
              <a:tabLst>
                <a:tab pos="120650" algn="l"/>
                <a:tab pos="2317115" algn="l"/>
                <a:tab pos="2677160" algn="l"/>
                <a:tab pos="3698240" algn="l"/>
                <a:tab pos="4057650" algn="l"/>
                <a:tab pos="4603750" algn="l"/>
                <a:tab pos="4624705" algn="l"/>
                <a:tab pos="6027420" algn="l"/>
                <a:tab pos="6393180" algn="l"/>
              </a:tabLst>
            </a:pPr>
            <a:r>
              <a:rPr lang="kk-KZ" sz="1400" dirty="0">
                <a:solidFill>
                  <a:srgbClr val="002060"/>
                </a:solidFill>
                <a:latin typeface="Arial" pitchFamily="34" charset="0"/>
                <a:cs typeface="Arial" pitchFamily="34" charset="0"/>
              </a:rPr>
              <a:t>Емтихан жұмысы 2-3 бөлімнен тұрады: </a:t>
            </a:r>
          </a:p>
          <a:p>
            <a:pPr algn="just"/>
            <a:r>
              <a:rPr lang="kk-KZ" sz="1200" i="1" dirty="0">
                <a:solidFill>
                  <a:srgbClr val="002060"/>
                </a:solidFill>
                <a:latin typeface="Arial" pitchFamily="34" charset="0"/>
                <a:cs typeface="Arial" pitchFamily="34" charset="0"/>
              </a:rPr>
              <a:t>ұсынылған жауаптардың ішінен бір дұрыс жауапты таңдайтын тапсырмалар; </a:t>
            </a:r>
          </a:p>
          <a:p>
            <a:pPr algn="just"/>
            <a:r>
              <a:rPr lang="kk-KZ" sz="1200" i="1" dirty="0">
                <a:solidFill>
                  <a:srgbClr val="002060"/>
                </a:solidFill>
                <a:latin typeface="Arial" pitchFamily="34" charset="0"/>
                <a:cs typeface="Arial" pitchFamily="34" charset="0"/>
              </a:rPr>
              <a:t>Қысқа немесе егжей-тегжейлі жауаптарды қажет ететін 4-5 тапсырма; шағын зерттеу</a:t>
            </a:r>
            <a:endParaRPr lang="ru-RU" sz="1200" i="1" dirty="0">
              <a:solidFill>
                <a:srgbClr val="002060"/>
              </a:solidFill>
              <a:latin typeface="Arial" pitchFamily="34" charset="0"/>
              <a:cs typeface="Arial" pitchFamily="34" charset="0"/>
            </a:endParaRPr>
          </a:p>
        </p:txBody>
      </p:sp>
      <p:sp>
        <p:nvSpPr>
          <p:cNvPr id="34" name="Прямоугольник 33"/>
          <p:cNvSpPr/>
          <p:nvPr/>
        </p:nvSpPr>
        <p:spPr>
          <a:xfrm>
            <a:off x="4950278" y="3403111"/>
            <a:ext cx="2334982" cy="1508105"/>
          </a:xfrm>
          <a:prstGeom prst="rect">
            <a:avLst/>
          </a:prstGeom>
        </p:spPr>
        <p:txBody>
          <a:bodyPr wrap="square">
            <a:spAutoFit/>
          </a:bodyPr>
          <a:lstStyle/>
          <a:p>
            <a:pPr algn="just"/>
            <a:r>
              <a:rPr lang="kk-KZ" sz="1400" dirty="0">
                <a:solidFill>
                  <a:srgbClr val="002060"/>
                </a:solidFill>
                <a:latin typeface="Arial" pitchFamily="34" charset="0"/>
                <a:cs typeface="Arial" pitchFamily="34" charset="0"/>
              </a:rPr>
              <a:t>Емтихан билеттер бойынша өткізіледі. </a:t>
            </a:r>
            <a:endParaRPr lang="kk-KZ" sz="1400" dirty="0" smtClean="0">
              <a:solidFill>
                <a:srgbClr val="002060"/>
              </a:solidFill>
              <a:latin typeface="Arial" pitchFamily="34" charset="0"/>
              <a:cs typeface="Arial" pitchFamily="34" charset="0"/>
            </a:endParaRPr>
          </a:p>
          <a:p>
            <a:pPr algn="just"/>
            <a:r>
              <a:rPr lang="kk-KZ" sz="1200" i="1" dirty="0">
                <a:solidFill>
                  <a:srgbClr val="002060"/>
                </a:solidFill>
                <a:latin typeface="Arial" pitchFamily="34" charset="0"/>
                <a:cs typeface="Arial" pitchFamily="34" charset="0"/>
              </a:rPr>
              <a:t>Барлығы 30 билет, әр билетте білім алушылар ауызша жауап беретін үш сұрақ беріледі</a:t>
            </a:r>
            <a:r>
              <a:rPr lang="kk-KZ" sz="1400" dirty="0">
                <a:solidFill>
                  <a:srgbClr val="002060"/>
                </a:solidFill>
                <a:latin typeface="Arial" pitchFamily="34" charset="0"/>
                <a:cs typeface="Arial" pitchFamily="34" charset="0"/>
              </a:rPr>
              <a:t>. </a:t>
            </a:r>
            <a:endParaRPr lang="kk-KZ" sz="1400" dirty="0" smtClean="0">
              <a:solidFill>
                <a:srgbClr val="002060"/>
              </a:solidFill>
              <a:latin typeface="Arial" pitchFamily="34" charset="0"/>
              <a:cs typeface="Arial" pitchFamily="34" charset="0"/>
            </a:endParaRPr>
          </a:p>
          <a:p>
            <a:pPr algn="just"/>
            <a:r>
              <a:rPr lang="kk-KZ" sz="1400" dirty="0" smtClean="0">
                <a:solidFill>
                  <a:srgbClr val="002060"/>
                </a:solidFill>
                <a:latin typeface="Arial" pitchFamily="34" charset="0"/>
                <a:cs typeface="Arial" pitchFamily="34" charset="0"/>
              </a:rPr>
              <a:t>Жоғары балл-</a:t>
            </a:r>
            <a:r>
              <a:rPr lang="kk-KZ" sz="1400" b="1" dirty="0" smtClean="0">
                <a:solidFill>
                  <a:srgbClr val="002060"/>
                </a:solidFill>
                <a:latin typeface="Arial" pitchFamily="34" charset="0"/>
                <a:cs typeface="Arial" pitchFamily="34" charset="0"/>
              </a:rPr>
              <a:t>30</a:t>
            </a:r>
            <a:endParaRPr lang="ru-RU" sz="1400" b="1" dirty="0">
              <a:solidFill>
                <a:srgbClr val="002060"/>
              </a:solidFill>
              <a:latin typeface="Arial" pitchFamily="34" charset="0"/>
              <a:cs typeface="Arial" pitchFamily="34" charset="0"/>
            </a:endParaRPr>
          </a:p>
        </p:txBody>
      </p:sp>
      <p:sp>
        <p:nvSpPr>
          <p:cNvPr id="35" name="Нашивка 34"/>
          <p:cNvSpPr/>
          <p:nvPr/>
        </p:nvSpPr>
        <p:spPr>
          <a:xfrm rot="5400000">
            <a:off x="916131" y="2279594"/>
            <a:ext cx="495300" cy="1627818"/>
          </a:xfrm>
          <a:prstGeom prst="chevron">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36" name="Нашивка 35"/>
          <p:cNvSpPr/>
          <p:nvPr/>
        </p:nvSpPr>
        <p:spPr>
          <a:xfrm rot="5400000">
            <a:off x="3430764" y="2279594"/>
            <a:ext cx="495300" cy="1627818"/>
          </a:xfrm>
          <a:prstGeom prst="chevron">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37" name="Нашивка 36"/>
          <p:cNvSpPr/>
          <p:nvPr/>
        </p:nvSpPr>
        <p:spPr>
          <a:xfrm rot="5400000">
            <a:off x="5870119" y="2279594"/>
            <a:ext cx="495300" cy="1627818"/>
          </a:xfrm>
          <a:prstGeom prst="chevron">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38" name="Нашивка 37"/>
          <p:cNvSpPr/>
          <p:nvPr/>
        </p:nvSpPr>
        <p:spPr>
          <a:xfrm rot="5400000">
            <a:off x="8304902" y="2843274"/>
            <a:ext cx="495300" cy="1627818"/>
          </a:xfrm>
          <a:prstGeom prst="chevron">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39" name="Нашивка 38"/>
          <p:cNvSpPr/>
          <p:nvPr/>
        </p:nvSpPr>
        <p:spPr>
          <a:xfrm rot="5400000">
            <a:off x="10743164" y="3112880"/>
            <a:ext cx="451665" cy="1672912"/>
          </a:xfrm>
          <a:prstGeom prst="chevron">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grpSp>
        <p:nvGrpSpPr>
          <p:cNvPr id="48" name="Группа 47"/>
          <p:cNvGrpSpPr/>
          <p:nvPr/>
        </p:nvGrpSpPr>
        <p:grpSpPr>
          <a:xfrm>
            <a:off x="2983004" y="846206"/>
            <a:ext cx="1390821" cy="1224000"/>
            <a:chOff x="2935845" y="889290"/>
            <a:chExt cx="1390821" cy="1224000"/>
          </a:xfrm>
        </p:grpSpPr>
        <p:sp>
          <p:nvSpPr>
            <p:cNvPr id="40" name="Овал 39"/>
            <p:cNvSpPr/>
            <p:nvPr/>
          </p:nvSpPr>
          <p:spPr>
            <a:xfrm>
              <a:off x="3001255" y="889290"/>
              <a:ext cx="1260000" cy="1224000"/>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Прямоугольник 6"/>
            <p:cNvSpPr/>
            <p:nvPr/>
          </p:nvSpPr>
          <p:spPr>
            <a:xfrm rot="10800000" flipV="1">
              <a:off x="2935845" y="993459"/>
              <a:ext cx="1390821" cy="1015663"/>
            </a:xfrm>
            <a:prstGeom prst="rect">
              <a:avLst/>
            </a:prstGeom>
          </p:spPr>
          <p:txBody>
            <a:bodyPr wrap="square">
              <a:spAutoFit/>
            </a:bodyPr>
            <a:lstStyle/>
            <a:p>
              <a:pPr algn="ctr"/>
              <a:r>
                <a:rPr lang="kk-KZ" sz="4000" b="1" dirty="0" smtClean="0">
                  <a:solidFill>
                    <a:schemeClr val="accent1">
                      <a:lumMod val="75000"/>
                    </a:schemeClr>
                  </a:solidFill>
                  <a:latin typeface="Arial" pitchFamily="34" charset="0"/>
                  <a:cs typeface="Arial" pitchFamily="34" charset="0"/>
                </a:rPr>
                <a:t>08</a:t>
              </a:r>
              <a:r>
                <a:rPr lang="kk-KZ" sz="4000" b="1" dirty="0" smtClean="0">
                  <a:latin typeface="Arial" pitchFamily="34" charset="0"/>
                  <a:cs typeface="Arial" pitchFamily="34" charset="0"/>
                </a:rPr>
                <a:t> </a:t>
              </a:r>
              <a:r>
                <a:rPr lang="kk-KZ" sz="2000" b="1" dirty="0" smtClean="0">
                  <a:solidFill>
                    <a:schemeClr val="accent1">
                      <a:lumMod val="50000"/>
                    </a:schemeClr>
                  </a:solidFill>
                  <a:latin typeface="Arial" pitchFamily="34" charset="0"/>
                  <a:cs typeface="Arial" pitchFamily="34" charset="0"/>
                </a:rPr>
                <a:t>маусым</a:t>
              </a:r>
              <a:endParaRPr lang="ru-RU" sz="2000" b="1" dirty="0">
                <a:solidFill>
                  <a:schemeClr val="accent1">
                    <a:lumMod val="50000"/>
                  </a:schemeClr>
                </a:solidFill>
                <a:latin typeface="Arial" pitchFamily="34" charset="0"/>
                <a:cs typeface="Arial" pitchFamily="34" charset="0"/>
              </a:endParaRPr>
            </a:p>
          </p:txBody>
        </p:sp>
      </p:grpSp>
      <p:grpSp>
        <p:nvGrpSpPr>
          <p:cNvPr id="46" name="Группа 45"/>
          <p:cNvGrpSpPr/>
          <p:nvPr/>
        </p:nvGrpSpPr>
        <p:grpSpPr>
          <a:xfrm>
            <a:off x="5468586" y="846206"/>
            <a:ext cx="1298367" cy="1224000"/>
            <a:chOff x="5425339" y="909465"/>
            <a:chExt cx="1298367" cy="1224000"/>
          </a:xfrm>
        </p:grpSpPr>
        <p:sp>
          <p:nvSpPr>
            <p:cNvPr id="41" name="Овал 40"/>
            <p:cNvSpPr/>
            <p:nvPr/>
          </p:nvSpPr>
          <p:spPr>
            <a:xfrm>
              <a:off x="5444522" y="909465"/>
              <a:ext cx="1260000" cy="1224000"/>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 name="Прямоугольник 8"/>
            <p:cNvSpPr/>
            <p:nvPr/>
          </p:nvSpPr>
          <p:spPr>
            <a:xfrm rot="10800000" flipV="1">
              <a:off x="5425339" y="1013634"/>
              <a:ext cx="1298367" cy="1015663"/>
            </a:xfrm>
            <a:prstGeom prst="rect">
              <a:avLst/>
            </a:prstGeom>
          </p:spPr>
          <p:txBody>
            <a:bodyPr wrap="square">
              <a:spAutoFit/>
            </a:bodyPr>
            <a:lstStyle/>
            <a:p>
              <a:pPr algn="ctr"/>
              <a:r>
                <a:rPr lang="ru-RU" sz="4000" b="1" dirty="0" smtClean="0">
                  <a:solidFill>
                    <a:schemeClr val="accent1">
                      <a:lumMod val="75000"/>
                    </a:schemeClr>
                  </a:solidFill>
                  <a:latin typeface="Arial" pitchFamily="34" charset="0"/>
                  <a:cs typeface="Arial" pitchFamily="34" charset="0"/>
                </a:rPr>
                <a:t>12</a:t>
              </a:r>
              <a:r>
                <a:rPr lang="ru-RU" b="1" dirty="0" smtClean="0">
                  <a:solidFill>
                    <a:srgbClr val="002060"/>
                  </a:solidFill>
                  <a:latin typeface="Arial" pitchFamily="34" charset="0"/>
                  <a:cs typeface="Arial" pitchFamily="34" charset="0"/>
                </a:rPr>
                <a:t> </a:t>
              </a:r>
            </a:p>
            <a:p>
              <a:pPr algn="ctr"/>
              <a:r>
                <a:rPr lang="kk-KZ" sz="2000" b="1" dirty="0">
                  <a:solidFill>
                    <a:schemeClr val="accent1">
                      <a:lumMod val="50000"/>
                    </a:schemeClr>
                  </a:solidFill>
                  <a:latin typeface="Arial" pitchFamily="34" charset="0"/>
                  <a:cs typeface="Arial" pitchFamily="34" charset="0"/>
                </a:rPr>
                <a:t>маусым</a:t>
              </a:r>
              <a:endParaRPr lang="ru-RU" sz="2000" b="1" dirty="0">
                <a:solidFill>
                  <a:schemeClr val="accent1">
                    <a:lumMod val="50000"/>
                  </a:schemeClr>
                </a:solidFill>
                <a:latin typeface="Arial" pitchFamily="34" charset="0"/>
                <a:cs typeface="Arial" pitchFamily="34" charset="0"/>
              </a:endParaRPr>
            </a:p>
          </p:txBody>
        </p:sp>
      </p:grpSp>
      <p:grpSp>
        <p:nvGrpSpPr>
          <p:cNvPr id="45" name="Группа 44"/>
          <p:cNvGrpSpPr/>
          <p:nvPr/>
        </p:nvGrpSpPr>
        <p:grpSpPr>
          <a:xfrm>
            <a:off x="7909258" y="846206"/>
            <a:ext cx="1286588" cy="1224000"/>
            <a:chOff x="7917276" y="903523"/>
            <a:chExt cx="1286588" cy="1224000"/>
          </a:xfrm>
        </p:grpSpPr>
        <p:sp>
          <p:nvSpPr>
            <p:cNvPr id="42" name="Овал 41"/>
            <p:cNvSpPr/>
            <p:nvPr/>
          </p:nvSpPr>
          <p:spPr>
            <a:xfrm>
              <a:off x="7930570" y="903523"/>
              <a:ext cx="1260000" cy="1224000"/>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1" name="Прямоугольник 10"/>
            <p:cNvSpPr/>
            <p:nvPr/>
          </p:nvSpPr>
          <p:spPr>
            <a:xfrm rot="10800000" flipV="1">
              <a:off x="7917276" y="1007691"/>
              <a:ext cx="1286588" cy="1015663"/>
            </a:xfrm>
            <a:prstGeom prst="rect">
              <a:avLst/>
            </a:prstGeom>
          </p:spPr>
          <p:txBody>
            <a:bodyPr wrap="square">
              <a:spAutoFit/>
            </a:bodyPr>
            <a:lstStyle/>
            <a:p>
              <a:pPr algn="ctr"/>
              <a:r>
                <a:rPr lang="ru-RU" sz="4000" b="1" dirty="0">
                  <a:solidFill>
                    <a:schemeClr val="accent1">
                      <a:lumMod val="75000"/>
                    </a:schemeClr>
                  </a:solidFill>
                  <a:latin typeface="Arial" panose="020B0604020202020204" pitchFamily="34" charset="0"/>
                  <a:cs typeface="Arial" panose="020B0604020202020204" pitchFamily="34" charset="0"/>
                </a:rPr>
                <a:t>15</a:t>
              </a:r>
              <a:r>
                <a:rPr lang="ru-RU" sz="4000" b="1" dirty="0">
                  <a:solidFill>
                    <a:srgbClr val="002060"/>
                  </a:solidFill>
                  <a:latin typeface="Arial" panose="020B0604020202020204" pitchFamily="34" charset="0"/>
                  <a:cs typeface="Arial" panose="020B0604020202020204" pitchFamily="34" charset="0"/>
                </a:rPr>
                <a:t> </a:t>
              </a:r>
            </a:p>
            <a:p>
              <a:pPr algn="ctr"/>
              <a:r>
                <a:rPr lang="ru-RU" sz="2000" b="1" dirty="0" err="1">
                  <a:solidFill>
                    <a:schemeClr val="accent1">
                      <a:lumMod val="50000"/>
                    </a:schemeClr>
                  </a:solidFill>
                  <a:latin typeface="Arial" panose="020B0604020202020204" pitchFamily="34" charset="0"/>
                  <a:cs typeface="Arial" panose="020B0604020202020204" pitchFamily="34" charset="0"/>
                </a:rPr>
                <a:t>маусым</a:t>
              </a:r>
              <a:r>
                <a:rPr lang="ru-RU" sz="2000" b="1" dirty="0">
                  <a:solidFill>
                    <a:schemeClr val="accent1">
                      <a:lumMod val="50000"/>
                    </a:schemeClr>
                  </a:solidFill>
                  <a:latin typeface="Arial" panose="020B0604020202020204" pitchFamily="34" charset="0"/>
                  <a:cs typeface="Arial" panose="020B0604020202020204" pitchFamily="34" charset="0"/>
                </a:rPr>
                <a:t> </a:t>
              </a:r>
            </a:p>
          </p:txBody>
        </p:sp>
      </p:grpSp>
      <p:grpSp>
        <p:nvGrpSpPr>
          <p:cNvPr id="47" name="Группа 46"/>
          <p:cNvGrpSpPr/>
          <p:nvPr/>
        </p:nvGrpSpPr>
        <p:grpSpPr>
          <a:xfrm>
            <a:off x="10361544" y="846206"/>
            <a:ext cx="1260000" cy="1224000"/>
            <a:chOff x="10358197" y="913002"/>
            <a:chExt cx="1260000" cy="1224000"/>
          </a:xfrm>
        </p:grpSpPr>
        <p:sp>
          <p:nvSpPr>
            <p:cNvPr id="43" name="Овал 42"/>
            <p:cNvSpPr/>
            <p:nvPr/>
          </p:nvSpPr>
          <p:spPr>
            <a:xfrm>
              <a:off x="10358197" y="913002"/>
              <a:ext cx="1260000" cy="1224000"/>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3" name="Прямоугольник 12"/>
            <p:cNvSpPr/>
            <p:nvPr/>
          </p:nvSpPr>
          <p:spPr>
            <a:xfrm rot="10800000" flipV="1">
              <a:off x="10362122" y="1017171"/>
              <a:ext cx="1252150" cy="1015663"/>
            </a:xfrm>
            <a:prstGeom prst="rect">
              <a:avLst/>
            </a:prstGeom>
          </p:spPr>
          <p:txBody>
            <a:bodyPr wrap="square">
              <a:spAutoFit/>
            </a:bodyPr>
            <a:lstStyle/>
            <a:p>
              <a:pPr algn="ctr"/>
              <a:r>
                <a:rPr lang="ru-RU" sz="4000" b="1" dirty="0" smtClean="0">
                  <a:solidFill>
                    <a:schemeClr val="accent1">
                      <a:lumMod val="75000"/>
                    </a:schemeClr>
                  </a:solidFill>
                  <a:latin typeface="Arial" panose="020B0604020202020204" pitchFamily="34" charset="0"/>
                  <a:cs typeface="Arial" panose="020B0604020202020204" pitchFamily="34" charset="0"/>
                </a:rPr>
                <a:t>19</a:t>
              </a:r>
              <a:r>
                <a:rPr lang="ru-RU" b="1" dirty="0" smtClean="0">
                  <a:solidFill>
                    <a:srgbClr val="002060"/>
                  </a:solidFill>
                  <a:latin typeface="Arial" panose="020B0604020202020204" pitchFamily="34" charset="0"/>
                  <a:cs typeface="Arial" panose="020B0604020202020204" pitchFamily="34" charset="0"/>
                </a:rPr>
                <a:t> </a:t>
              </a:r>
            </a:p>
            <a:p>
              <a:pPr algn="ctr"/>
              <a:r>
                <a:rPr lang="ru-RU" sz="2000" b="1" dirty="0" err="1">
                  <a:solidFill>
                    <a:schemeClr val="accent1">
                      <a:lumMod val="50000"/>
                    </a:schemeClr>
                  </a:solidFill>
                  <a:latin typeface="Arial" panose="020B0604020202020204" pitchFamily="34" charset="0"/>
                  <a:cs typeface="Arial" panose="020B0604020202020204" pitchFamily="34" charset="0"/>
                </a:rPr>
                <a:t>маусым</a:t>
              </a:r>
              <a:r>
                <a:rPr lang="ru-RU" b="1" dirty="0" smtClean="0">
                  <a:solidFill>
                    <a:srgbClr val="002060"/>
                  </a:solidFill>
                  <a:latin typeface="Arial" panose="020B0604020202020204" pitchFamily="34" charset="0"/>
                  <a:cs typeface="Arial" panose="020B0604020202020204" pitchFamily="34" charset="0"/>
                </a:rPr>
                <a:t> </a:t>
              </a:r>
              <a:endParaRPr lang="ru-RU" dirty="0">
                <a:solidFill>
                  <a:srgbClr val="002060"/>
                </a:solidFill>
                <a:latin typeface="Arial" panose="020B0604020202020204" pitchFamily="34" charset="0"/>
                <a:cs typeface="Arial" panose="020B0604020202020204" pitchFamily="34" charset="0"/>
              </a:endParaRPr>
            </a:p>
          </p:txBody>
        </p:sp>
      </p:grpSp>
      <p:pic>
        <p:nvPicPr>
          <p:cNvPr id="44" name="Picture 2" descr="Современный синий белый абстрактный фон презентации с корпоративной  концепцией | Премиум векторы"/>
          <p:cNvPicPr>
            <a:picLocks noChangeAspect="1" noChangeArrowheads="1"/>
          </p:cNvPicPr>
          <p:nvPr/>
        </p:nvPicPr>
        <p:blipFill rotWithShape="1">
          <a:blip r:embed="rId3" cstate="print">
            <a:extLst>
              <a:ext uri="{BEBA8EAE-BF5A-486C-A8C5-ECC9F3942E4B}">
                <a14:imgProps xmlns:a14="http://schemas.microsoft.com/office/drawing/2010/main">
                  <a14:imgLayer r:embed="rId4">
                    <a14:imgEffect>
                      <a14:backgroundRemoval t="20090" b="100000" l="58307" r="100000">
                        <a14:foregroundMark x1="65974" y1="98420" x2="63099" y2="99774"/>
                        <a14:foregroundMark x1="97923" y1="28668" x2="99681" y2="25282"/>
                      </a14:backgroundRemoval>
                    </a14:imgEffect>
                  </a14:imgLayer>
                </a14:imgProps>
              </a:ext>
              <a:ext uri="{28A0092B-C50C-407E-A947-70E740481C1C}">
                <a14:useLocalDpi xmlns:a14="http://schemas.microsoft.com/office/drawing/2010/main" val="0"/>
              </a:ext>
            </a:extLst>
          </a:blip>
          <a:srcRect l="60670"/>
          <a:stretch/>
        </p:blipFill>
        <p:spPr bwMode="auto">
          <a:xfrm rot="5400000" flipH="1">
            <a:off x="1311708" y="-1325659"/>
            <a:ext cx="1649626" cy="42698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615741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Прямая соединительная линия 1"/>
          <p:cNvCxnSpPr/>
          <p:nvPr/>
        </p:nvCxnSpPr>
        <p:spPr>
          <a:xfrm>
            <a:off x="322210" y="568421"/>
            <a:ext cx="11567853"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Прямоугольник 2"/>
          <p:cNvSpPr/>
          <p:nvPr/>
        </p:nvSpPr>
        <p:spPr>
          <a:xfrm>
            <a:off x="11943214" y="6624240"/>
            <a:ext cx="248786" cy="230832"/>
          </a:xfrm>
          <a:prstGeom prst="rect">
            <a:avLst/>
          </a:prstGeom>
        </p:spPr>
        <p:txBody>
          <a:bodyPr wrap="none">
            <a:spAutoFit/>
          </a:bodyPr>
          <a:lstStyle/>
          <a:p>
            <a:pPr algn="ctr"/>
            <a:r>
              <a:rPr lang="ru-RU" sz="900" dirty="0">
                <a:latin typeface="Arial" panose="020B0604020202020204" pitchFamily="34" charset="0"/>
              </a:rPr>
              <a:t>3</a:t>
            </a:r>
            <a:endParaRPr lang="ru-RU" sz="900" dirty="0"/>
          </a:p>
        </p:txBody>
      </p:sp>
      <p:sp>
        <p:nvSpPr>
          <p:cNvPr id="7" name="Заголовок 1"/>
          <p:cNvSpPr txBox="1">
            <a:spLocks/>
          </p:cNvSpPr>
          <p:nvPr/>
        </p:nvSpPr>
        <p:spPr>
          <a:xfrm>
            <a:off x="363751" y="670997"/>
            <a:ext cx="4388625" cy="2928546"/>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just"/>
            <a:r>
              <a:rPr lang="ru-RU" sz="1800" dirty="0" smtClean="0">
                <a:solidFill>
                  <a:srgbClr val="002060"/>
                </a:solidFill>
                <a:latin typeface="Arial" panose="020B0604020202020204" pitchFamily="34" charset="0"/>
                <a:cs typeface="Arial" panose="020B0604020202020204" pitchFamily="34" charset="0"/>
              </a:rPr>
              <a:t>«Алтын </a:t>
            </a:r>
            <a:r>
              <a:rPr lang="ru-RU" sz="1800" dirty="0" err="1" smtClean="0">
                <a:solidFill>
                  <a:srgbClr val="002060"/>
                </a:solidFill>
                <a:latin typeface="Arial" panose="020B0604020202020204" pitchFamily="34" charset="0"/>
                <a:cs typeface="Arial" panose="020B0604020202020204" pitchFamily="34" charset="0"/>
              </a:rPr>
              <a:t>белгі</a:t>
            </a:r>
            <a:r>
              <a:rPr lang="ru-RU" sz="1800" dirty="0" smtClean="0">
                <a:solidFill>
                  <a:srgbClr val="002060"/>
                </a:solidFill>
                <a:latin typeface="Arial" panose="020B0604020202020204" pitchFamily="34" charset="0"/>
                <a:cs typeface="Arial" panose="020B0604020202020204" pitchFamily="34" charset="0"/>
              </a:rPr>
              <a:t>» </a:t>
            </a:r>
            <a:r>
              <a:rPr lang="ru-RU" sz="1800" dirty="0" err="1">
                <a:solidFill>
                  <a:srgbClr val="002060"/>
                </a:solidFill>
                <a:latin typeface="Arial" panose="020B0604020202020204" pitchFamily="34" charset="0"/>
                <a:cs typeface="Arial" panose="020B0604020202020204" pitchFamily="34" charset="0"/>
              </a:rPr>
              <a:t>аттестатын</a:t>
            </a:r>
            <a:r>
              <a:rPr lang="ru-RU" sz="1800" dirty="0">
                <a:solidFill>
                  <a:srgbClr val="002060"/>
                </a:solidFill>
                <a:latin typeface="Arial" panose="020B0604020202020204" pitchFamily="34" charset="0"/>
                <a:cs typeface="Arial" panose="020B0604020202020204" pitchFamily="34" charset="0"/>
              </a:rPr>
              <a:t> </a:t>
            </a:r>
            <a:r>
              <a:rPr lang="ru-RU" sz="1800" dirty="0" err="1">
                <a:solidFill>
                  <a:srgbClr val="002060"/>
                </a:solidFill>
                <a:latin typeface="Arial" panose="020B0604020202020204" pitchFamily="34" charset="0"/>
                <a:cs typeface="Arial" panose="020B0604020202020204" pitchFamily="34" charset="0"/>
              </a:rPr>
              <a:t>алуға</a:t>
            </a:r>
            <a:r>
              <a:rPr lang="ru-RU" sz="1800" dirty="0">
                <a:solidFill>
                  <a:srgbClr val="002060"/>
                </a:solidFill>
                <a:latin typeface="Arial" panose="020B0604020202020204" pitchFamily="34" charset="0"/>
                <a:cs typeface="Arial" panose="020B0604020202020204" pitchFamily="34" charset="0"/>
              </a:rPr>
              <a:t> </a:t>
            </a:r>
            <a:r>
              <a:rPr lang="ru-RU" sz="1800" dirty="0" err="1">
                <a:solidFill>
                  <a:srgbClr val="002060"/>
                </a:solidFill>
                <a:latin typeface="Arial" panose="020B0604020202020204" pitchFamily="34" charset="0"/>
                <a:cs typeface="Arial" panose="020B0604020202020204" pitchFamily="34" charset="0"/>
              </a:rPr>
              <a:t>үміткерлер</a:t>
            </a:r>
            <a:r>
              <a:rPr lang="ru-RU" sz="1800" dirty="0">
                <a:solidFill>
                  <a:srgbClr val="002060"/>
                </a:solidFill>
                <a:latin typeface="Arial" panose="020B0604020202020204" pitchFamily="34" charset="0"/>
                <a:cs typeface="Arial" panose="020B0604020202020204" pitchFamily="34" charset="0"/>
              </a:rPr>
              <a:t> </a:t>
            </a:r>
            <a:r>
              <a:rPr lang="ru-RU" sz="1800" dirty="0" err="1">
                <a:solidFill>
                  <a:srgbClr val="002060"/>
                </a:solidFill>
                <a:latin typeface="Arial" panose="020B0604020202020204" pitchFamily="34" charset="0"/>
                <a:cs typeface="Arial" panose="020B0604020202020204" pitchFamily="34" charset="0"/>
              </a:rPr>
              <a:t>үшін</a:t>
            </a:r>
            <a:r>
              <a:rPr lang="ru-RU" sz="1800" dirty="0">
                <a:solidFill>
                  <a:srgbClr val="002060"/>
                </a:solidFill>
                <a:latin typeface="Arial" panose="020B0604020202020204" pitchFamily="34" charset="0"/>
                <a:cs typeface="Arial" panose="020B0604020202020204" pitchFamily="34" charset="0"/>
              </a:rPr>
              <a:t> </a:t>
            </a:r>
            <a:r>
              <a:rPr lang="ru-RU" sz="1800" dirty="0" smtClean="0">
                <a:solidFill>
                  <a:srgbClr val="002060"/>
                </a:solidFill>
                <a:latin typeface="Arial" panose="020B0604020202020204" pitchFamily="34" charset="0"/>
                <a:cs typeface="Arial" panose="020B0604020202020204" pitchFamily="34" charset="0"/>
              </a:rPr>
              <a:t>«Алгебра </a:t>
            </a:r>
            <a:r>
              <a:rPr lang="ru-RU" sz="1800" dirty="0" err="1">
                <a:solidFill>
                  <a:srgbClr val="002060"/>
                </a:solidFill>
                <a:latin typeface="Arial" panose="020B0604020202020204" pitchFamily="34" charset="0"/>
                <a:cs typeface="Arial" panose="020B0604020202020204" pitchFamily="34" charset="0"/>
              </a:rPr>
              <a:t>және</a:t>
            </a:r>
            <a:r>
              <a:rPr lang="ru-RU" sz="1800" dirty="0">
                <a:solidFill>
                  <a:srgbClr val="002060"/>
                </a:solidFill>
                <a:latin typeface="Arial" panose="020B0604020202020204" pitchFamily="34" charset="0"/>
                <a:cs typeface="Arial" panose="020B0604020202020204" pitchFamily="34" charset="0"/>
              </a:rPr>
              <a:t> </a:t>
            </a:r>
            <a:r>
              <a:rPr lang="ru-RU" sz="1800" dirty="0" smtClean="0">
                <a:solidFill>
                  <a:srgbClr val="002060"/>
                </a:solidFill>
                <a:latin typeface="Arial" panose="020B0604020202020204" pitchFamily="34" charset="0"/>
                <a:cs typeface="Arial" panose="020B0604020202020204" pitchFamily="34" charset="0"/>
              </a:rPr>
              <a:t>анализ </a:t>
            </a:r>
            <a:r>
              <a:rPr lang="ru-RU" sz="1800" dirty="0" err="1" smtClean="0">
                <a:solidFill>
                  <a:srgbClr val="002060"/>
                </a:solidFill>
                <a:latin typeface="Arial" panose="020B0604020202020204" pitchFamily="34" charset="0"/>
                <a:cs typeface="Arial" panose="020B0604020202020204" pitchFamily="34" charset="0"/>
              </a:rPr>
              <a:t>бастамалары</a:t>
            </a:r>
            <a:r>
              <a:rPr lang="ru-RU" sz="1800" dirty="0" smtClean="0">
                <a:solidFill>
                  <a:srgbClr val="002060"/>
                </a:solidFill>
                <a:latin typeface="Arial" panose="020B0604020202020204" pitchFamily="34" charset="0"/>
                <a:cs typeface="Arial" panose="020B0604020202020204" pitchFamily="34" charset="0"/>
              </a:rPr>
              <a:t>» </a:t>
            </a:r>
            <a:r>
              <a:rPr lang="ru-RU" sz="1800" dirty="0" err="1">
                <a:solidFill>
                  <a:srgbClr val="002060"/>
                </a:solidFill>
                <a:latin typeface="Arial" panose="020B0604020202020204" pitchFamily="34" charset="0"/>
                <a:cs typeface="Arial" panose="020B0604020202020204" pitchFamily="34" charset="0"/>
              </a:rPr>
              <a:t>пәні</a:t>
            </a:r>
            <a:r>
              <a:rPr lang="ru-RU" sz="1800" dirty="0">
                <a:solidFill>
                  <a:srgbClr val="002060"/>
                </a:solidFill>
                <a:latin typeface="Arial" panose="020B0604020202020204" pitchFamily="34" charset="0"/>
                <a:cs typeface="Arial" panose="020B0604020202020204" pitchFamily="34" charset="0"/>
              </a:rPr>
              <a:t> </a:t>
            </a:r>
            <a:r>
              <a:rPr lang="ru-RU" sz="1800" dirty="0" err="1">
                <a:solidFill>
                  <a:srgbClr val="002060"/>
                </a:solidFill>
                <a:latin typeface="Arial" panose="020B0604020202020204" pitchFamily="34" charset="0"/>
                <a:cs typeface="Arial" panose="020B0604020202020204" pitchFamily="34" charset="0"/>
              </a:rPr>
              <a:t>бойынша</a:t>
            </a:r>
            <a:r>
              <a:rPr lang="ru-RU" sz="1800" dirty="0">
                <a:solidFill>
                  <a:srgbClr val="002060"/>
                </a:solidFill>
                <a:latin typeface="Arial" panose="020B0604020202020204" pitchFamily="34" charset="0"/>
                <a:cs typeface="Arial" panose="020B0604020202020204" pitchFamily="34" charset="0"/>
              </a:rPr>
              <a:t> </a:t>
            </a:r>
            <a:r>
              <a:rPr lang="ru-RU" sz="1800" dirty="0" err="1">
                <a:solidFill>
                  <a:srgbClr val="002060"/>
                </a:solidFill>
                <a:latin typeface="Arial" panose="020B0604020202020204" pitchFamily="34" charset="0"/>
                <a:cs typeface="Arial" panose="020B0604020202020204" pitchFamily="34" charset="0"/>
              </a:rPr>
              <a:t>қорытынды</a:t>
            </a:r>
            <a:r>
              <a:rPr lang="ru-RU" sz="1800" dirty="0">
                <a:solidFill>
                  <a:srgbClr val="002060"/>
                </a:solidFill>
                <a:latin typeface="Arial" panose="020B0604020202020204" pitchFamily="34" charset="0"/>
                <a:cs typeface="Arial" panose="020B0604020202020204" pitchFamily="34" charset="0"/>
              </a:rPr>
              <a:t> </a:t>
            </a:r>
            <a:r>
              <a:rPr lang="ru-RU" sz="1800" dirty="0" err="1" smtClean="0">
                <a:solidFill>
                  <a:srgbClr val="002060"/>
                </a:solidFill>
                <a:latin typeface="Arial" panose="020B0604020202020204" pitchFamily="34" charset="0"/>
                <a:cs typeface="Arial" panose="020B0604020202020204" pitchFamily="34" charset="0"/>
              </a:rPr>
              <a:t>аттестаттауды</a:t>
            </a:r>
            <a:r>
              <a:rPr lang="ru-RU" sz="1800" dirty="0" smtClean="0">
                <a:solidFill>
                  <a:srgbClr val="002060"/>
                </a:solidFill>
                <a:latin typeface="Arial" panose="020B0604020202020204" pitchFamily="34" charset="0"/>
                <a:cs typeface="Arial" panose="020B0604020202020204" pitchFamily="34" charset="0"/>
              </a:rPr>
              <a:t> НЗМ-де </a:t>
            </a:r>
            <a:r>
              <a:rPr lang="ru-RU" sz="1800" dirty="0" err="1">
                <a:solidFill>
                  <a:srgbClr val="002060"/>
                </a:solidFill>
                <a:latin typeface="Arial" panose="020B0604020202020204" pitchFamily="34" charset="0"/>
                <a:cs typeface="Arial" panose="020B0604020202020204" pitchFamily="34" charset="0"/>
              </a:rPr>
              <a:t>өткізу</a:t>
            </a:r>
            <a:r>
              <a:rPr lang="ru-RU" sz="1800" dirty="0">
                <a:solidFill>
                  <a:srgbClr val="002060"/>
                </a:solidFill>
                <a:latin typeface="Arial" panose="020B0604020202020204" pitchFamily="34" charset="0"/>
                <a:cs typeface="Arial" panose="020B0604020202020204" pitchFamily="34" charset="0"/>
              </a:rPr>
              <a:t> </a:t>
            </a:r>
            <a:r>
              <a:rPr lang="ru-RU" sz="1800" dirty="0" err="1">
                <a:solidFill>
                  <a:srgbClr val="002060"/>
                </a:solidFill>
                <a:latin typeface="Arial" panose="020B0604020202020204" pitchFamily="34" charset="0"/>
                <a:cs typeface="Arial" panose="020B0604020202020204" pitchFamily="34" charset="0"/>
              </a:rPr>
              <a:t>туралы</a:t>
            </a:r>
            <a:r>
              <a:rPr lang="ru-RU" sz="1800" dirty="0">
                <a:solidFill>
                  <a:srgbClr val="002060"/>
                </a:solidFill>
                <a:latin typeface="Arial" panose="020B0604020202020204" pitchFamily="34" charset="0"/>
                <a:cs typeface="Arial" panose="020B0604020202020204" pitchFamily="34" charset="0"/>
              </a:rPr>
              <a:t> норма </a:t>
            </a:r>
            <a:r>
              <a:rPr lang="ru-RU" sz="1800" dirty="0" err="1">
                <a:solidFill>
                  <a:srgbClr val="002060"/>
                </a:solidFill>
                <a:latin typeface="Arial" panose="020B0604020202020204" pitchFamily="34" charset="0"/>
                <a:cs typeface="Arial" panose="020B0604020202020204" pitchFamily="34" charset="0"/>
              </a:rPr>
              <a:t>алынып</a:t>
            </a:r>
            <a:r>
              <a:rPr lang="ru-RU" sz="1800" dirty="0">
                <a:solidFill>
                  <a:srgbClr val="002060"/>
                </a:solidFill>
                <a:latin typeface="Arial" panose="020B0604020202020204" pitchFamily="34" charset="0"/>
                <a:cs typeface="Arial" panose="020B0604020202020204" pitchFamily="34" charset="0"/>
              </a:rPr>
              <a:t> </a:t>
            </a:r>
            <a:r>
              <a:rPr lang="ru-RU" sz="1800" dirty="0" err="1">
                <a:solidFill>
                  <a:srgbClr val="002060"/>
                </a:solidFill>
                <a:latin typeface="Arial" panose="020B0604020202020204" pitchFamily="34" charset="0"/>
                <a:cs typeface="Arial" panose="020B0604020202020204" pitchFamily="34" charset="0"/>
              </a:rPr>
              <a:t>тасталады</a:t>
            </a:r>
            <a:r>
              <a:rPr lang="ru-RU" sz="1800" dirty="0" smtClean="0">
                <a:solidFill>
                  <a:srgbClr val="002060"/>
                </a:solidFill>
                <a:latin typeface="Arial" panose="020B0604020202020204" pitchFamily="34" charset="0"/>
                <a:cs typeface="Arial" panose="020B0604020202020204" pitchFamily="34" charset="0"/>
              </a:rPr>
              <a:t>.</a:t>
            </a:r>
          </a:p>
          <a:p>
            <a:pPr algn="just"/>
            <a:endParaRPr lang="ru-RU" sz="1800" dirty="0">
              <a:solidFill>
                <a:srgbClr val="002060"/>
              </a:solidFill>
              <a:latin typeface="Arial" panose="020B0604020202020204" pitchFamily="34" charset="0"/>
              <a:cs typeface="Arial" panose="020B0604020202020204" pitchFamily="34" charset="0"/>
            </a:endParaRPr>
          </a:p>
          <a:p>
            <a:pPr algn="just"/>
            <a:r>
              <a:rPr lang="ru-RU" sz="1800" dirty="0" err="1">
                <a:solidFill>
                  <a:srgbClr val="002060"/>
                </a:solidFill>
                <a:latin typeface="Arial" panose="020B0604020202020204" pitchFamily="34" charset="0"/>
                <a:cs typeface="Arial" panose="020B0604020202020204" pitchFamily="34" charset="0"/>
              </a:rPr>
              <a:t>Жалпы</a:t>
            </a:r>
            <a:r>
              <a:rPr lang="ru-RU" sz="1800" dirty="0">
                <a:solidFill>
                  <a:srgbClr val="002060"/>
                </a:solidFill>
                <a:latin typeface="Arial" panose="020B0604020202020204" pitchFamily="34" charset="0"/>
                <a:cs typeface="Arial" panose="020B0604020202020204" pitchFamily="34" charset="0"/>
              </a:rPr>
              <a:t> орта </a:t>
            </a:r>
            <a:r>
              <a:rPr lang="ru-RU" sz="1800" dirty="0" err="1">
                <a:solidFill>
                  <a:srgbClr val="002060"/>
                </a:solidFill>
                <a:latin typeface="Arial" panose="020B0604020202020204" pitchFamily="34" charset="0"/>
                <a:cs typeface="Arial" panose="020B0604020202020204" pitchFamily="34" charset="0"/>
              </a:rPr>
              <a:t>білім</a:t>
            </a:r>
            <a:r>
              <a:rPr lang="ru-RU" sz="1800" dirty="0">
                <a:solidFill>
                  <a:srgbClr val="002060"/>
                </a:solidFill>
                <a:latin typeface="Arial" panose="020B0604020202020204" pitchFamily="34" charset="0"/>
                <a:cs typeface="Arial" panose="020B0604020202020204" pitchFamily="34" charset="0"/>
              </a:rPr>
              <a:t> </a:t>
            </a:r>
            <a:r>
              <a:rPr lang="ru-RU" sz="1800" dirty="0" err="1">
                <a:solidFill>
                  <a:srgbClr val="002060"/>
                </a:solidFill>
                <a:latin typeface="Arial" panose="020B0604020202020204" pitchFamily="34" charset="0"/>
                <a:cs typeface="Arial" panose="020B0604020202020204" pitchFamily="34" charset="0"/>
              </a:rPr>
              <a:t>туралы</a:t>
            </a:r>
            <a:r>
              <a:rPr lang="ru-RU" sz="1800" dirty="0">
                <a:solidFill>
                  <a:srgbClr val="002060"/>
                </a:solidFill>
                <a:latin typeface="Arial" panose="020B0604020202020204" pitchFamily="34" charset="0"/>
                <a:cs typeface="Arial" panose="020B0604020202020204" pitchFamily="34" charset="0"/>
              </a:rPr>
              <a:t> </a:t>
            </a:r>
            <a:r>
              <a:rPr lang="ru-RU" sz="1800" dirty="0" smtClean="0">
                <a:solidFill>
                  <a:srgbClr val="002060"/>
                </a:solidFill>
                <a:latin typeface="Arial" panose="020B0604020202020204" pitchFamily="34" charset="0"/>
                <a:cs typeface="Arial" panose="020B0604020202020204" pitchFamily="34" charset="0"/>
              </a:rPr>
              <a:t>«Алтын </a:t>
            </a:r>
            <a:r>
              <a:rPr lang="ru-RU" sz="1800" dirty="0" err="1" smtClean="0">
                <a:solidFill>
                  <a:srgbClr val="002060"/>
                </a:solidFill>
                <a:latin typeface="Arial" panose="020B0604020202020204" pitchFamily="34" charset="0"/>
                <a:cs typeface="Arial" panose="020B0604020202020204" pitchFamily="34" charset="0"/>
              </a:rPr>
              <a:t>белгі</a:t>
            </a:r>
            <a:r>
              <a:rPr lang="ru-RU" sz="1800" dirty="0" smtClean="0">
                <a:solidFill>
                  <a:srgbClr val="002060"/>
                </a:solidFill>
                <a:latin typeface="Arial" panose="020B0604020202020204" pitchFamily="34" charset="0"/>
                <a:cs typeface="Arial" panose="020B0604020202020204" pitchFamily="34" charset="0"/>
              </a:rPr>
              <a:t>» </a:t>
            </a:r>
            <a:r>
              <a:rPr lang="ru-RU" sz="1800" dirty="0">
                <a:solidFill>
                  <a:srgbClr val="002060"/>
                </a:solidFill>
                <a:latin typeface="Arial" panose="020B0604020202020204" pitchFamily="34" charset="0"/>
                <a:cs typeface="Arial" panose="020B0604020202020204" pitchFamily="34" charset="0"/>
              </a:rPr>
              <a:t>аттестаты </a:t>
            </a:r>
            <a:r>
              <a:rPr lang="ru-RU" sz="1800" dirty="0" err="1">
                <a:solidFill>
                  <a:srgbClr val="002060"/>
                </a:solidFill>
                <a:latin typeface="Arial" panose="020B0604020202020204" pitchFamily="34" charset="0"/>
                <a:cs typeface="Arial" panose="020B0604020202020204" pitchFamily="34" charset="0"/>
              </a:rPr>
              <a:t>және</a:t>
            </a:r>
            <a:r>
              <a:rPr lang="ru-RU" sz="1800" dirty="0">
                <a:solidFill>
                  <a:srgbClr val="002060"/>
                </a:solidFill>
                <a:latin typeface="Arial" panose="020B0604020202020204" pitchFamily="34" charset="0"/>
                <a:cs typeface="Arial" panose="020B0604020202020204" pitchFamily="34" charset="0"/>
              </a:rPr>
              <a:t> </a:t>
            </a:r>
            <a:r>
              <a:rPr lang="ru-RU" sz="1800" dirty="0" smtClean="0">
                <a:solidFill>
                  <a:srgbClr val="002060"/>
                </a:solidFill>
                <a:latin typeface="Arial" panose="020B0604020202020204" pitchFamily="34" charset="0"/>
                <a:cs typeface="Arial" panose="020B0604020202020204" pitchFamily="34" charset="0"/>
              </a:rPr>
              <a:t>«Алтын </a:t>
            </a:r>
            <a:r>
              <a:rPr lang="ru-RU" sz="1800" dirty="0" err="1" smtClean="0">
                <a:solidFill>
                  <a:srgbClr val="002060"/>
                </a:solidFill>
                <a:latin typeface="Arial" panose="020B0604020202020204" pitchFamily="34" charset="0"/>
                <a:cs typeface="Arial" panose="020B0604020202020204" pitchFamily="34" charset="0"/>
              </a:rPr>
              <a:t>белгі</a:t>
            </a:r>
            <a:r>
              <a:rPr lang="ru-RU" sz="1800" dirty="0" smtClean="0">
                <a:solidFill>
                  <a:srgbClr val="002060"/>
                </a:solidFill>
                <a:latin typeface="Arial" panose="020B0604020202020204" pitchFamily="34" charset="0"/>
                <a:cs typeface="Arial" panose="020B0604020202020204" pitchFamily="34" charset="0"/>
              </a:rPr>
              <a:t>» </a:t>
            </a:r>
            <a:r>
              <a:rPr lang="ru-RU" sz="1800" dirty="0" err="1">
                <a:solidFill>
                  <a:srgbClr val="002060"/>
                </a:solidFill>
                <a:latin typeface="Arial" panose="020B0604020202020204" pitchFamily="34" charset="0"/>
                <a:cs typeface="Arial" panose="020B0604020202020204" pitchFamily="34" charset="0"/>
              </a:rPr>
              <a:t>белгісі</a:t>
            </a:r>
            <a:r>
              <a:rPr lang="ru-RU" sz="1800" dirty="0">
                <a:solidFill>
                  <a:srgbClr val="002060"/>
                </a:solidFill>
                <a:latin typeface="Arial" panose="020B0604020202020204" pitchFamily="34" charset="0"/>
                <a:cs typeface="Arial" panose="020B0604020202020204" pitchFamily="34" charset="0"/>
              </a:rPr>
              <a:t> </a:t>
            </a:r>
            <a:r>
              <a:rPr lang="ru-RU" sz="1800" dirty="0" smtClean="0">
                <a:solidFill>
                  <a:srgbClr val="002060"/>
                </a:solidFill>
                <a:latin typeface="Arial" panose="020B0604020202020204" pitchFamily="34" charset="0"/>
                <a:cs typeface="Arial" panose="020B0604020202020204" pitchFamily="34" charset="0"/>
              </a:rPr>
              <a:t>осы </a:t>
            </a:r>
            <a:r>
              <a:rPr lang="ru-RU" sz="1800" dirty="0" err="1" smtClean="0">
                <a:solidFill>
                  <a:srgbClr val="002060"/>
                </a:solidFill>
                <a:latin typeface="Arial" panose="020B0604020202020204" pitchFamily="34" charset="0"/>
                <a:cs typeface="Arial" panose="020B0604020202020204" pitchFamily="34" charset="0"/>
              </a:rPr>
              <a:t>талаптарға</a:t>
            </a:r>
            <a:r>
              <a:rPr lang="ru-RU" sz="1800" dirty="0" smtClean="0">
                <a:solidFill>
                  <a:srgbClr val="002060"/>
                </a:solidFill>
                <a:latin typeface="Arial" panose="020B0604020202020204" pitchFamily="34" charset="0"/>
                <a:cs typeface="Arial" panose="020B0604020202020204" pitchFamily="34" charset="0"/>
              </a:rPr>
              <a:t> </a:t>
            </a:r>
            <a:r>
              <a:rPr lang="ru-RU" sz="1800" dirty="0" err="1" smtClean="0">
                <a:solidFill>
                  <a:srgbClr val="002060"/>
                </a:solidFill>
                <a:latin typeface="Arial" panose="020B0604020202020204" pitchFamily="34" charset="0"/>
                <a:cs typeface="Arial" panose="020B0604020202020204" pitchFamily="34" charset="0"/>
              </a:rPr>
              <a:t>сай</a:t>
            </a:r>
            <a:r>
              <a:rPr lang="ru-RU" sz="1800" dirty="0" smtClean="0">
                <a:solidFill>
                  <a:srgbClr val="002060"/>
                </a:solidFill>
                <a:latin typeface="Arial" panose="020B0604020202020204" pitchFamily="34" charset="0"/>
                <a:cs typeface="Arial" panose="020B0604020202020204" pitchFamily="34" charset="0"/>
              </a:rPr>
              <a:t> </a:t>
            </a:r>
            <a:r>
              <a:rPr lang="ru-RU" sz="1800" dirty="0" err="1" smtClean="0">
                <a:solidFill>
                  <a:srgbClr val="002060"/>
                </a:solidFill>
                <a:latin typeface="Arial" panose="020B0604020202020204" pitchFamily="34" charset="0"/>
                <a:cs typeface="Arial" panose="020B0604020202020204" pitchFamily="34" charset="0"/>
              </a:rPr>
              <a:t>келетін</a:t>
            </a:r>
            <a:r>
              <a:rPr lang="ru-RU" sz="1800" dirty="0" smtClean="0">
                <a:solidFill>
                  <a:srgbClr val="002060"/>
                </a:solidFill>
                <a:latin typeface="Arial" panose="020B0604020202020204" pitchFamily="34" charset="0"/>
                <a:cs typeface="Arial" panose="020B0604020202020204" pitchFamily="34" charset="0"/>
              </a:rPr>
              <a:t>    11-сынып </a:t>
            </a:r>
            <a:r>
              <a:rPr lang="ru-RU" sz="1800" dirty="0" err="1">
                <a:solidFill>
                  <a:srgbClr val="002060"/>
                </a:solidFill>
                <a:latin typeface="Arial" panose="020B0604020202020204" pitchFamily="34" charset="0"/>
                <a:cs typeface="Arial" panose="020B0604020202020204" pitchFamily="34" charset="0"/>
              </a:rPr>
              <a:t>оқушыларына</a:t>
            </a:r>
            <a:r>
              <a:rPr lang="ru-RU" sz="1800" dirty="0">
                <a:solidFill>
                  <a:srgbClr val="002060"/>
                </a:solidFill>
                <a:latin typeface="Arial" panose="020B0604020202020204" pitchFamily="34" charset="0"/>
                <a:cs typeface="Arial" panose="020B0604020202020204" pitchFamily="34" charset="0"/>
              </a:rPr>
              <a:t> </a:t>
            </a:r>
            <a:r>
              <a:rPr lang="ru-RU" sz="1800" dirty="0" err="1">
                <a:solidFill>
                  <a:srgbClr val="002060"/>
                </a:solidFill>
                <a:latin typeface="Arial" panose="020B0604020202020204" pitchFamily="34" charset="0"/>
                <a:cs typeface="Arial" panose="020B0604020202020204" pitchFamily="34" charset="0"/>
              </a:rPr>
              <a:t>беріледі</a:t>
            </a:r>
            <a:r>
              <a:rPr lang="ru-RU" sz="1800" dirty="0">
                <a:solidFill>
                  <a:srgbClr val="002060"/>
                </a:solidFill>
                <a:latin typeface="Arial" panose="020B0604020202020204" pitchFamily="34" charset="0"/>
                <a:cs typeface="Arial" panose="020B0604020202020204" pitchFamily="34" charset="0"/>
              </a:rPr>
              <a:t>:</a:t>
            </a:r>
            <a:endParaRPr lang="ru-RU" sz="1800" dirty="0" smtClean="0">
              <a:solidFill>
                <a:srgbClr val="002060"/>
              </a:solidFill>
              <a:latin typeface="Arial" panose="020B0604020202020204" pitchFamily="34" charset="0"/>
              <a:cs typeface="Arial" panose="020B0604020202020204" pitchFamily="34" charset="0"/>
            </a:endParaRPr>
          </a:p>
          <a:p>
            <a:endParaRPr lang="ru-RU" sz="1800" dirty="0">
              <a:solidFill>
                <a:srgbClr val="002060"/>
              </a:solidFill>
              <a:latin typeface="Arial" panose="020B0604020202020204" pitchFamily="34" charset="0"/>
              <a:cs typeface="Arial" panose="020B0604020202020204" pitchFamily="34" charset="0"/>
            </a:endParaRPr>
          </a:p>
        </p:txBody>
      </p:sp>
      <p:sp>
        <p:nvSpPr>
          <p:cNvPr id="8" name="Прямоугольник 7"/>
          <p:cNvSpPr/>
          <p:nvPr/>
        </p:nvSpPr>
        <p:spPr>
          <a:xfrm>
            <a:off x="363751" y="3715751"/>
            <a:ext cx="4382420" cy="2585323"/>
          </a:xfrm>
          <a:prstGeom prst="rect">
            <a:avLst/>
          </a:prstGeom>
        </p:spPr>
        <p:txBody>
          <a:bodyPr wrap="square">
            <a:spAutoFit/>
          </a:bodyPr>
          <a:lstStyle/>
          <a:p>
            <a:pPr algn="just"/>
            <a:r>
              <a:rPr lang="ru-RU" dirty="0" err="1">
                <a:solidFill>
                  <a:srgbClr val="002060"/>
                </a:solidFill>
                <a:latin typeface="Arial" panose="020B0604020202020204" pitchFamily="34" charset="0"/>
                <a:ea typeface="+mj-ea"/>
                <a:cs typeface="Arial" panose="020B0604020202020204" pitchFamily="34" charset="0"/>
              </a:rPr>
              <a:t>Министрдің</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бұйрығымен</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қорытынды</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аттестаттаудан</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босатылған</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жалпы</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білім</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беретін</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пәндер</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бойынша</a:t>
            </a:r>
            <a:r>
              <a:rPr lang="ru-RU" dirty="0">
                <a:solidFill>
                  <a:srgbClr val="002060"/>
                </a:solidFill>
                <a:latin typeface="Arial" panose="020B0604020202020204" pitchFamily="34" charset="0"/>
                <a:ea typeface="+mj-ea"/>
                <a:cs typeface="Arial" panose="020B0604020202020204" pitchFamily="34" charset="0"/>
              </a:rPr>
              <a:t> </a:t>
            </a:r>
            <a:r>
              <a:rPr lang="ru-RU" dirty="0" err="1" smtClean="0">
                <a:solidFill>
                  <a:srgbClr val="002060"/>
                </a:solidFill>
                <a:latin typeface="Arial" panose="020B0604020202020204" pitchFamily="34" charset="0"/>
                <a:ea typeface="+mj-ea"/>
                <a:cs typeface="Arial" panose="020B0604020202020204" pitchFamily="34" charset="0"/>
              </a:rPr>
              <a:t>соңғы</a:t>
            </a:r>
            <a:r>
              <a:rPr lang="ru-RU" dirty="0" smtClean="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үш</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жылдағы</a:t>
            </a:r>
            <a:r>
              <a:rPr lang="ru-RU" dirty="0">
                <a:solidFill>
                  <a:srgbClr val="002060"/>
                </a:solidFill>
                <a:latin typeface="Arial" panose="020B0604020202020204" pitchFamily="34" charset="0"/>
                <a:ea typeface="+mj-ea"/>
                <a:cs typeface="Arial" panose="020B0604020202020204" pitchFamily="34" charset="0"/>
              </a:rPr>
              <a:t> </a:t>
            </a:r>
            <a:r>
              <a:rPr lang="ru-RU" dirty="0" err="1" smtClean="0">
                <a:solidFill>
                  <a:srgbClr val="002060"/>
                </a:solidFill>
                <a:latin typeface="Arial" panose="020B0604020202020204" pitchFamily="34" charset="0"/>
                <a:ea typeface="+mj-ea"/>
                <a:cs typeface="Arial" panose="020B0604020202020204" pitchFamily="34" charset="0"/>
              </a:rPr>
              <a:t>халықаралық</a:t>
            </a:r>
            <a:r>
              <a:rPr lang="ru-RU" dirty="0" smtClean="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олимпиадалардың</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жеңімпаздары</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болып</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табылатын</a:t>
            </a:r>
            <a:r>
              <a:rPr lang="ru-RU" dirty="0">
                <a:solidFill>
                  <a:srgbClr val="002060"/>
                </a:solidFill>
                <a:latin typeface="Arial" panose="020B0604020202020204" pitchFamily="34" charset="0"/>
                <a:ea typeface="+mj-ea"/>
                <a:cs typeface="Arial" panose="020B0604020202020204" pitchFamily="34" charset="0"/>
              </a:rPr>
              <a:t> </a:t>
            </a:r>
            <a:r>
              <a:rPr lang="ru-RU" dirty="0" smtClean="0">
                <a:solidFill>
                  <a:srgbClr val="002060"/>
                </a:solidFill>
                <a:latin typeface="Arial" panose="020B0604020202020204" pitchFamily="34" charset="0"/>
                <a:ea typeface="+mj-ea"/>
                <a:cs typeface="Arial" panose="020B0604020202020204" pitchFamily="34" charset="0"/>
              </a:rPr>
              <a:t>«Алтын </a:t>
            </a:r>
            <a:r>
              <a:rPr lang="ru-RU" dirty="0" err="1" smtClean="0">
                <a:solidFill>
                  <a:srgbClr val="002060"/>
                </a:solidFill>
                <a:latin typeface="Arial" panose="020B0604020202020204" pitchFamily="34" charset="0"/>
                <a:ea typeface="+mj-ea"/>
                <a:cs typeface="Arial" panose="020B0604020202020204" pitchFamily="34" charset="0"/>
              </a:rPr>
              <a:t>белгі</a:t>
            </a:r>
            <a:r>
              <a:rPr lang="ru-RU" dirty="0" smtClean="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аттестатын</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алуға</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үміткерлерге</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жалпы</a:t>
            </a:r>
            <a:r>
              <a:rPr lang="ru-RU" dirty="0">
                <a:solidFill>
                  <a:srgbClr val="002060"/>
                </a:solidFill>
                <a:latin typeface="Arial" panose="020B0604020202020204" pitchFamily="34" charset="0"/>
                <a:ea typeface="+mj-ea"/>
                <a:cs typeface="Arial" panose="020B0604020202020204" pitchFamily="34" charset="0"/>
              </a:rPr>
              <a:t> орта </a:t>
            </a:r>
            <a:r>
              <a:rPr lang="ru-RU" dirty="0" err="1">
                <a:solidFill>
                  <a:srgbClr val="002060"/>
                </a:solidFill>
                <a:latin typeface="Arial" panose="020B0604020202020204" pitchFamily="34" charset="0"/>
                <a:ea typeface="+mj-ea"/>
                <a:cs typeface="Arial" panose="020B0604020202020204" pitchFamily="34" charset="0"/>
              </a:rPr>
              <a:t>білім</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туралы</a:t>
            </a:r>
            <a:r>
              <a:rPr lang="ru-RU" dirty="0">
                <a:solidFill>
                  <a:srgbClr val="002060"/>
                </a:solidFill>
                <a:latin typeface="Arial" panose="020B0604020202020204" pitchFamily="34" charset="0"/>
                <a:ea typeface="+mj-ea"/>
                <a:cs typeface="Arial" panose="020B0604020202020204" pitchFamily="34" charset="0"/>
              </a:rPr>
              <a:t> </a:t>
            </a:r>
            <a:r>
              <a:rPr lang="ru-RU" dirty="0" smtClean="0">
                <a:solidFill>
                  <a:srgbClr val="002060"/>
                </a:solidFill>
                <a:latin typeface="Arial" panose="020B0604020202020204" pitchFamily="34" charset="0"/>
                <a:ea typeface="+mj-ea"/>
                <a:cs typeface="Arial" panose="020B0604020202020204" pitchFamily="34" charset="0"/>
              </a:rPr>
              <a:t>«Алтын </a:t>
            </a:r>
            <a:r>
              <a:rPr lang="ru-RU" dirty="0" err="1" smtClean="0">
                <a:solidFill>
                  <a:srgbClr val="002060"/>
                </a:solidFill>
                <a:latin typeface="Arial" panose="020B0604020202020204" pitchFamily="34" charset="0"/>
                <a:ea typeface="+mj-ea"/>
                <a:cs typeface="Arial" panose="020B0604020202020204" pitchFamily="34" charset="0"/>
              </a:rPr>
              <a:t>белгі</a:t>
            </a:r>
            <a:r>
              <a:rPr lang="ru-RU" dirty="0" smtClean="0">
                <a:solidFill>
                  <a:srgbClr val="002060"/>
                </a:solidFill>
                <a:latin typeface="Arial" panose="020B0604020202020204" pitchFamily="34" charset="0"/>
                <a:ea typeface="+mj-ea"/>
                <a:cs typeface="Arial" panose="020B0604020202020204" pitchFamily="34" charset="0"/>
              </a:rPr>
              <a:t>» аттестаты </a:t>
            </a:r>
            <a:r>
              <a:rPr lang="ru-RU" dirty="0" err="1">
                <a:solidFill>
                  <a:srgbClr val="002060"/>
                </a:solidFill>
                <a:latin typeface="Arial" panose="020B0604020202020204" pitchFamily="34" charset="0"/>
                <a:ea typeface="+mj-ea"/>
                <a:cs typeface="Arial" panose="020B0604020202020204" pitchFamily="34" charset="0"/>
              </a:rPr>
              <a:t>беріледі</a:t>
            </a:r>
            <a:r>
              <a:rPr lang="ru-RU" dirty="0">
                <a:solidFill>
                  <a:srgbClr val="002060"/>
                </a:solidFill>
                <a:latin typeface="Arial" panose="020B0604020202020204" pitchFamily="34" charset="0"/>
                <a:ea typeface="+mj-ea"/>
                <a:cs typeface="Arial" panose="020B0604020202020204" pitchFamily="34" charset="0"/>
              </a:rPr>
              <a:t>.</a:t>
            </a:r>
          </a:p>
        </p:txBody>
      </p:sp>
      <p:sp>
        <p:nvSpPr>
          <p:cNvPr id="10" name="Прямоугольник 9"/>
          <p:cNvSpPr/>
          <p:nvPr/>
        </p:nvSpPr>
        <p:spPr>
          <a:xfrm>
            <a:off x="5379159" y="883954"/>
            <a:ext cx="6208888" cy="923330"/>
          </a:xfrm>
          <a:prstGeom prst="rect">
            <a:avLst/>
          </a:prstGeom>
        </p:spPr>
        <p:txBody>
          <a:bodyPr wrap="square">
            <a:spAutoFit/>
          </a:bodyPr>
          <a:lstStyle/>
          <a:p>
            <a:pPr algn="just"/>
            <a:r>
              <a:rPr lang="ru-RU" dirty="0">
                <a:solidFill>
                  <a:srgbClr val="002060"/>
                </a:solidFill>
                <a:latin typeface="Arial" panose="020B0604020202020204" pitchFamily="34" charset="0"/>
                <a:ea typeface="+mj-ea"/>
                <a:cs typeface="Arial" panose="020B0604020202020204" pitchFamily="34" charset="0"/>
              </a:rPr>
              <a:t>11-сыныптың </a:t>
            </a:r>
            <a:r>
              <a:rPr lang="ru-RU" dirty="0" err="1">
                <a:solidFill>
                  <a:srgbClr val="002060"/>
                </a:solidFill>
                <a:latin typeface="Arial" panose="020B0604020202020204" pitchFamily="34" charset="0"/>
                <a:ea typeface="+mj-ea"/>
                <a:cs typeface="Arial" panose="020B0604020202020204" pitchFamily="34" charset="0"/>
              </a:rPr>
              <a:t>барлық</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білім</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алушылары</a:t>
            </a:r>
            <a:r>
              <a:rPr lang="ru-RU" dirty="0">
                <a:solidFill>
                  <a:srgbClr val="002060"/>
                </a:solidFill>
                <a:latin typeface="Arial" panose="020B0604020202020204" pitchFamily="34" charset="0"/>
                <a:ea typeface="+mj-ea"/>
                <a:cs typeface="Arial" panose="020B0604020202020204" pitchFamily="34" charset="0"/>
              </a:rPr>
              <a:t> </a:t>
            </a:r>
            <a:r>
              <a:rPr lang="ru-RU" dirty="0" err="1" smtClean="0">
                <a:solidFill>
                  <a:srgbClr val="002060"/>
                </a:solidFill>
                <a:latin typeface="Arial" panose="020B0604020202020204" pitchFamily="34" charset="0"/>
                <a:ea typeface="+mj-ea"/>
                <a:cs typeface="Arial" panose="020B0604020202020204" pitchFamily="34" charset="0"/>
              </a:rPr>
              <a:t>қорытынды</a:t>
            </a:r>
            <a:r>
              <a:rPr lang="ru-RU" dirty="0" smtClean="0">
                <a:solidFill>
                  <a:srgbClr val="002060"/>
                </a:solidFill>
                <a:latin typeface="Arial" panose="020B0604020202020204" pitchFamily="34" charset="0"/>
                <a:ea typeface="+mj-ea"/>
                <a:cs typeface="Arial" panose="020B0604020202020204" pitchFamily="34" charset="0"/>
              </a:rPr>
              <a:t> </a:t>
            </a:r>
            <a:r>
              <a:rPr lang="ru-RU" dirty="0" err="1" smtClean="0">
                <a:solidFill>
                  <a:srgbClr val="002060"/>
                </a:solidFill>
                <a:latin typeface="Arial" panose="020B0604020202020204" pitchFamily="34" charset="0"/>
                <a:ea typeface="+mj-ea"/>
                <a:cs typeface="Arial" panose="020B0604020202020204" pitchFamily="34" charset="0"/>
              </a:rPr>
              <a:t>аттестаттауды</a:t>
            </a:r>
            <a:r>
              <a:rPr lang="ru-RU" dirty="0" smtClean="0">
                <a:solidFill>
                  <a:srgbClr val="002060"/>
                </a:solidFill>
                <a:latin typeface="Arial" panose="020B0604020202020204" pitchFamily="34" charset="0"/>
                <a:ea typeface="+mj-ea"/>
                <a:cs typeface="Arial" panose="020B0604020202020204" pitchFamily="34" charset="0"/>
              </a:rPr>
              <a:t> </a:t>
            </a:r>
            <a:r>
              <a:rPr lang="ru-RU" dirty="0" err="1" smtClean="0">
                <a:solidFill>
                  <a:srgbClr val="002060"/>
                </a:solidFill>
                <a:latin typeface="Arial" panose="020B0604020202020204" pitchFamily="34" charset="0"/>
                <a:ea typeface="+mj-ea"/>
                <a:cs typeface="Arial" panose="020B0604020202020204" pitchFamily="34" charset="0"/>
              </a:rPr>
              <a:t>оқитын</a:t>
            </a:r>
            <a:r>
              <a:rPr lang="ru-RU" dirty="0" smtClean="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орны</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бойынша</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мектептерде</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өтеді</a:t>
            </a:r>
            <a:r>
              <a:rPr lang="ru-RU" dirty="0">
                <a:solidFill>
                  <a:srgbClr val="002060"/>
                </a:solidFill>
                <a:latin typeface="Arial" panose="020B0604020202020204" pitchFamily="34" charset="0"/>
                <a:ea typeface="+mj-ea"/>
                <a:cs typeface="Arial" panose="020B0604020202020204" pitchFamily="34" charset="0"/>
              </a:rPr>
              <a:t>.</a:t>
            </a:r>
          </a:p>
        </p:txBody>
      </p:sp>
      <p:cxnSp>
        <p:nvCxnSpPr>
          <p:cNvPr id="16" name="Прямая соединительная линия 15"/>
          <p:cNvCxnSpPr>
            <a:cxnSpLocks/>
          </p:cNvCxnSpPr>
          <p:nvPr/>
        </p:nvCxnSpPr>
        <p:spPr>
          <a:xfrm flipV="1">
            <a:off x="153012" y="2254102"/>
            <a:ext cx="4939983" cy="9414"/>
          </a:xfrm>
          <a:prstGeom prst="line">
            <a:avLst/>
          </a:prstGeom>
        </p:spPr>
        <p:style>
          <a:lnRef idx="1">
            <a:schemeClr val="accent1"/>
          </a:lnRef>
          <a:fillRef idx="0">
            <a:schemeClr val="accent1"/>
          </a:fillRef>
          <a:effectRef idx="0">
            <a:schemeClr val="accent1"/>
          </a:effectRef>
          <a:fontRef idx="minor">
            <a:schemeClr val="tx1"/>
          </a:fontRef>
        </p:style>
      </p:cxnSp>
      <p:sp>
        <p:nvSpPr>
          <p:cNvPr id="11" name="Прямоугольник 10"/>
          <p:cNvSpPr/>
          <p:nvPr/>
        </p:nvSpPr>
        <p:spPr>
          <a:xfrm>
            <a:off x="3560012" y="129109"/>
            <a:ext cx="6498388" cy="461665"/>
          </a:xfrm>
          <a:prstGeom prst="rect">
            <a:avLst/>
          </a:prstGeom>
        </p:spPr>
        <p:txBody>
          <a:bodyPr wrap="square">
            <a:spAutoFit/>
          </a:bodyPr>
          <a:lstStyle/>
          <a:p>
            <a:pPr algn="ctr" eaLnBrk="0" fontAlgn="auto" hangingPunct="0">
              <a:spcBef>
                <a:spcPts val="0"/>
              </a:spcBef>
              <a:spcAft>
                <a:spcPts val="0"/>
              </a:spcAft>
              <a:defRPr/>
            </a:pPr>
            <a:r>
              <a:rPr lang="ru-RU" sz="2400" b="1" dirty="0" smtClean="0">
                <a:solidFill>
                  <a:srgbClr val="002060"/>
                </a:solidFill>
                <a:latin typeface="Arial" panose="020B0604020202020204" pitchFamily="34" charset="0"/>
                <a:cs typeface="Arial" panose="020B0604020202020204" pitchFamily="34" charset="0"/>
              </a:rPr>
              <a:t>«</a:t>
            </a:r>
            <a:r>
              <a:rPr lang="ru-RU" sz="2400" b="1" dirty="0">
                <a:solidFill>
                  <a:srgbClr val="002060"/>
                </a:solidFill>
                <a:latin typeface="Arial" panose="020B0604020202020204" pitchFamily="34" charset="0"/>
                <a:cs typeface="Arial" panose="020B0604020202020204" pitchFamily="34" charset="0"/>
              </a:rPr>
              <a:t>АЛТЫН Б</a:t>
            </a:r>
            <a:r>
              <a:rPr lang="kk-KZ" sz="2400" b="1" dirty="0">
                <a:solidFill>
                  <a:srgbClr val="002060"/>
                </a:solidFill>
                <a:latin typeface="Arial" panose="020B0604020202020204" pitchFamily="34" charset="0"/>
                <a:cs typeface="Arial" panose="020B0604020202020204" pitchFamily="34" charset="0"/>
              </a:rPr>
              <a:t>ЕЛГІ</a:t>
            </a:r>
            <a:r>
              <a:rPr lang="ru-RU" sz="2400" b="1" dirty="0" smtClean="0">
                <a:solidFill>
                  <a:srgbClr val="002060"/>
                </a:solidFill>
                <a:latin typeface="Arial" panose="020B0604020202020204" pitchFamily="34" charset="0"/>
                <a:cs typeface="Arial" panose="020B0604020202020204" pitchFamily="34" charset="0"/>
              </a:rPr>
              <a:t>» БОЙЫНША ӨЗГЕРІСТЕР</a:t>
            </a:r>
            <a:endParaRPr lang="ru-RU" sz="2400" b="1" dirty="0">
              <a:solidFill>
                <a:srgbClr val="002060"/>
              </a:solidFill>
              <a:latin typeface="Arial" panose="020B0604020202020204" pitchFamily="34" charset="0"/>
              <a:cs typeface="Arial" panose="020B0604020202020204" pitchFamily="34" charset="0"/>
            </a:endParaRPr>
          </a:p>
        </p:txBody>
      </p:sp>
      <p:pic>
        <p:nvPicPr>
          <p:cNvPr id="17" name="Picture 2" descr="Современный синий белый абстрактный фон презентации с корпоративной  концепцией | Премиум векторы"/>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60670"/>
          <a:stretch/>
        </p:blipFill>
        <p:spPr bwMode="auto">
          <a:xfrm rot="5400000" flipH="1">
            <a:off x="766514" y="-795143"/>
            <a:ext cx="983484" cy="2545597"/>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8" descr="Угол-двойной-маленький-правый ">
            <a:extLst>
              <a:ext uri="{FF2B5EF4-FFF2-40B4-BE49-F238E27FC236}">
                <a16:creationId xmlns:a16="http://schemas.microsoft.com/office/drawing/2014/main" xmlns="" id="{3A13D7F5-5CD3-4C81-A813-70A21ED9BECB}"/>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656146" y="1184966"/>
            <a:ext cx="723013" cy="711434"/>
          </a:xfrm>
          <a:prstGeom prst="rect">
            <a:avLst/>
          </a:prstGeom>
          <a:noFill/>
          <a:extLst>
            <a:ext uri="{909E8E84-426E-40DD-AFC4-6F175D3DCCD1}">
              <a14:hiddenFill xmlns:a14="http://schemas.microsoft.com/office/drawing/2010/main">
                <a:solidFill>
                  <a:srgbClr val="FFFFFF"/>
                </a:solidFill>
              </a14:hiddenFill>
            </a:ext>
          </a:extLst>
        </p:spPr>
      </p:pic>
      <p:sp>
        <p:nvSpPr>
          <p:cNvPr id="13" name="Прямоугольник 12"/>
          <p:cNvSpPr/>
          <p:nvPr/>
        </p:nvSpPr>
        <p:spPr>
          <a:xfrm>
            <a:off x="5384800" y="4546747"/>
            <a:ext cx="6145423" cy="923330"/>
          </a:xfrm>
          <a:prstGeom prst="rect">
            <a:avLst/>
          </a:prstGeom>
        </p:spPr>
        <p:txBody>
          <a:bodyPr wrap="square">
            <a:spAutoFit/>
          </a:bodyPr>
          <a:lstStyle/>
          <a:p>
            <a:pPr algn="just"/>
            <a:r>
              <a:rPr lang="ru-RU" dirty="0" err="1">
                <a:solidFill>
                  <a:srgbClr val="002060"/>
                </a:solidFill>
                <a:latin typeface="Arial" panose="020B0604020202020204" pitchFamily="34" charset="0"/>
                <a:ea typeface="+mj-ea"/>
                <a:cs typeface="Arial" panose="020B0604020202020204" pitchFamily="34" charset="0"/>
              </a:rPr>
              <a:t>Бұған</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дейін</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жалпы</a:t>
            </a:r>
            <a:r>
              <a:rPr lang="ru-RU" dirty="0">
                <a:solidFill>
                  <a:srgbClr val="002060"/>
                </a:solidFill>
                <a:latin typeface="Arial" panose="020B0604020202020204" pitchFamily="34" charset="0"/>
                <a:ea typeface="+mj-ea"/>
                <a:cs typeface="Arial" panose="020B0604020202020204" pitchFamily="34" charset="0"/>
              </a:rPr>
              <a:t> орта </a:t>
            </a:r>
            <a:r>
              <a:rPr lang="ru-RU" dirty="0" err="1">
                <a:solidFill>
                  <a:srgbClr val="002060"/>
                </a:solidFill>
                <a:latin typeface="Arial" panose="020B0604020202020204" pitchFamily="34" charset="0"/>
                <a:ea typeface="+mj-ea"/>
                <a:cs typeface="Arial" panose="020B0604020202020204" pitchFamily="34" charset="0"/>
              </a:rPr>
              <a:t>білім</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туралы</a:t>
            </a:r>
            <a:r>
              <a:rPr lang="ru-RU" dirty="0">
                <a:solidFill>
                  <a:srgbClr val="002060"/>
                </a:solidFill>
                <a:latin typeface="Arial" panose="020B0604020202020204" pitchFamily="34" charset="0"/>
                <a:ea typeface="+mj-ea"/>
                <a:cs typeface="Arial" panose="020B0604020202020204" pitchFamily="34" charset="0"/>
              </a:rPr>
              <a:t> </a:t>
            </a:r>
            <a:r>
              <a:rPr lang="ru-RU" dirty="0" smtClean="0">
                <a:solidFill>
                  <a:srgbClr val="002060"/>
                </a:solidFill>
                <a:latin typeface="Arial" panose="020B0604020202020204" pitchFamily="34" charset="0"/>
                <a:ea typeface="+mj-ea"/>
                <a:cs typeface="Arial" panose="020B0604020202020204" pitchFamily="34" charset="0"/>
              </a:rPr>
              <a:t>«Алтын </a:t>
            </a:r>
            <a:r>
              <a:rPr lang="ru-RU" dirty="0" err="1" smtClean="0">
                <a:solidFill>
                  <a:srgbClr val="002060"/>
                </a:solidFill>
                <a:latin typeface="Arial" panose="020B0604020202020204" pitchFamily="34" charset="0"/>
                <a:ea typeface="+mj-ea"/>
                <a:cs typeface="Arial" panose="020B0604020202020204" pitchFamily="34" charset="0"/>
              </a:rPr>
              <a:t>белгі</a:t>
            </a:r>
            <a:r>
              <a:rPr lang="ru-RU" dirty="0" smtClean="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аттестатын</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алу</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үшін</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қорытынды</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аттестаттауға</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қатысу</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міндетті</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болатын</a:t>
            </a:r>
            <a:r>
              <a:rPr lang="ru-RU" dirty="0">
                <a:solidFill>
                  <a:srgbClr val="002060"/>
                </a:solidFill>
                <a:latin typeface="Arial" panose="020B0604020202020204" pitchFamily="34" charset="0"/>
                <a:ea typeface="+mj-ea"/>
                <a:cs typeface="Arial" panose="020B0604020202020204" pitchFamily="34" charset="0"/>
              </a:rPr>
              <a:t>.</a:t>
            </a:r>
          </a:p>
        </p:txBody>
      </p:sp>
      <p:pic>
        <p:nvPicPr>
          <p:cNvPr id="22" name="Picture 8" descr="Угол-двойной-маленький-правый ">
            <a:extLst>
              <a:ext uri="{FF2B5EF4-FFF2-40B4-BE49-F238E27FC236}">
                <a16:creationId xmlns:a16="http://schemas.microsoft.com/office/drawing/2014/main" xmlns="" id="{DBFA2112-D5D0-4A8E-87BB-EC7AF3BB2799}"/>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667250" y="4610901"/>
            <a:ext cx="723013" cy="795022"/>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8" descr="Угол-двойной-маленький-правый ">
            <a:extLst>
              <a:ext uri="{FF2B5EF4-FFF2-40B4-BE49-F238E27FC236}">
                <a16:creationId xmlns:a16="http://schemas.microsoft.com/office/drawing/2014/main" xmlns="" id="{3A13D7F5-5CD3-4C81-A813-70A21ED9BECB}"/>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682356" y="2625294"/>
            <a:ext cx="723013" cy="711434"/>
          </a:xfrm>
          <a:prstGeom prst="rect">
            <a:avLst/>
          </a:prstGeom>
          <a:noFill/>
          <a:extLst>
            <a:ext uri="{909E8E84-426E-40DD-AFC4-6F175D3DCCD1}">
              <a14:hiddenFill xmlns:a14="http://schemas.microsoft.com/office/drawing/2010/main">
                <a:solidFill>
                  <a:srgbClr val="FFFFFF"/>
                </a:solidFill>
              </a14:hiddenFill>
            </a:ext>
          </a:extLst>
        </p:spPr>
      </p:pic>
      <p:sp>
        <p:nvSpPr>
          <p:cNvPr id="15" name="Прямоугольник 14"/>
          <p:cNvSpPr/>
          <p:nvPr/>
        </p:nvSpPr>
        <p:spPr>
          <a:xfrm>
            <a:off x="5379159" y="1965349"/>
            <a:ext cx="6339655" cy="2031325"/>
          </a:xfrm>
          <a:prstGeom prst="rect">
            <a:avLst/>
          </a:prstGeom>
        </p:spPr>
        <p:txBody>
          <a:bodyPr wrap="square">
            <a:spAutoFit/>
          </a:bodyPr>
          <a:lstStyle/>
          <a:p>
            <a:pPr lvl="0" algn="just"/>
            <a:r>
              <a:rPr lang="ru-RU" dirty="0">
                <a:solidFill>
                  <a:srgbClr val="002060"/>
                </a:solidFill>
                <a:latin typeface="Arial" panose="020B0604020202020204" pitchFamily="34" charset="0"/>
                <a:ea typeface="+mj-ea"/>
                <a:cs typeface="Arial" panose="020B0604020202020204" pitchFamily="34" charset="0"/>
              </a:rPr>
              <a:t>5-11 </a:t>
            </a:r>
            <a:r>
              <a:rPr lang="ru-RU" dirty="0" err="1">
                <a:solidFill>
                  <a:srgbClr val="002060"/>
                </a:solidFill>
                <a:latin typeface="Arial" panose="020B0604020202020204" pitchFamily="34" charset="0"/>
                <a:ea typeface="+mj-ea"/>
                <a:cs typeface="Arial" panose="020B0604020202020204" pitchFamily="34" charset="0"/>
              </a:rPr>
              <a:t>сыныптардағы барлық пәндер </a:t>
            </a:r>
            <a:r>
              <a:rPr lang="ru-RU" dirty="0" err="1" smtClean="0">
                <a:solidFill>
                  <a:srgbClr val="002060"/>
                </a:solidFill>
                <a:latin typeface="Arial" panose="020B0604020202020204" pitchFamily="34" charset="0"/>
                <a:ea typeface="+mj-ea"/>
                <a:cs typeface="Arial" panose="020B0604020202020204" pitchFamily="34" charset="0"/>
              </a:rPr>
              <a:t>бойынша</a:t>
            </a:r>
            <a:r>
              <a:rPr lang="ru-RU" dirty="0" smtClean="0">
                <a:solidFill>
                  <a:srgbClr val="002060"/>
                </a:solidFill>
                <a:latin typeface="Arial" panose="020B0604020202020204" pitchFamily="34" charset="0"/>
                <a:ea typeface="+mj-ea"/>
                <a:cs typeface="Arial" panose="020B0604020202020204" pitchFamily="34" charset="0"/>
              </a:rPr>
              <a:t> </a:t>
            </a:r>
            <a:r>
              <a:rPr lang="ru-RU" dirty="0" err="1" smtClean="0">
                <a:solidFill>
                  <a:srgbClr val="002060"/>
                </a:solidFill>
                <a:latin typeface="Arial" panose="020B0604020202020204" pitchFamily="34" charset="0"/>
                <a:ea typeface="+mj-ea"/>
                <a:cs typeface="Arial" panose="020B0604020202020204" pitchFamily="34" charset="0"/>
              </a:rPr>
              <a:t>жылдық және </a:t>
            </a:r>
            <a:r>
              <a:rPr lang="ru-RU" dirty="0" err="1">
                <a:solidFill>
                  <a:srgbClr val="002060"/>
                </a:solidFill>
                <a:latin typeface="Arial" panose="020B0604020202020204" pitchFamily="34" charset="0"/>
                <a:ea typeface="+mj-ea"/>
                <a:cs typeface="Arial" panose="020B0604020202020204" pitchFamily="34" charset="0"/>
              </a:rPr>
              <a:t>қорытынды бағалары </a:t>
            </a:r>
            <a:r>
              <a:rPr lang="ru-RU" dirty="0" smtClean="0">
                <a:solidFill>
                  <a:srgbClr val="002060"/>
                </a:solidFill>
                <a:latin typeface="Arial" panose="020B0604020202020204" pitchFamily="34" charset="0"/>
                <a:ea typeface="+mj-ea"/>
                <a:cs typeface="Arial" panose="020B0604020202020204" pitchFamily="34" charset="0"/>
              </a:rPr>
              <a:t>«5» </a:t>
            </a:r>
            <a:r>
              <a:rPr lang="ru-RU" dirty="0" err="1" smtClean="0">
                <a:solidFill>
                  <a:srgbClr val="002060"/>
                </a:solidFill>
                <a:latin typeface="Arial" panose="020B0604020202020204" pitchFamily="34" charset="0"/>
                <a:ea typeface="+mj-ea"/>
                <a:cs typeface="Arial" panose="020B0604020202020204" pitchFamily="34" charset="0"/>
              </a:rPr>
              <a:t>болған</a:t>
            </a:r>
            <a:r>
              <a:rPr lang="ru-RU" dirty="0" smtClean="0">
                <a:solidFill>
                  <a:srgbClr val="002060"/>
                </a:solidFill>
                <a:latin typeface="Arial" panose="020B0604020202020204" pitchFamily="34" charset="0"/>
                <a:ea typeface="+mj-ea"/>
                <a:cs typeface="Arial" panose="020B0604020202020204" pitchFamily="34" charset="0"/>
              </a:rPr>
              <a:t>;</a:t>
            </a:r>
            <a:endParaRPr lang="ru-RU" dirty="0">
              <a:solidFill>
                <a:srgbClr val="002060"/>
              </a:solidFill>
              <a:latin typeface="Arial" panose="020B0604020202020204" pitchFamily="34" charset="0"/>
              <a:ea typeface="+mj-ea"/>
              <a:cs typeface="Arial" panose="020B0604020202020204" pitchFamily="34" charset="0"/>
            </a:endParaRPr>
          </a:p>
          <a:p>
            <a:pPr algn="just"/>
            <a:r>
              <a:rPr lang="en-US" dirty="0">
                <a:solidFill>
                  <a:srgbClr val="002060"/>
                </a:solidFill>
                <a:latin typeface="Arial" panose="020B0604020202020204" pitchFamily="34" charset="0"/>
                <a:ea typeface="+mj-ea"/>
                <a:cs typeface="Arial" panose="020B0604020202020204" pitchFamily="34" charset="0"/>
              </a:rPr>
              <a:t> </a:t>
            </a:r>
            <a:r>
              <a:rPr lang="ru-RU" dirty="0">
                <a:solidFill>
                  <a:srgbClr val="002060"/>
                </a:solidFill>
                <a:latin typeface="Arial" panose="020B0604020202020204" pitchFamily="34" charset="0"/>
                <a:ea typeface="+mj-ea"/>
                <a:cs typeface="Arial" panose="020B0604020202020204" pitchFamily="34" charset="0"/>
              </a:rPr>
              <a:t>орта </a:t>
            </a:r>
            <a:r>
              <a:rPr lang="ru-RU" dirty="0" err="1">
                <a:solidFill>
                  <a:srgbClr val="002060"/>
                </a:solidFill>
                <a:latin typeface="Arial" panose="020B0604020202020204" pitchFamily="34" charset="0"/>
                <a:ea typeface="+mj-ea"/>
                <a:cs typeface="Arial" panose="020B0604020202020204" pitchFamily="34" charset="0"/>
              </a:rPr>
              <a:t>білім</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туралы</a:t>
            </a:r>
            <a:r>
              <a:rPr lang="ru-RU" dirty="0">
                <a:solidFill>
                  <a:srgbClr val="002060"/>
                </a:solidFill>
                <a:latin typeface="Arial" panose="020B0604020202020204" pitchFamily="34" charset="0"/>
                <a:ea typeface="+mj-ea"/>
                <a:cs typeface="Arial" panose="020B0604020202020204" pitchFamily="34" charset="0"/>
              </a:rPr>
              <a:t> </a:t>
            </a:r>
            <a:r>
              <a:rPr lang="ru-RU" dirty="0" err="1" smtClean="0">
                <a:solidFill>
                  <a:srgbClr val="002060"/>
                </a:solidFill>
                <a:latin typeface="Arial" panose="020B0604020202020204" pitchFamily="34" charset="0"/>
                <a:ea typeface="+mj-ea"/>
                <a:cs typeface="Arial" panose="020B0604020202020204" pitchFamily="34" charset="0"/>
              </a:rPr>
              <a:t>Үздік</a:t>
            </a:r>
            <a:r>
              <a:rPr lang="ru-RU" dirty="0" smtClean="0">
                <a:solidFill>
                  <a:srgbClr val="002060"/>
                </a:solidFill>
                <a:latin typeface="Arial" panose="020B0604020202020204" pitchFamily="34" charset="0"/>
                <a:ea typeface="+mj-ea"/>
                <a:cs typeface="Arial" panose="020B0604020202020204" pitchFamily="34" charset="0"/>
              </a:rPr>
              <a:t> аттестат </a:t>
            </a:r>
            <a:r>
              <a:rPr lang="ru-RU" dirty="0" err="1">
                <a:solidFill>
                  <a:srgbClr val="002060"/>
                </a:solidFill>
                <a:latin typeface="Arial" panose="020B0604020202020204" pitchFamily="34" charset="0"/>
                <a:ea typeface="+mj-ea"/>
                <a:cs typeface="Arial" panose="020B0604020202020204" pitchFamily="34" charset="0"/>
              </a:rPr>
              <a:t>алған</a:t>
            </a:r>
            <a:r>
              <a:rPr lang="kk-KZ" dirty="0" smtClean="0">
                <a:solidFill>
                  <a:srgbClr val="002060"/>
                </a:solidFill>
                <a:latin typeface="Arial" panose="020B0604020202020204" pitchFamily="34" charset="0"/>
                <a:ea typeface="+mj-ea"/>
                <a:cs typeface="Arial" panose="020B0604020202020204" pitchFamily="34" charset="0"/>
              </a:rPr>
              <a:t>;</a:t>
            </a:r>
            <a:endParaRPr lang="kk-KZ" dirty="0">
              <a:solidFill>
                <a:srgbClr val="002060"/>
              </a:solidFill>
              <a:latin typeface="Arial" panose="020B0604020202020204" pitchFamily="34" charset="0"/>
              <a:ea typeface="+mj-ea"/>
              <a:cs typeface="Arial" panose="020B0604020202020204" pitchFamily="34" charset="0"/>
            </a:endParaRPr>
          </a:p>
          <a:p>
            <a:pPr algn="just"/>
            <a:r>
              <a:rPr lang="kk-KZ" dirty="0">
                <a:solidFill>
                  <a:srgbClr val="002060"/>
                </a:solidFill>
                <a:latin typeface="Arial" panose="020B0604020202020204" pitchFamily="34" charset="0"/>
                <a:ea typeface="+mj-ea"/>
                <a:cs typeface="Arial" panose="020B0604020202020204" pitchFamily="34" charset="0"/>
              </a:rPr>
              <a:t>10-11 </a:t>
            </a:r>
            <a:r>
              <a:rPr lang="kk-KZ" dirty="0" smtClean="0">
                <a:solidFill>
                  <a:srgbClr val="002060"/>
                </a:solidFill>
                <a:latin typeface="Arial" panose="020B0604020202020204" pitchFamily="34" charset="0"/>
                <a:ea typeface="+mj-ea"/>
                <a:cs typeface="Arial" panose="020B0604020202020204" pitchFamily="34" charset="0"/>
              </a:rPr>
              <a:t>сыныптардағы барлық </a:t>
            </a:r>
            <a:r>
              <a:rPr lang="kk-KZ" dirty="0">
                <a:solidFill>
                  <a:srgbClr val="002060"/>
                </a:solidFill>
                <a:latin typeface="Arial" panose="020B0604020202020204" pitchFamily="34" charset="0"/>
                <a:ea typeface="+mj-ea"/>
                <a:cs typeface="Arial" panose="020B0604020202020204" pitchFamily="34" charset="0"/>
              </a:rPr>
              <a:t>пәндер </a:t>
            </a:r>
            <a:r>
              <a:rPr lang="kk-KZ" dirty="0" smtClean="0">
                <a:solidFill>
                  <a:srgbClr val="002060"/>
                </a:solidFill>
                <a:latin typeface="Arial" panose="020B0604020202020204" pitchFamily="34" charset="0"/>
                <a:ea typeface="+mj-ea"/>
                <a:cs typeface="Arial" panose="020B0604020202020204" pitchFamily="34" charset="0"/>
              </a:rPr>
              <a:t>бойынша тоқсандық бағалары «5» болған;</a:t>
            </a:r>
            <a:endParaRPr lang="kk-KZ" dirty="0">
              <a:solidFill>
                <a:srgbClr val="002060"/>
              </a:solidFill>
              <a:latin typeface="Arial" panose="020B0604020202020204" pitchFamily="34" charset="0"/>
              <a:ea typeface="+mj-ea"/>
              <a:cs typeface="Arial" panose="020B0604020202020204" pitchFamily="34" charset="0"/>
            </a:endParaRPr>
          </a:p>
          <a:p>
            <a:pPr algn="just"/>
            <a:r>
              <a:rPr lang="ru-RU" dirty="0" err="1">
                <a:solidFill>
                  <a:srgbClr val="002060"/>
                </a:solidFill>
                <a:latin typeface="Arial" panose="020B0604020202020204" pitchFamily="34" charset="0"/>
                <a:ea typeface="+mj-ea"/>
                <a:cs typeface="Arial" panose="020B0604020202020204" pitchFamily="34" charset="0"/>
              </a:rPr>
              <a:t>жалпы</a:t>
            </a:r>
            <a:r>
              <a:rPr lang="ru-RU" dirty="0">
                <a:solidFill>
                  <a:srgbClr val="002060"/>
                </a:solidFill>
                <a:latin typeface="Arial" panose="020B0604020202020204" pitchFamily="34" charset="0"/>
                <a:ea typeface="+mj-ea"/>
                <a:cs typeface="Arial" panose="020B0604020202020204" pitchFamily="34" charset="0"/>
              </a:rPr>
              <a:t> орта </a:t>
            </a:r>
            <a:r>
              <a:rPr lang="ru-RU" dirty="0" err="1">
                <a:solidFill>
                  <a:srgbClr val="002060"/>
                </a:solidFill>
                <a:latin typeface="Arial" panose="020B0604020202020204" pitchFamily="34" charset="0"/>
                <a:ea typeface="+mj-ea"/>
                <a:cs typeface="Arial" panose="020B0604020202020204" pitchFamily="34" charset="0"/>
              </a:rPr>
              <a:t>білім</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беруді</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аяқтағаннан</a:t>
            </a:r>
            <a:r>
              <a:rPr lang="ru-RU" dirty="0">
                <a:solidFill>
                  <a:srgbClr val="002060"/>
                </a:solidFill>
                <a:latin typeface="Arial" panose="020B0604020202020204" pitchFamily="34" charset="0"/>
                <a:ea typeface="+mj-ea"/>
                <a:cs typeface="Arial" panose="020B0604020202020204" pitchFamily="34" charset="0"/>
              </a:rPr>
              <a:t> </a:t>
            </a:r>
            <a:r>
              <a:rPr lang="ru-RU" dirty="0" err="1" smtClean="0">
                <a:solidFill>
                  <a:srgbClr val="002060"/>
                </a:solidFill>
                <a:latin typeface="Arial" panose="020B0604020202020204" pitchFamily="34" charset="0"/>
                <a:ea typeface="+mj-ea"/>
                <a:cs typeface="Arial" panose="020B0604020202020204" pitchFamily="34" charset="0"/>
              </a:rPr>
              <a:t>кейін</a:t>
            </a:r>
            <a:r>
              <a:rPr lang="ru-RU" dirty="0" smtClean="0">
                <a:solidFill>
                  <a:srgbClr val="002060"/>
                </a:solidFill>
                <a:latin typeface="Arial" panose="020B0604020202020204" pitchFamily="34" charset="0"/>
                <a:ea typeface="+mj-ea"/>
                <a:cs typeface="Arial" panose="020B0604020202020204" pitchFamily="34" charset="0"/>
              </a:rPr>
              <a:t> </a:t>
            </a:r>
            <a:r>
              <a:rPr lang="ru-RU" dirty="0" err="1" smtClean="0">
                <a:solidFill>
                  <a:srgbClr val="002060"/>
                </a:solidFill>
                <a:latin typeface="Arial" panose="020B0604020202020204" pitchFamily="34" charset="0"/>
                <a:ea typeface="+mj-ea"/>
                <a:cs typeface="Arial" panose="020B0604020202020204" pitchFamily="34" charset="0"/>
              </a:rPr>
              <a:t>қорытынды</a:t>
            </a:r>
            <a:r>
              <a:rPr lang="ru-RU" dirty="0" smtClean="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аттестаттаудан</a:t>
            </a:r>
            <a:r>
              <a:rPr lang="ru-RU" dirty="0">
                <a:solidFill>
                  <a:srgbClr val="002060"/>
                </a:solidFill>
                <a:latin typeface="Arial" panose="020B0604020202020204" pitchFamily="34" charset="0"/>
                <a:ea typeface="+mj-ea"/>
                <a:cs typeface="Arial" panose="020B0604020202020204" pitchFamily="34" charset="0"/>
              </a:rPr>
              <a:t> </a:t>
            </a:r>
            <a:r>
              <a:rPr lang="ru-RU" dirty="0" smtClean="0">
                <a:solidFill>
                  <a:srgbClr val="002060"/>
                </a:solidFill>
                <a:latin typeface="Arial" panose="020B0604020202020204" pitchFamily="34" charset="0"/>
                <a:ea typeface="+mj-ea"/>
                <a:cs typeface="Arial" panose="020B0604020202020204" pitchFamily="34" charset="0"/>
              </a:rPr>
              <a:t>«5» </a:t>
            </a:r>
            <a:r>
              <a:rPr lang="ru-RU" dirty="0" err="1" smtClean="0">
                <a:solidFill>
                  <a:srgbClr val="002060"/>
                </a:solidFill>
                <a:latin typeface="Arial" panose="020B0604020202020204" pitchFamily="34" charset="0"/>
                <a:ea typeface="+mj-ea"/>
                <a:cs typeface="Arial" panose="020B0604020202020204" pitchFamily="34" charset="0"/>
              </a:rPr>
              <a:t>бағасына</a:t>
            </a:r>
            <a:r>
              <a:rPr lang="ru-RU" dirty="0" smtClean="0">
                <a:solidFill>
                  <a:srgbClr val="002060"/>
                </a:solidFill>
                <a:latin typeface="Arial" panose="020B0604020202020204" pitchFamily="34" charset="0"/>
                <a:ea typeface="+mj-ea"/>
                <a:cs typeface="Arial" panose="020B0604020202020204" pitchFamily="34" charset="0"/>
              </a:rPr>
              <a:t> </a:t>
            </a:r>
            <a:r>
              <a:rPr lang="ru-RU" dirty="0" err="1" smtClean="0">
                <a:solidFill>
                  <a:srgbClr val="002060"/>
                </a:solidFill>
                <a:latin typeface="Arial" panose="020B0604020202020204" pitchFamily="34" charset="0"/>
                <a:ea typeface="+mj-ea"/>
                <a:cs typeface="Arial" panose="020B0604020202020204" pitchFamily="34" charset="0"/>
              </a:rPr>
              <a:t>өткен</a:t>
            </a:r>
            <a:r>
              <a:rPr lang="ru-RU" dirty="0" smtClean="0">
                <a:solidFill>
                  <a:srgbClr val="002060"/>
                </a:solidFill>
                <a:latin typeface="Arial" panose="020B0604020202020204" pitchFamily="34" charset="0"/>
                <a:ea typeface="+mj-ea"/>
                <a:cs typeface="Arial" panose="020B0604020202020204" pitchFamily="34" charset="0"/>
              </a:rPr>
              <a:t> </a:t>
            </a:r>
            <a:r>
              <a:rPr lang="ru-RU" dirty="0" err="1" smtClean="0">
                <a:solidFill>
                  <a:srgbClr val="002060"/>
                </a:solidFill>
                <a:latin typeface="Arial" panose="020B0604020202020204" pitchFamily="34" charset="0"/>
                <a:ea typeface="+mj-ea"/>
                <a:cs typeface="Arial" panose="020B0604020202020204" pitchFamily="34" charset="0"/>
              </a:rPr>
              <a:t>білім</a:t>
            </a:r>
            <a:r>
              <a:rPr lang="ru-RU" dirty="0" smtClean="0">
                <a:solidFill>
                  <a:srgbClr val="002060"/>
                </a:solidFill>
                <a:latin typeface="Arial" panose="020B0604020202020204" pitchFamily="34" charset="0"/>
                <a:ea typeface="+mj-ea"/>
                <a:cs typeface="Arial" panose="020B0604020202020204" pitchFamily="34" charset="0"/>
              </a:rPr>
              <a:t> </a:t>
            </a:r>
            <a:r>
              <a:rPr lang="ru-RU" dirty="0" err="1" smtClean="0">
                <a:solidFill>
                  <a:srgbClr val="002060"/>
                </a:solidFill>
                <a:latin typeface="Arial" panose="020B0604020202020204" pitchFamily="34" charset="0"/>
                <a:ea typeface="+mj-ea"/>
                <a:cs typeface="Arial" panose="020B0604020202020204" pitchFamily="34" charset="0"/>
              </a:rPr>
              <a:t>алушыларға</a:t>
            </a:r>
            <a:r>
              <a:rPr lang="ru-RU" dirty="0" smtClean="0">
                <a:solidFill>
                  <a:srgbClr val="002060"/>
                </a:solidFill>
                <a:latin typeface="Arial" panose="020B0604020202020204" pitchFamily="34" charset="0"/>
                <a:ea typeface="+mj-ea"/>
                <a:cs typeface="Arial" panose="020B0604020202020204" pitchFamily="34" charset="0"/>
              </a:rPr>
              <a:t>.</a:t>
            </a:r>
            <a:endParaRPr lang="ru-RU" dirty="0">
              <a:solidFill>
                <a:srgbClr val="002060"/>
              </a:solidFill>
              <a:latin typeface="Arial" panose="020B0604020202020204" pitchFamily="34" charset="0"/>
              <a:ea typeface="+mj-ea"/>
              <a:cs typeface="Arial" panose="020B0604020202020204" pitchFamily="34" charset="0"/>
            </a:endParaRPr>
          </a:p>
        </p:txBody>
      </p:sp>
      <p:cxnSp>
        <p:nvCxnSpPr>
          <p:cNvPr id="18" name="Прямая соединительная линия 17"/>
          <p:cNvCxnSpPr>
            <a:cxnSpLocks/>
          </p:cNvCxnSpPr>
          <p:nvPr/>
        </p:nvCxnSpPr>
        <p:spPr>
          <a:xfrm flipV="1">
            <a:off x="283779" y="3636335"/>
            <a:ext cx="4809216" cy="2902"/>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98683401"/>
      </p:ext>
    </p:extLst>
  </p:cSld>
  <p:clrMapOvr>
    <a:masterClrMapping/>
  </p:clrMapOvr>
  <p:transition spd="slow">
    <p:push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Прямая соединительная линия 1"/>
          <p:cNvCxnSpPr/>
          <p:nvPr/>
        </p:nvCxnSpPr>
        <p:spPr>
          <a:xfrm>
            <a:off x="322210" y="568421"/>
            <a:ext cx="11567853"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Прямоугольник 2"/>
          <p:cNvSpPr/>
          <p:nvPr/>
        </p:nvSpPr>
        <p:spPr>
          <a:xfrm>
            <a:off x="11943214" y="6624240"/>
            <a:ext cx="248786" cy="230832"/>
          </a:xfrm>
          <a:prstGeom prst="rect">
            <a:avLst/>
          </a:prstGeom>
        </p:spPr>
        <p:txBody>
          <a:bodyPr wrap="none">
            <a:spAutoFit/>
          </a:bodyPr>
          <a:lstStyle/>
          <a:p>
            <a:pPr algn="ctr"/>
            <a:r>
              <a:rPr lang="ru-RU" sz="900" dirty="0">
                <a:latin typeface="Arial" panose="020B0604020202020204" pitchFamily="34" charset="0"/>
              </a:rPr>
              <a:t>3</a:t>
            </a:r>
            <a:endParaRPr lang="ru-RU" sz="900" dirty="0"/>
          </a:p>
        </p:txBody>
      </p:sp>
      <p:sp>
        <p:nvSpPr>
          <p:cNvPr id="11" name="Прямоугольник 10"/>
          <p:cNvSpPr/>
          <p:nvPr/>
        </p:nvSpPr>
        <p:spPr>
          <a:xfrm>
            <a:off x="3560012" y="129109"/>
            <a:ext cx="6498388" cy="461665"/>
          </a:xfrm>
          <a:prstGeom prst="rect">
            <a:avLst/>
          </a:prstGeom>
        </p:spPr>
        <p:txBody>
          <a:bodyPr wrap="square">
            <a:spAutoFit/>
          </a:bodyPr>
          <a:lstStyle/>
          <a:p>
            <a:pPr algn="ctr" eaLnBrk="0" fontAlgn="auto" hangingPunct="0">
              <a:spcBef>
                <a:spcPts val="0"/>
              </a:spcBef>
              <a:spcAft>
                <a:spcPts val="0"/>
              </a:spcAft>
              <a:defRPr/>
            </a:pPr>
            <a:r>
              <a:rPr lang="ru-RU" sz="2400" b="1" dirty="0" smtClean="0">
                <a:solidFill>
                  <a:srgbClr val="002060"/>
                </a:solidFill>
                <a:latin typeface="Arial" panose="020B0604020202020204" pitchFamily="34" charset="0"/>
                <a:cs typeface="Arial" panose="020B0604020202020204" pitchFamily="34" charset="0"/>
              </a:rPr>
              <a:t>«АЛТЫН </a:t>
            </a:r>
            <a:r>
              <a:rPr lang="ru-RU" sz="2400" b="1" dirty="0">
                <a:solidFill>
                  <a:srgbClr val="002060"/>
                </a:solidFill>
                <a:latin typeface="Arial" panose="020B0604020202020204" pitchFamily="34" charset="0"/>
                <a:cs typeface="Arial" panose="020B0604020202020204" pitchFamily="34" charset="0"/>
              </a:rPr>
              <a:t>Б</a:t>
            </a:r>
            <a:r>
              <a:rPr lang="kk-KZ" sz="2400" b="1" dirty="0">
                <a:solidFill>
                  <a:srgbClr val="002060"/>
                </a:solidFill>
                <a:latin typeface="Arial" panose="020B0604020202020204" pitchFamily="34" charset="0"/>
                <a:cs typeface="Arial" panose="020B0604020202020204" pitchFamily="34" charset="0"/>
              </a:rPr>
              <a:t>ЕЛГІ</a:t>
            </a:r>
            <a:r>
              <a:rPr lang="ru-RU" sz="2400" b="1" dirty="0" smtClean="0">
                <a:solidFill>
                  <a:srgbClr val="002060"/>
                </a:solidFill>
                <a:latin typeface="Arial" panose="020B0604020202020204" pitchFamily="34" charset="0"/>
                <a:cs typeface="Arial" panose="020B0604020202020204" pitchFamily="34" charset="0"/>
              </a:rPr>
              <a:t>» </a:t>
            </a:r>
            <a:r>
              <a:rPr lang="ru-RU" sz="2400" b="1" dirty="0" err="1" smtClean="0">
                <a:solidFill>
                  <a:srgbClr val="002060"/>
                </a:solidFill>
                <a:latin typeface="Arial" panose="020B0604020202020204" pitchFamily="34" charset="0"/>
                <a:cs typeface="Arial" panose="020B0604020202020204" pitchFamily="34" charset="0"/>
              </a:rPr>
              <a:t>белгісіне</a:t>
            </a:r>
            <a:r>
              <a:rPr lang="ru-RU" sz="2400" b="1" dirty="0" smtClean="0">
                <a:solidFill>
                  <a:srgbClr val="002060"/>
                </a:solidFill>
                <a:latin typeface="Arial" panose="020B0604020202020204" pitchFamily="34" charset="0"/>
                <a:cs typeface="Arial" panose="020B0604020202020204" pitchFamily="34" charset="0"/>
              </a:rPr>
              <a:t> </a:t>
            </a:r>
            <a:r>
              <a:rPr lang="ru-RU" sz="2400" b="1" dirty="0" err="1" smtClean="0">
                <a:solidFill>
                  <a:srgbClr val="002060"/>
                </a:solidFill>
                <a:latin typeface="Arial" panose="020B0604020202020204" pitchFamily="34" charset="0"/>
                <a:cs typeface="Arial" panose="020B0604020202020204" pitchFamily="34" charset="0"/>
              </a:rPr>
              <a:t>үміткерлер</a:t>
            </a:r>
            <a:endParaRPr lang="ru-RU" sz="2400" b="1" dirty="0">
              <a:solidFill>
                <a:srgbClr val="002060"/>
              </a:solidFill>
              <a:latin typeface="Arial" panose="020B0604020202020204" pitchFamily="34" charset="0"/>
              <a:cs typeface="Arial" panose="020B0604020202020204" pitchFamily="34" charset="0"/>
            </a:endParaRPr>
          </a:p>
        </p:txBody>
      </p:sp>
      <p:pic>
        <p:nvPicPr>
          <p:cNvPr id="17" name="Picture 2" descr="Современный синий белый абстрактный фон презентации с корпоративной  концепцией | Премиум векторы"/>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60670"/>
          <a:stretch/>
        </p:blipFill>
        <p:spPr bwMode="auto">
          <a:xfrm rot="5400000" flipH="1">
            <a:off x="1182857" y="-1182858"/>
            <a:ext cx="1489420" cy="3855135"/>
          </a:xfrm>
          <a:prstGeom prst="rect">
            <a:avLst/>
          </a:prstGeom>
          <a:noFill/>
          <a:extLst>
            <a:ext uri="{909E8E84-426E-40DD-AFC4-6F175D3DCCD1}">
              <a14:hiddenFill xmlns:a14="http://schemas.microsoft.com/office/drawing/2010/main">
                <a:solidFill>
                  <a:srgbClr val="FFFFFF"/>
                </a:solidFill>
              </a14:hiddenFill>
            </a:ext>
          </a:extLst>
        </p:spPr>
      </p:pic>
      <p:sp>
        <p:nvSpPr>
          <p:cNvPr id="5" name="Прямоугольник 4"/>
          <p:cNvSpPr/>
          <p:nvPr/>
        </p:nvSpPr>
        <p:spPr>
          <a:xfrm>
            <a:off x="314973" y="1373675"/>
            <a:ext cx="5898157" cy="1323439"/>
          </a:xfrm>
          <a:prstGeom prst="rect">
            <a:avLst/>
          </a:prstGeom>
        </p:spPr>
        <p:txBody>
          <a:bodyPr wrap="square">
            <a:spAutoFit/>
          </a:bodyPr>
          <a:lstStyle/>
          <a:p>
            <a:pPr algn="just"/>
            <a:r>
              <a:rPr lang="ru-RU" sz="2000" dirty="0" err="1">
                <a:solidFill>
                  <a:srgbClr val="002060"/>
                </a:solidFill>
                <a:latin typeface="Arial" panose="020B0604020202020204" pitchFamily="34" charset="0"/>
                <a:ea typeface="Times New Roman" panose="02020603050405020304" pitchFamily="18" charset="0"/>
                <a:cs typeface="Times New Roman" panose="02020603050405020304" pitchFamily="18" charset="0"/>
              </a:rPr>
              <a:t>Білім</a:t>
            </a:r>
            <a:r>
              <a:rPr lang="ru-RU" sz="2000"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a:t> </a:t>
            </a:r>
            <a:r>
              <a:rPr lang="ru-RU" sz="2000" dirty="0" err="1">
                <a:solidFill>
                  <a:srgbClr val="002060"/>
                </a:solidFill>
                <a:latin typeface="Arial" panose="020B0604020202020204" pitchFamily="34" charset="0"/>
                <a:ea typeface="Times New Roman" panose="02020603050405020304" pitchFamily="18" charset="0"/>
                <a:cs typeface="Times New Roman" panose="02020603050405020304" pitchFamily="18" charset="0"/>
              </a:rPr>
              <a:t>басқармасы</a:t>
            </a:r>
            <a:r>
              <a:rPr lang="ru-RU" sz="2000"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a:t> </a:t>
            </a:r>
            <a:r>
              <a:rPr lang="ru-RU" sz="2000" dirty="0" err="1">
                <a:solidFill>
                  <a:srgbClr val="002060"/>
                </a:solidFill>
                <a:latin typeface="Arial" panose="020B0604020202020204" pitchFamily="34" charset="0"/>
                <a:ea typeface="Times New Roman" panose="02020603050405020304" pitchFamily="18" charset="0"/>
                <a:cs typeface="Times New Roman" panose="02020603050405020304" pitchFamily="18" charset="0"/>
              </a:rPr>
              <a:t>жанындағы</a:t>
            </a:r>
            <a:r>
              <a:rPr lang="ru-RU" sz="2000"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a:t> </a:t>
            </a:r>
            <a:r>
              <a:rPr lang="ru-RU" sz="2000" dirty="0" err="1">
                <a:solidFill>
                  <a:srgbClr val="002060"/>
                </a:solidFill>
                <a:latin typeface="Arial" panose="020B0604020202020204" pitchFamily="34" charset="0"/>
                <a:ea typeface="Times New Roman" panose="02020603050405020304" pitchFamily="18" charset="0"/>
                <a:cs typeface="Times New Roman" panose="02020603050405020304" pitchFamily="18" charset="0"/>
              </a:rPr>
              <a:t>Комиссияның</a:t>
            </a:r>
            <a:r>
              <a:rPr lang="ru-RU" sz="2000"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a:t> </a:t>
            </a:r>
            <a:r>
              <a:rPr lang="ru-RU" sz="2000" dirty="0" err="1">
                <a:solidFill>
                  <a:srgbClr val="002060"/>
                </a:solidFill>
                <a:latin typeface="Arial" panose="020B0604020202020204" pitchFamily="34" charset="0"/>
                <a:ea typeface="Times New Roman" panose="02020603050405020304" pitchFamily="18" charset="0"/>
                <a:cs typeface="Times New Roman" panose="02020603050405020304" pitchFamily="18" charset="0"/>
              </a:rPr>
              <a:t>құзыретіне</a:t>
            </a:r>
            <a:r>
              <a:rPr lang="ru-RU" sz="2000"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a:t> «Алтын </a:t>
            </a:r>
            <a:r>
              <a:rPr lang="ru-RU" sz="2000" dirty="0" err="1">
                <a:solidFill>
                  <a:srgbClr val="002060"/>
                </a:solidFill>
                <a:latin typeface="Arial" panose="020B0604020202020204" pitchFamily="34" charset="0"/>
                <a:ea typeface="Times New Roman" panose="02020603050405020304" pitchFamily="18" charset="0"/>
                <a:cs typeface="Times New Roman" panose="02020603050405020304" pitchFamily="18" charset="0"/>
              </a:rPr>
              <a:t>белгі</a:t>
            </a:r>
            <a:r>
              <a:rPr lang="ru-RU" sz="2000"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a:t>» </a:t>
            </a:r>
            <a:r>
              <a:rPr lang="ru-RU" sz="2000" dirty="0" err="1">
                <a:solidFill>
                  <a:srgbClr val="002060"/>
                </a:solidFill>
                <a:latin typeface="Arial" panose="020B0604020202020204" pitchFamily="34" charset="0"/>
                <a:ea typeface="Times New Roman" panose="02020603050405020304" pitchFamily="18" charset="0"/>
                <a:cs typeface="Times New Roman" panose="02020603050405020304" pitchFamily="18" charset="0"/>
              </a:rPr>
              <a:t>аттестатын</a:t>
            </a:r>
            <a:r>
              <a:rPr lang="ru-RU" sz="2000"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a:t> </a:t>
            </a:r>
            <a:r>
              <a:rPr lang="ru-RU" sz="2000" dirty="0" err="1">
                <a:solidFill>
                  <a:srgbClr val="002060"/>
                </a:solidFill>
                <a:latin typeface="Arial" panose="020B0604020202020204" pitchFamily="34" charset="0"/>
                <a:ea typeface="Times New Roman" panose="02020603050405020304" pitchFamily="18" charset="0"/>
                <a:cs typeface="Times New Roman" panose="02020603050405020304" pitchFamily="18" charset="0"/>
              </a:rPr>
              <a:t>алуға</a:t>
            </a:r>
            <a:r>
              <a:rPr lang="ru-RU" sz="2000"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a:t> </a:t>
            </a:r>
            <a:r>
              <a:rPr lang="ru-RU" sz="2000" dirty="0" err="1">
                <a:solidFill>
                  <a:srgbClr val="002060"/>
                </a:solidFill>
                <a:latin typeface="Arial" panose="020B0604020202020204" pitchFamily="34" charset="0"/>
                <a:ea typeface="Times New Roman" panose="02020603050405020304" pitchFamily="18" charset="0"/>
                <a:cs typeface="Times New Roman" panose="02020603050405020304" pitchFamily="18" charset="0"/>
              </a:rPr>
              <a:t>үміткерлердің</a:t>
            </a:r>
            <a:r>
              <a:rPr lang="ru-RU" sz="2000"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a:t> </a:t>
            </a:r>
            <a:r>
              <a:rPr lang="ru-RU" sz="2000" dirty="0" err="1">
                <a:solidFill>
                  <a:srgbClr val="002060"/>
                </a:solidFill>
                <a:latin typeface="Arial" panose="020B0604020202020204" pitchFamily="34" charset="0"/>
                <a:ea typeface="Times New Roman" panose="02020603050405020304" pitchFamily="18" charset="0"/>
                <a:cs typeface="Times New Roman" panose="02020603050405020304" pitchFamily="18" charset="0"/>
              </a:rPr>
              <a:t>Қағидалар</a:t>
            </a:r>
            <a:r>
              <a:rPr lang="ru-RU" sz="2000"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a:t> </a:t>
            </a:r>
            <a:r>
              <a:rPr lang="ru-RU" sz="2000" dirty="0" err="1">
                <a:solidFill>
                  <a:srgbClr val="002060"/>
                </a:solidFill>
                <a:latin typeface="Arial" panose="020B0604020202020204" pitchFamily="34" charset="0"/>
                <a:ea typeface="Times New Roman" panose="02020603050405020304" pitchFamily="18" charset="0"/>
                <a:cs typeface="Times New Roman" panose="02020603050405020304" pitchFamily="18" charset="0"/>
              </a:rPr>
              <a:t>талаптарына</a:t>
            </a:r>
            <a:r>
              <a:rPr lang="ru-RU" sz="2000"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a:t> </a:t>
            </a:r>
            <a:r>
              <a:rPr lang="ru-RU" sz="2000" dirty="0" err="1">
                <a:solidFill>
                  <a:srgbClr val="002060"/>
                </a:solidFill>
                <a:latin typeface="Arial" panose="020B0604020202020204" pitchFamily="34" charset="0"/>
                <a:ea typeface="Times New Roman" panose="02020603050405020304" pitchFamily="18" charset="0"/>
                <a:cs typeface="Times New Roman" panose="02020603050405020304" pitchFamily="18" charset="0"/>
              </a:rPr>
              <a:t>сәйкестігін</a:t>
            </a:r>
            <a:r>
              <a:rPr lang="ru-RU" sz="2000"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a:t> </a:t>
            </a:r>
            <a:r>
              <a:rPr lang="ru-RU" sz="2000" dirty="0" err="1">
                <a:solidFill>
                  <a:srgbClr val="002060"/>
                </a:solidFill>
                <a:latin typeface="Arial" panose="020B0604020202020204" pitchFamily="34" charset="0"/>
                <a:ea typeface="Times New Roman" panose="02020603050405020304" pitchFamily="18" charset="0"/>
                <a:cs typeface="Times New Roman" panose="02020603050405020304" pitchFamily="18" charset="0"/>
              </a:rPr>
              <a:t>анықтау</a:t>
            </a:r>
            <a:r>
              <a:rPr lang="ru-RU" sz="2000"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a:t> </a:t>
            </a:r>
            <a:r>
              <a:rPr lang="ru-RU" sz="2000" dirty="0" err="1">
                <a:solidFill>
                  <a:srgbClr val="002060"/>
                </a:solidFill>
                <a:latin typeface="Arial" panose="020B0604020202020204" pitchFamily="34" charset="0"/>
                <a:ea typeface="Times New Roman" panose="02020603050405020304" pitchFamily="18" charset="0"/>
                <a:cs typeface="Times New Roman" panose="02020603050405020304" pitchFamily="18" charset="0"/>
              </a:rPr>
              <a:t>енгізілді</a:t>
            </a:r>
            <a:r>
              <a:rPr lang="ru-RU" sz="2000"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a:t>.</a:t>
            </a:r>
          </a:p>
        </p:txBody>
      </p:sp>
      <p:graphicFrame>
        <p:nvGraphicFramePr>
          <p:cNvPr id="6" name="Таблица 5"/>
          <p:cNvGraphicFramePr>
            <a:graphicFrameLocks noGrp="1"/>
          </p:cNvGraphicFramePr>
          <p:nvPr>
            <p:extLst>
              <p:ext uri="{D42A27DB-BD31-4B8C-83A1-F6EECF244321}">
                <p14:modId xmlns:p14="http://schemas.microsoft.com/office/powerpoint/2010/main" val="4028870469"/>
              </p:ext>
            </p:extLst>
          </p:nvPr>
        </p:nvGraphicFramePr>
        <p:xfrm>
          <a:off x="6299201" y="754748"/>
          <a:ext cx="5644014" cy="5333809"/>
        </p:xfrm>
        <a:graphic>
          <a:graphicData uri="http://schemas.openxmlformats.org/drawingml/2006/table">
            <a:tbl>
              <a:tblPr firstRow="1" firstCol="1" bandRow="1">
                <a:tableStyleId>{5C22544A-7EE6-4342-B048-85BDC9FD1C3A}</a:tableStyleId>
              </a:tblPr>
              <a:tblGrid>
                <a:gridCol w="403318">
                  <a:extLst>
                    <a:ext uri="{9D8B030D-6E8A-4147-A177-3AD203B41FA5}">
                      <a16:colId xmlns:a16="http://schemas.microsoft.com/office/drawing/2014/main" xmlns="" val="129928202"/>
                    </a:ext>
                  </a:extLst>
                </a:gridCol>
                <a:gridCol w="1384115">
                  <a:extLst>
                    <a:ext uri="{9D8B030D-6E8A-4147-A177-3AD203B41FA5}">
                      <a16:colId xmlns:a16="http://schemas.microsoft.com/office/drawing/2014/main" xmlns="" val="1788796159"/>
                    </a:ext>
                  </a:extLst>
                </a:gridCol>
                <a:gridCol w="811526">
                  <a:extLst>
                    <a:ext uri="{9D8B030D-6E8A-4147-A177-3AD203B41FA5}">
                      <a16:colId xmlns:a16="http://schemas.microsoft.com/office/drawing/2014/main" xmlns="" val="2189137819"/>
                    </a:ext>
                  </a:extLst>
                </a:gridCol>
                <a:gridCol w="779749">
                  <a:extLst>
                    <a:ext uri="{9D8B030D-6E8A-4147-A177-3AD203B41FA5}">
                      <a16:colId xmlns:a16="http://schemas.microsoft.com/office/drawing/2014/main" xmlns="" val="4168226589"/>
                    </a:ext>
                  </a:extLst>
                </a:gridCol>
                <a:gridCol w="779138">
                  <a:extLst>
                    <a:ext uri="{9D8B030D-6E8A-4147-A177-3AD203B41FA5}">
                      <a16:colId xmlns:a16="http://schemas.microsoft.com/office/drawing/2014/main" xmlns="" val="3351121190"/>
                    </a:ext>
                  </a:extLst>
                </a:gridCol>
                <a:gridCol w="1486168">
                  <a:extLst>
                    <a:ext uri="{9D8B030D-6E8A-4147-A177-3AD203B41FA5}">
                      <a16:colId xmlns:a16="http://schemas.microsoft.com/office/drawing/2014/main" xmlns="" val="646683964"/>
                    </a:ext>
                  </a:extLst>
                </a:gridCol>
              </a:tblGrid>
              <a:tr h="666727">
                <a:tc>
                  <a:txBody>
                    <a:bodyPr/>
                    <a:lstStyle/>
                    <a:p>
                      <a:pPr>
                        <a:lnSpc>
                          <a:spcPct val="107000"/>
                        </a:lnSpc>
                        <a:spcAft>
                          <a:spcPts val="0"/>
                        </a:spcAft>
                      </a:pPr>
                      <a:r>
                        <a:rPr lang="ru-RU" sz="1100" dirty="0">
                          <a:effectLst/>
                        </a:rPr>
                        <a:t>№</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tc>
                  <a:txBody>
                    <a:bodyPr/>
                    <a:lstStyle/>
                    <a:p>
                      <a:pPr>
                        <a:lnSpc>
                          <a:spcPct val="107000"/>
                        </a:lnSpc>
                        <a:spcAft>
                          <a:spcPts val="0"/>
                        </a:spcAft>
                      </a:pPr>
                      <a:r>
                        <a:rPr lang="ru-RU" sz="1100" dirty="0" err="1" smtClean="0">
                          <a:effectLst/>
                        </a:rPr>
                        <a:t>өңір</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tc>
                  <a:txBody>
                    <a:bodyPr/>
                    <a:lstStyle/>
                    <a:p>
                      <a:pPr>
                        <a:lnSpc>
                          <a:spcPct val="107000"/>
                        </a:lnSpc>
                        <a:spcAft>
                          <a:spcPts val="0"/>
                        </a:spcAft>
                      </a:pPr>
                      <a:r>
                        <a:rPr lang="ru-RU" sz="1100" dirty="0" err="1" smtClean="0">
                          <a:effectLst/>
                        </a:rPr>
                        <a:t>желтоқсан</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tc>
                  <a:txBody>
                    <a:bodyPr/>
                    <a:lstStyle/>
                    <a:p>
                      <a:pPr>
                        <a:lnSpc>
                          <a:spcPct val="107000"/>
                        </a:lnSpc>
                        <a:spcAft>
                          <a:spcPts val="0"/>
                        </a:spcAft>
                      </a:pPr>
                      <a:r>
                        <a:rPr lang="ru-RU" sz="1100" dirty="0" err="1" smtClean="0">
                          <a:effectLst/>
                        </a:rPr>
                        <a:t>наурыз</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tc>
                  <a:txBody>
                    <a:bodyPr/>
                    <a:lstStyle/>
                    <a:p>
                      <a:pPr>
                        <a:lnSpc>
                          <a:spcPct val="107000"/>
                        </a:lnSpc>
                        <a:spcAft>
                          <a:spcPts val="0"/>
                        </a:spcAft>
                      </a:pPr>
                      <a:r>
                        <a:rPr lang="ru-RU" sz="1100" dirty="0" err="1" smtClean="0">
                          <a:effectLst/>
                        </a:rPr>
                        <a:t>сәуір</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tc>
                  <a:txBody>
                    <a:bodyPr/>
                    <a:lstStyle/>
                    <a:p>
                      <a:pPr>
                        <a:lnSpc>
                          <a:spcPct val="107000"/>
                        </a:lnSpc>
                        <a:spcAft>
                          <a:spcPts val="0"/>
                        </a:spcAft>
                      </a:pPr>
                      <a:r>
                        <a:rPr lang="ru-RU" sz="1100" dirty="0">
                          <a:effectLst/>
                        </a:rPr>
                        <a:t>динамика </a:t>
                      </a:r>
                      <a:endParaRPr lang="ru-RU" sz="900" dirty="0">
                        <a:effectLst/>
                      </a:endParaRPr>
                    </a:p>
                    <a:p>
                      <a:pPr>
                        <a:lnSpc>
                          <a:spcPct val="107000"/>
                        </a:lnSpc>
                        <a:spcAft>
                          <a:spcPts val="0"/>
                        </a:spcAft>
                      </a:pPr>
                      <a:r>
                        <a:rPr lang="ru-RU" sz="1100" dirty="0" smtClean="0">
                          <a:effectLst/>
                        </a:rPr>
                        <a:t>(</a:t>
                      </a:r>
                      <a:r>
                        <a:rPr lang="ru-RU" sz="1100" dirty="0" err="1" smtClean="0">
                          <a:effectLst/>
                        </a:rPr>
                        <a:t>наурыз</a:t>
                      </a:r>
                      <a:r>
                        <a:rPr lang="ru-RU" sz="1100" dirty="0" smtClean="0">
                          <a:effectLst/>
                        </a:rPr>
                        <a:t> </a:t>
                      </a:r>
                      <a:r>
                        <a:rPr lang="ru-RU" sz="1100" dirty="0" err="1" smtClean="0">
                          <a:effectLst/>
                        </a:rPr>
                        <a:t>айымен</a:t>
                      </a:r>
                      <a:r>
                        <a:rPr lang="ru-RU" sz="1100" dirty="0" smtClean="0">
                          <a:effectLst/>
                        </a:rPr>
                        <a:t> </a:t>
                      </a:r>
                      <a:r>
                        <a:rPr lang="ru-RU" sz="1100" dirty="0" err="1" smtClean="0">
                          <a:effectLst/>
                        </a:rPr>
                        <a:t>салыстырғанда</a:t>
                      </a:r>
                      <a:r>
                        <a:rPr lang="ru-RU" sz="1100" dirty="0" smtClean="0">
                          <a:effectLst/>
                        </a:rPr>
                        <a:t>)</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extLst>
                  <a:ext uri="{0D108BD9-81ED-4DB2-BD59-A6C34878D82A}">
                    <a16:rowId xmlns:a16="http://schemas.microsoft.com/office/drawing/2014/main" xmlns="" val="1738737986"/>
                  </a:ext>
                </a:extLst>
              </a:tr>
              <a:tr h="222242">
                <a:tc>
                  <a:txBody>
                    <a:bodyPr/>
                    <a:lstStyle/>
                    <a:p>
                      <a:pPr>
                        <a:lnSpc>
                          <a:spcPct val="107000"/>
                        </a:lnSpc>
                        <a:spcAft>
                          <a:spcPts val="0"/>
                        </a:spcAft>
                      </a:pPr>
                      <a:r>
                        <a:rPr lang="ru-RU" sz="1100">
                          <a:effectLst/>
                        </a:rPr>
                        <a:t>1</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nSpc>
                          <a:spcPct val="107000"/>
                        </a:lnSpc>
                        <a:spcAft>
                          <a:spcPts val="0"/>
                        </a:spcAft>
                      </a:pPr>
                      <a:r>
                        <a:rPr lang="ru-RU" sz="1100" dirty="0" smtClean="0">
                          <a:effectLst/>
                        </a:rPr>
                        <a:t>Абай</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162</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180</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179</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-1</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extLst>
                  <a:ext uri="{0D108BD9-81ED-4DB2-BD59-A6C34878D82A}">
                    <a16:rowId xmlns:a16="http://schemas.microsoft.com/office/drawing/2014/main" xmlns="" val="2240402393"/>
                  </a:ext>
                </a:extLst>
              </a:tr>
              <a:tr h="222242">
                <a:tc>
                  <a:txBody>
                    <a:bodyPr/>
                    <a:lstStyle/>
                    <a:p>
                      <a:pPr>
                        <a:lnSpc>
                          <a:spcPct val="107000"/>
                        </a:lnSpc>
                        <a:spcAft>
                          <a:spcPts val="0"/>
                        </a:spcAft>
                      </a:pPr>
                      <a:r>
                        <a:rPr lang="ru-RU" sz="1100">
                          <a:effectLst/>
                        </a:rPr>
                        <a:t>2</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nSpc>
                          <a:spcPct val="107000"/>
                        </a:lnSpc>
                        <a:spcAft>
                          <a:spcPts val="0"/>
                        </a:spcAft>
                      </a:pPr>
                      <a:r>
                        <a:rPr lang="ru-RU" sz="1100" dirty="0" err="1" smtClean="0">
                          <a:effectLst/>
                        </a:rPr>
                        <a:t>Ақмола</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223</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297</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244</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-53</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extLst>
                  <a:ext uri="{0D108BD9-81ED-4DB2-BD59-A6C34878D82A}">
                    <a16:rowId xmlns:a16="http://schemas.microsoft.com/office/drawing/2014/main" xmlns="" val="3057148516"/>
                  </a:ext>
                </a:extLst>
              </a:tr>
              <a:tr h="222242">
                <a:tc>
                  <a:txBody>
                    <a:bodyPr/>
                    <a:lstStyle/>
                    <a:p>
                      <a:pPr>
                        <a:lnSpc>
                          <a:spcPct val="107000"/>
                        </a:lnSpc>
                        <a:spcAft>
                          <a:spcPts val="0"/>
                        </a:spcAft>
                      </a:pPr>
                      <a:r>
                        <a:rPr lang="ru-RU" sz="1100">
                          <a:effectLst/>
                        </a:rPr>
                        <a:t>3</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nSpc>
                          <a:spcPct val="107000"/>
                        </a:lnSpc>
                        <a:spcAft>
                          <a:spcPts val="0"/>
                        </a:spcAft>
                      </a:pPr>
                      <a:r>
                        <a:rPr lang="ru-RU" sz="1100" dirty="0" err="1" smtClean="0">
                          <a:effectLst/>
                        </a:rPr>
                        <a:t>Ақтөбе</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427</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531</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529</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-2</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extLst>
                  <a:ext uri="{0D108BD9-81ED-4DB2-BD59-A6C34878D82A}">
                    <a16:rowId xmlns:a16="http://schemas.microsoft.com/office/drawing/2014/main" xmlns="" val="3451433967"/>
                  </a:ext>
                </a:extLst>
              </a:tr>
              <a:tr h="222242">
                <a:tc>
                  <a:txBody>
                    <a:bodyPr/>
                    <a:lstStyle/>
                    <a:p>
                      <a:pPr>
                        <a:lnSpc>
                          <a:spcPct val="107000"/>
                        </a:lnSpc>
                        <a:spcAft>
                          <a:spcPts val="0"/>
                        </a:spcAft>
                      </a:pPr>
                      <a:r>
                        <a:rPr lang="ru-RU" sz="1100">
                          <a:effectLst/>
                        </a:rPr>
                        <a:t>4</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nSpc>
                          <a:spcPct val="107000"/>
                        </a:lnSpc>
                        <a:spcAft>
                          <a:spcPts val="0"/>
                        </a:spcAft>
                      </a:pPr>
                      <a:r>
                        <a:rPr lang="ru-RU" sz="1100" dirty="0" smtClean="0">
                          <a:effectLst/>
                        </a:rPr>
                        <a:t>Алматы</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574</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658</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679</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21</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extLst>
                  <a:ext uri="{0D108BD9-81ED-4DB2-BD59-A6C34878D82A}">
                    <a16:rowId xmlns:a16="http://schemas.microsoft.com/office/drawing/2014/main" xmlns="" val="1886413794"/>
                  </a:ext>
                </a:extLst>
              </a:tr>
              <a:tr h="222242">
                <a:tc>
                  <a:txBody>
                    <a:bodyPr/>
                    <a:lstStyle/>
                    <a:p>
                      <a:pPr>
                        <a:lnSpc>
                          <a:spcPct val="107000"/>
                        </a:lnSpc>
                        <a:spcAft>
                          <a:spcPts val="0"/>
                        </a:spcAft>
                      </a:pPr>
                      <a:r>
                        <a:rPr lang="ru-RU" sz="1100">
                          <a:effectLst/>
                        </a:rPr>
                        <a:t>5</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nSpc>
                          <a:spcPct val="107000"/>
                        </a:lnSpc>
                        <a:spcAft>
                          <a:spcPts val="0"/>
                        </a:spcAft>
                      </a:pPr>
                      <a:r>
                        <a:rPr lang="ru-RU" sz="1100" dirty="0" smtClean="0">
                          <a:effectLst/>
                        </a:rPr>
                        <a:t>Атырау</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140</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212</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167</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-45</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extLst>
                  <a:ext uri="{0D108BD9-81ED-4DB2-BD59-A6C34878D82A}">
                    <a16:rowId xmlns:a16="http://schemas.microsoft.com/office/drawing/2014/main" xmlns="" val="1998927407"/>
                  </a:ext>
                </a:extLst>
              </a:tr>
              <a:tr h="222242">
                <a:tc>
                  <a:txBody>
                    <a:bodyPr/>
                    <a:lstStyle/>
                    <a:p>
                      <a:pPr>
                        <a:lnSpc>
                          <a:spcPct val="107000"/>
                        </a:lnSpc>
                        <a:spcAft>
                          <a:spcPts val="0"/>
                        </a:spcAft>
                      </a:pPr>
                      <a:r>
                        <a:rPr lang="ru-RU" sz="1100">
                          <a:effectLst/>
                        </a:rPr>
                        <a:t>6</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nSpc>
                          <a:spcPct val="107000"/>
                        </a:lnSpc>
                        <a:spcAft>
                          <a:spcPts val="0"/>
                        </a:spcAft>
                      </a:pPr>
                      <a:r>
                        <a:rPr lang="ru-RU" sz="1100" dirty="0" smtClean="0">
                          <a:effectLst/>
                        </a:rPr>
                        <a:t>ШҚО</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235</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325</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287</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-38</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extLst>
                  <a:ext uri="{0D108BD9-81ED-4DB2-BD59-A6C34878D82A}">
                    <a16:rowId xmlns:a16="http://schemas.microsoft.com/office/drawing/2014/main" xmlns="" val="485042014"/>
                  </a:ext>
                </a:extLst>
              </a:tr>
              <a:tr h="222242">
                <a:tc>
                  <a:txBody>
                    <a:bodyPr/>
                    <a:lstStyle/>
                    <a:p>
                      <a:pPr>
                        <a:lnSpc>
                          <a:spcPct val="107000"/>
                        </a:lnSpc>
                        <a:spcAft>
                          <a:spcPts val="0"/>
                        </a:spcAft>
                      </a:pPr>
                      <a:r>
                        <a:rPr lang="ru-RU" sz="1100">
                          <a:effectLst/>
                        </a:rPr>
                        <a:t>7</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nSpc>
                          <a:spcPct val="107000"/>
                        </a:lnSpc>
                        <a:spcAft>
                          <a:spcPts val="0"/>
                        </a:spcAft>
                      </a:pPr>
                      <a:r>
                        <a:rPr lang="ru-RU" sz="1100" dirty="0" smtClean="0">
                          <a:effectLst/>
                        </a:rPr>
                        <a:t>Жамбыл</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242</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310</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304</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-6</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extLst>
                  <a:ext uri="{0D108BD9-81ED-4DB2-BD59-A6C34878D82A}">
                    <a16:rowId xmlns:a16="http://schemas.microsoft.com/office/drawing/2014/main" xmlns="" val="2244395019"/>
                  </a:ext>
                </a:extLst>
              </a:tr>
              <a:tr h="222242">
                <a:tc>
                  <a:txBody>
                    <a:bodyPr/>
                    <a:lstStyle/>
                    <a:p>
                      <a:pPr>
                        <a:lnSpc>
                          <a:spcPct val="107000"/>
                        </a:lnSpc>
                        <a:spcAft>
                          <a:spcPts val="0"/>
                        </a:spcAft>
                      </a:pPr>
                      <a:r>
                        <a:rPr lang="ru-RU" sz="1100">
                          <a:effectLst/>
                        </a:rPr>
                        <a:t>8</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nSpc>
                          <a:spcPct val="107000"/>
                        </a:lnSpc>
                        <a:spcAft>
                          <a:spcPts val="0"/>
                        </a:spcAft>
                      </a:pPr>
                      <a:r>
                        <a:rPr lang="ru-RU" sz="1100" dirty="0" err="1" smtClean="0">
                          <a:effectLst/>
                        </a:rPr>
                        <a:t>Жетісу</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291</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291</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267</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-24</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extLst>
                  <a:ext uri="{0D108BD9-81ED-4DB2-BD59-A6C34878D82A}">
                    <a16:rowId xmlns:a16="http://schemas.microsoft.com/office/drawing/2014/main" xmlns="" val="3671208315"/>
                  </a:ext>
                </a:extLst>
              </a:tr>
              <a:tr h="222242">
                <a:tc>
                  <a:txBody>
                    <a:bodyPr/>
                    <a:lstStyle/>
                    <a:p>
                      <a:pPr>
                        <a:lnSpc>
                          <a:spcPct val="107000"/>
                        </a:lnSpc>
                        <a:spcAft>
                          <a:spcPts val="0"/>
                        </a:spcAft>
                      </a:pPr>
                      <a:r>
                        <a:rPr lang="ru-RU" sz="1100">
                          <a:effectLst/>
                        </a:rPr>
                        <a:t>9</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nSpc>
                          <a:spcPct val="107000"/>
                        </a:lnSpc>
                        <a:spcAft>
                          <a:spcPts val="0"/>
                        </a:spcAft>
                      </a:pPr>
                      <a:r>
                        <a:rPr lang="ru-RU" sz="1100" dirty="0" smtClean="0">
                          <a:effectLst/>
                        </a:rPr>
                        <a:t>БҚО</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227</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253</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255</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2</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extLst>
                  <a:ext uri="{0D108BD9-81ED-4DB2-BD59-A6C34878D82A}">
                    <a16:rowId xmlns:a16="http://schemas.microsoft.com/office/drawing/2014/main" xmlns="" val="2754580489"/>
                  </a:ext>
                </a:extLst>
              </a:tr>
              <a:tr h="222242">
                <a:tc>
                  <a:txBody>
                    <a:bodyPr/>
                    <a:lstStyle/>
                    <a:p>
                      <a:pPr>
                        <a:lnSpc>
                          <a:spcPct val="107000"/>
                        </a:lnSpc>
                        <a:spcAft>
                          <a:spcPts val="0"/>
                        </a:spcAft>
                      </a:pPr>
                      <a:r>
                        <a:rPr lang="ru-RU" sz="1100">
                          <a:effectLst/>
                        </a:rPr>
                        <a:t>10</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nSpc>
                          <a:spcPct val="107000"/>
                        </a:lnSpc>
                        <a:spcAft>
                          <a:spcPts val="0"/>
                        </a:spcAft>
                      </a:pPr>
                      <a:r>
                        <a:rPr lang="ru-RU" sz="1100" dirty="0" err="1" smtClean="0">
                          <a:effectLst/>
                        </a:rPr>
                        <a:t>Қарағанды</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153</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183</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147</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-36</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extLst>
                  <a:ext uri="{0D108BD9-81ED-4DB2-BD59-A6C34878D82A}">
                    <a16:rowId xmlns:a16="http://schemas.microsoft.com/office/drawing/2014/main" xmlns="" val="3085247403"/>
                  </a:ext>
                </a:extLst>
              </a:tr>
              <a:tr h="222242">
                <a:tc>
                  <a:txBody>
                    <a:bodyPr/>
                    <a:lstStyle/>
                    <a:p>
                      <a:pPr>
                        <a:lnSpc>
                          <a:spcPct val="107000"/>
                        </a:lnSpc>
                        <a:spcAft>
                          <a:spcPts val="0"/>
                        </a:spcAft>
                      </a:pPr>
                      <a:r>
                        <a:rPr lang="ru-RU" sz="1100">
                          <a:effectLst/>
                        </a:rPr>
                        <a:t>11</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nSpc>
                          <a:spcPct val="107000"/>
                        </a:lnSpc>
                        <a:spcAft>
                          <a:spcPts val="0"/>
                        </a:spcAft>
                      </a:pPr>
                      <a:r>
                        <a:rPr lang="ru-RU" sz="1100" dirty="0" err="1" smtClean="0">
                          <a:effectLst/>
                        </a:rPr>
                        <a:t>Қостанай</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109</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159</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122</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-37</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extLst>
                  <a:ext uri="{0D108BD9-81ED-4DB2-BD59-A6C34878D82A}">
                    <a16:rowId xmlns:a16="http://schemas.microsoft.com/office/drawing/2014/main" xmlns="" val="3437738557"/>
                  </a:ext>
                </a:extLst>
              </a:tr>
              <a:tr h="222242">
                <a:tc>
                  <a:txBody>
                    <a:bodyPr/>
                    <a:lstStyle/>
                    <a:p>
                      <a:pPr>
                        <a:lnSpc>
                          <a:spcPct val="107000"/>
                        </a:lnSpc>
                        <a:spcAft>
                          <a:spcPts val="0"/>
                        </a:spcAft>
                      </a:pPr>
                      <a:r>
                        <a:rPr lang="ru-RU" sz="1100">
                          <a:effectLst/>
                        </a:rPr>
                        <a:t>12</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nSpc>
                          <a:spcPct val="107000"/>
                        </a:lnSpc>
                        <a:spcAft>
                          <a:spcPts val="0"/>
                        </a:spcAft>
                      </a:pPr>
                      <a:r>
                        <a:rPr lang="ru-RU" sz="1100" dirty="0" err="1" smtClean="0">
                          <a:effectLst/>
                        </a:rPr>
                        <a:t>Қызылорда</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531</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596</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574</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-22</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extLst>
                  <a:ext uri="{0D108BD9-81ED-4DB2-BD59-A6C34878D82A}">
                    <a16:rowId xmlns:a16="http://schemas.microsoft.com/office/drawing/2014/main" xmlns="" val="685968976"/>
                  </a:ext>
                </a:extLst>
              </a:tr>
              <a:tr h="222242">
                <a:tc>
                  <a:txBody>
                    <a:bodyPr/>
                    <a:lstStyle/>
                    <a:p>
                      <a:pPr>
                        <a:lnSpc>
                          <a:spcPct val="107000"/>
                        </a:lnSpc>
                        <a:spcAft>
                          <a:spcPts val="0"/>
                        </a:spcAft>
                      </a:pPr>
                      <a:r>
                        <a:rPr lang="ru-RU" sz="1100">
                          <a:effectLst/>
                        </a:rPr>
                        <a:t>13</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nSpc>
                          <a:spcPct val="107000"/>
                        </a:lnSpc>
                        <a:spcAft>
                          <a:spcPts val="0"/>
                        </a:spcAft>
                      </a:pPr>
                      <a:r>
                        <a:rPr lang="ru-RU" sz="1100" dirty="0" err="1" smtClean="0">
                          <a:effectLst/>
                        </a:rPr>
                        <a:t>Маңгыстау</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129</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145</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149</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4</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extLst>
                  <a:ext uri="{0D108BD9-81ED-4DB2-BD59-A6C34878D82A}">
                    <a16:rowId xmlns:a16="http://schemas.microsoft.com/office/drawing/2014/main" xmlns="" val="914494817"/>
                  </a:ext>
                </a:extLst>
              </a:tr>
              <a:tr h="222242">
                <a:tc>
                  <a:txBody>
                    <a:bodyPr/>
                    <a:lstStyle/>
                    <a:p>
                      <a:pPr>
                        <a:lnSpc>
                          <a:spcPct val="107000"/>
                        </a:lnSpc>
                        <a:spcAft>
                          <a:spcPts val="0"/>
                        </a:spcAft>
                      </a:pPr>
                      <a:r>
                        <a:rPr lang="ru-RU" sz="1100">
                          <a:effectLst/>
                        </a:rPr>
                        <a:t>14</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nSpc>
                          <a:spcPct val="107000"/>
                        </a:lnSpc>
                        <a:spcAft>
                          <a:spcPts val="0"/>
                        </a:spcAft>
                      </a:pPr>
                      <a:r>
                        <a:rPr lang="ru-RU" sz="1100" dirty="0" smtClean="0">
                          <a:effectLst/>
                        </a:rPr>
                        <a:t>Павлодар</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198</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243</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192</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-51</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extLst>
                  <a:ext uri="{0D108BD9-81ED-4DB2-BD59-A6C34878D82A}">
                    <a16:rowId xmlns:a16="http://schemas.microsoft.com/office/drawing/2014/main" xmlns="" val="2612145362"/>
                  </a:ext>
                </a:extLst>
              </a:tr>
              <a:tr h="222242">
                <a:tc>
                  <a:txBody>
                    <a:bodyPr/>
                    <a:lstStyle/>
                    <a:p>
                      <a:pPr>
                        <a:lnSpc>
                          <a:spcPct val="107000"/>
                        </a:lnSpc>
                        <a:spcAft>
                          <a:spcPts val="0"/>
                        </a:spcAft>
                      </a:pPr>
                      <a:r>
                        <a:rPr lang="ru-RU" sz="1100">
                          <a:effectLst/>
                        </a:rPr>
                        <a:t>15</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nSpc>
                          <a:spcPct val="107000"/>
                        </a:lnSpc>
                        <a:spcAft>
                          <a:spcPts val="0"/>
                        </a:spcAft>
                      </a:pPr>
                      <a:r>
                        <a:rPr lang="ru-RU" sz="1100" dirty="0" smtClean="0">
                          <a:effectLst/>
                        </a:rPr>
                        <a:t>СҚО</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94</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121</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109</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-12</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extLst>
                  <a:ext uri="{0D108BD9-81ED-4DB2-BD59-A6C34878D82A}">
                    <a16:rowId xmlns:a16="http://schemas.microsoft.com/office/drawing/2014/main" xmlns="" val="939827933"/>
                  </a:ext>
                </a:extLst>
              </a:tr>
              <a:tr h="222242">
                <a:tc>
                  <a:txBody>
                    <a:bodyPr/>
                    <a:lstStyle/>
                    <a:p>
                      <a:pPr>
                        <a:lnSpc>
                          <a:spcPct val="107000"/>
                        </a:lnSpc>
                        <a:spcAft>
                          <a:spcPts val="0"/>
                        </a:spcAft>
                      </a:pPr>
                      <a:r>
                        <a:rPr lang="ru-RU" sz="1100">
                          <a:effectLst/>
                        </a:rPr>
                        <a:t>16</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nSpc>
                          <a:spcPct val="107000"/>
                        </a:lnSpc>
                        <a:spcAft>
                          <a:spcPts val="0"/>
                        </a:spcAft>
                      </a:pPr>
                      <a:r>
                        <a:rPr lang="ru-RU" sz="1100" dirty="0" err="1" smtClean="0">
                          <a:effectLst/>
                        </a:rPr>
                        <a:t>Түркістан</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1139</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1457</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1336</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-121</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extLst>
                  <a:ext uri="{0D108BD9-81ED-4DB2-BD59-A6C34878D82A}">
                    <a16:rowId xmlns:a16="http://schemas.microsoft.com/office/drawing/2014/main" xmlns="" val="2351944670"/>
                  </a:ext>
                </a:extLst>
              </a:tr>
              <a:tr h="222242">
                <a:tc>
                  <a:txBody>
                    <a:bodyPr/>
                    <a:lstStyle/>
                    <a:p>
                      <a:pPr>
                        <a:lnSpc>
                          <a:spcPct val="107000"/>
                        </a:lnSpc>
                        <a:spcAft>
                          <a:spcPts val="0"/>
                        </a:spcAft>
                      </a:pPr>
                      <a:r>
                        <a:rPr lang="ru-RU" sz="1100">
                          <a:effectLst/>
                        </a:rPr>
                        <a:t>17</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nSpc>
                          <a:spcPct val="107000"/>
                        </a:lnSpc>
                        <a:spcAft>
                          <a:spcPts val="0"/>
                        </a:spcAft>
                      </a:pPr>
                      <a:r>
                        <a:rPr lang="ru-RU" sz="1100" dirty="0" err="1">
                          <a:effectLst/>
                        </a:rPr>
                        <a:t>Ұ</a:t>
                      </a:r>
                      <a:r>
                        <a:rPr lang="ru-RU" sz="1100" dirty="0" err="1" smtClean="0">
                          <a:effectLst/>
                        </a:rPr>
                        <a:t>лытау</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61</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96</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84</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-12</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extLst>
                  <a:ext uri="{0D108BD9-81ED-4DB2-BD59-A6C34878D82A}">
                    <a16:rowId xmlns:a16="http://schemas.microsoft.com/office/drawing/2014/main" xmlns="" val="811341767"/>
                  </a:ext>
                </a:extLst>
              </a:tr>
              <a:tr h="222242">
                <a:tc>
                  <a:txBody>
                    <a:bodyPr/>
                    <a:lstStyle/>
                    <a:p>
                      <a:pPr>
                        <a:lnSpc>
                          <a:spcPct val="107000"/>
                        </a:lnSpc>
                        <a:spcAft>
                          <a:spcPts val="0"/>
                        </a:spcAft>
                      </a:pPr>
                      <a:r>
                        <a:rPr lang="ru-RU" sz="1100">
                          <a:effectLst/>
                        </a:rPr>
                        <a:t>18</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nSpc>
                          <a:spcPct val="107000"/>
                        </a:lnSpc>
                        <a:spcAft>
                          <a:spcPts val="0"/>
                        </a:spcAft>
                      </a:pPr>
                      <a:r>
                        <a:rPr lang="ru-RU" sz="1100" dirty="0" smtClean="0">
                          <a:effectLst/>
                        </a:rPr>
                        <a:t>Алматы қ.</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356</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441</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423</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-18</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extLst>
                  <a:ext uri="{0D108BD9-81ED-4DB2-BD59-A6C34878D82A}">
                    <a16:rowId xmlns:a16="http://schemas.microsoft.com/office/drawing/2014/main" xmlns="" val="961804162"/>
                  </a:ext>
                </a:extLst>
              </a:tr>
              <a:tr h="222242">
                <a:tc>
                  <a:txBody>
                    <a:bodyPr/>
                    <a:lstStyle/>
                    <a:p>
                      <a:pPr>
                        <a:lnSpc>
                          <a:spcPct val="107000"/>
                        </a:lnSpc>
                        <a:spcAft>
                          <a:spcPts val="0"/>
                        </a:spcAft>
                      </a:pPr>
                      <a:r>
                        <a:rPr lang="ru-RU" sz="1100">
                          <a:effectLst/>
                        </a:rPr>
                        <a:t>19</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nSpc>
                          <a:spcPct val="107000"/>
                        </a:lnSpc>
                        <a:spcAft>
                          <a:spcPts val="0"/>
                        </a:spcAft>
                      </a:pPr>
                      <a:r>
                        <a:rPr lang="ru-RU" sz="1100" dirty="0" smtClean="0">
                          <a:effectLst/>
                        </a:rPr>
                        <a:t>Астана қ.</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209</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367</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288</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dirty="0">
                          <a:effectLst/>
                        </a:rPr>
                        <a:t>-79</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extLst>
                  <a:ext uri="{0D108BD9-81ED-4DB2-BD59-A6C34878D82A}">
                    <a16:rowId xmlns:a16="http://schemas.microsoft.com/office/drawing/2014/main" xmlns="" val="744264432"/>
                  </a:ext>
                </a:extLst>
              </a:tr>
              <a:tr h="222242">
                <a:tc>
                  <a:txBody>
                    <a:bodyPr/>
                    <a:lstStyle/>
                    <a:p>
                      <a:pPr>
                        <a:lnSpc>
                          <a:spcPct val="107000"/>
                        </a:lnSpc>
                        <a:spcAft>
                          <a:spcPts val="0"/>
                        </a:spcAft>
                      </a:pPr>
                      <a:r>
                        <a:rPr lang="ru-RU" sz="1100">
                          <a:effectLst/>
                        </a:rPr>
                        <a:t>20</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nSpc>
                          <a:spcPct val="107000"/>
                        </a:lnSpc>
                        <a:spcAft>
                          <a:spcPts val="0"/>
                        </a:spcAft>
                      </a:pPr>
                      <a:r>
                        <a:rPr lang="ru-RU" sz="1100" dirty="0" smtClean="0">
                          <a:effectLst/>
                        </a:rPr>
                        <a:t>Шымкент қ.</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312</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316</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317</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1</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extLst>
                  <a:ext uri="{0D108BD9-81ED-4DB2-BD59-A6C34878D82A}">
                    <a16:rowId xmlns:a16="http://schemas.microsoft.com/office/drawing/2014/main" xmlns="" val="1967413702"/>
                  </a:ext>
                </a:extLst>
              </a:tr>
              <a:tr h="222242">
                <a:tc>
                  <a:txBody>
                    <a:bodyPr/>
                    <a:lstStyle/>
                    <a:p>
                      <a:pPr>
                        <a:lnSpc>
                          <a:spcPct val="107000"/>
                        </a:lnSpc>
                        <a:spcAft>
                          <a:spcPts val="0"/>
                        </a:spcAft>
                      </a:pPr>
                      <a:r>
                        <a:rPr lang="ru-RU" sz="1100">
                          <a:effectLst/>
                        </a:rPr>
                        <a:t> </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nSpc>
                          <a:spcPct val="107000"/>
                        </a:lnSpc>
                        <a:spcAft>
                          <a:spcPts val="0"/>
                        </a:spcAft>
                      </a:pPr>
                      <a:r>
                        <a:rPr lang="ru-RU" sz="1100" dirty="0" smtClean="0">
                          <a:effectLst/>
                        </a:rPr>
                        <a:t>Республика б-</a:t>
                      </a:r>
                      <a:r>
                        <a:rPr lang="ru-RU" sz="1100" dirty="0" err="1" smtClean="0">
                          <a:effectLst/>
                        </a:rPr>
                        <a:t>ша</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5812</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7181</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a:effectLst/>
                        </a:rPr>
                        <a:t>6652</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tc>
                  <a:txBody>
                    <a:bodyPr/>
                    <a:lstStyle/>
                    <a:p>
                      <a:pPr algn="ctr">
                        <a:lnSpc>
                          <a:spcPct val="107000"/>
                        </a:lnSpc>
                        <a:spcAft>
                          <a:spcPts val="0"/>
                        </a:spcAft>
                      </a:pPr>
                      <a:r>
                        <a:rPr lang="ru-RU" sz="1100" dirty="0">
                          <a:effectLst/>
                        </a:rPr>
                        <a:t>-529</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tc>
                <a:extLst>
                  <a:ext uri="{0D108BD9-81ED-4DB2-BD59-A6C34878D82A}">
                    <a16:rowId xmlns:a16="http://schemas.microsoft.com/office/drawing/2014/main" xmlns="" val="1079098695"/>
                  </a:ext>
                </a:extLst>
              </a:tr>
            </a:tbl>
          </a:graphicData>
        </a:graphic>
      </p:graphicFrame>
      <p:sp>
        <p:nvSpPr>
          <p:cNvPr id="9" name="Прямоугольник 8"/>
          <p:cNvSpPr/>
          <p:nvPr/>
        </p:nvSpPr>
        <p:spPr>
          <a:xfrm>
            <a:off x="314974" y="3003208"/>
            <a:ext cx="5898156" cy="2051652"/>
          </a:xfrm>
          <a:prstGeom prst="rect">
            <a:avLst/>
          </a:prstGeom>
        </p:spPr>
        <p:txBody>
          <a:bodyPr wrap="square">
            <a:spAutoFit/>
          </a:bodyPr>
          <a:lstStyle/>
          <a:p>
            <a:pPr indent="450215" algn="just">
              <a:lnSpc>
                <a:spcPct val="107000"/>
              </a:lnSpc>
              <a:spcAft>
                <a:spcPts val="0"/>
              </a:spcAft>
            </a:pPr>
            <a:r>
              <a:rPr lang="kk-KZ" sz="2000"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a:t>Наурыз айында өңірлердің білім басқармасы және білім беру саласындағы сапаны қамтамасыз ету жөніндегі аумақтық департаменттер жанындағы емтихан комиссиясы жүргізген мониторингтен кейін үміткерлер саны 529 білім алушыға қысқарды.</a:t>
            </a:r>
            <a:endParaRPr lang="ru-RU" sz="14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33047077"/>
      </p:ext>
    </p:extLst>
  </p:cSld>
  <p:clrMapOvr>
    <a:masterClrMapping/>
  </p:clrMapOvr>
  <p:transition spd="slow">
    <p:push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Прямая соединительная линия 1"/>
          <p:cNvCxnSpPr/>
          <p:nvPr/>
        </p:nvCxnSpPr>
        <p:spPr>
          <a:xfrm>
            <a:off x="322210" y="568421"/>
            <a:ext cx="11567853"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Прямоугольник 2"/>
          <p:cNvSpPr/>
          <p:nvPr/>
        </p:nvSpPr>
        <p:spPr>
          <a:xfrm>
            <a:off x="11943214" y="6624240"/>
            <a:ext cx="248786" cy="230832"/>
          </a:xfrm>
          <a:prstGeom prst="rect">
            <a:avLst/>
          </a:prstGeom>
        </p:spPr>
        <p:txBody>
          <a:bodyPr wrap="none">
            <a:spAutoFit/>
          </a:bodyPr>
          <a:lstStyle/>
          <a:p>
            <a:pPr algn="ctr"/>
            <a:r>
              <a:rPr lang="ru-RU" sz="900" dirty="0">
                <a:latin typeface="Arial" panose="020B0604020202020204" pitchFamily="34" charset="0"/>
              </a:rPr>
              <a:t>3</a:t>
            </a:r>
            <a:endParaRPr lang="ru-RU" sz="900" dirty="0"/>
          </a:p>
        </p:txBody>
      </p:sp>
      <p:sp>
        <p:nvSpPr>
          <p:cNvPr id="11" name="Прямоугольник 10"/>
          <p:cNvSpPr/>
          <p:nvPr/>
        </p:nvSpPr>
        <p:spPr>
          <a:xfrm>
            <a:off x="2317897" y="129109"/>
            <a:ext cx="9572165" cy="461665"/>
          </a:xfrm>
          <a:prstGeom prst="rect">
            <a:avLst/>
          </a:prstGeom>
        </p:spPr>
        <p:txBody>
          <a:bodyPr wrap="square">
            <a:spAutoFit/>
          </a:bodyPr>
          <a:lstStyle/>
          <a:p>
            <a:pPr algn="ctr" eaLnBrk="0" fontAlgn="auto" hangingPunct="0">
              <a:spcBef>
                <a:spcPts val="0"/>
              </a:spcBef>
              <a:spcAft>
                <a:spcPts val="0"/>
              </a:spcAft>
              <a:defRPr/>
            </a:pPr>
            <a:r>
              <a:rPr lang="kk-KZ" sz="2400" b="1" dirty="0" smtClean="0">
                <a:solidFill>
                  <a:srgbClr val="002060"/>
                </a:solidFill>
                <a:latin typeface="Arial" panose="020B0604020202020204" pitchFamily="34" charset="0"/>
                <a:cs typeface="Arial" panose="020B0604020202020204" pitchFamily="34" charset="0"/>
              </a:rPr>
              <a:t>2023-2024 оқу жылынан бастап ҚАЗАҚ ТІЛІНЕН емтихан өтеді</a:t>
            </a:r>
            <a:endParaRPr lang="ru-RU" sz="2400" b="1" dirty="0">
              <a:solidFill>
                <a:srgbClr val="002060"/>
              </a:solidFill>
              <a:latin typeface="Arial" panose="020B0604020202020204" pitchFamily="34" charset="0"/>
              <a:cs typeface="Arial" panose="020B0604020202020204" pitchFamily="34" charset="0"/>
            </a:endParaRPr>
          </a:p>
        </p:txBody>
      </p:sp>
      <p:pic>
        <p:nvPicPr>
          <p:cNvPr id="17" name="Picture 2" descr="Современный синий белый абстрактный фон презентации с корпоративной  концепцией | Премиум векторы"/>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60670"/>
          <a:stretch/>
        </p:blipFill>
        <p:spPr bwMode="auto">
          <a:xfrm rot="5400000" flipH="1">
            <a:off x="1062719" y="-1062720"/>
            <a:ext cx="1338146" cy="3463585"/>
          </a:xfrm>
          <a:prstGeom prst="rect">
            <a:avLst/>
          </a:prstGeom>
          <a:noFill/>
          <a:extLst>
            <a:ext uri="{909E8E84-426E-40DD-AFC4-6F175D3DCCD1}">
              <a14:hiddenFill xmlns:a14="http://schemas.microsoft.com/office/drawing/2010/main">
                <a:solidFill>
                  <a:srgbClr val="FFFFFF"/>
                </a:solidFill>
              </a14:hiddenFill>
            </a:ext>
          </a:extLst>
        </p:spPr>
      </p:pic>
      <p:sp>
        <p:nvSpPr>
          <p:cNvPr id="7" name="Прямоугольник 6"/>
          <p:cNvSpPr/>
          <p:nvPr/>
        </p:nvSpPr>
        <p:spPr>
          <a:xfrm>
            <a:off x="428535" y="2057842"/>
            <a:ext cx="6096000" cy="2862322"/>
          </a:xfrm>
          <a:prstGeom prst="rect">
            <a:avLst/>
          </a:prstGeom>
        </p:spPr>
        <p:txBody>
          <a:bodyPr>
            <a:spAutoFit/>
          </a:bodyPr>
          <a:lstStyle/>
          <a:p>
            <a:pPr indent="450215" algn="just">
              <a:spcAft>
                <a:spcPts val="0"/>
              </a:spcAft>
            </a:pPr>
            <a:r>
              <a:rPr lang="kk-KZ" dirty="0">
                <a:solidFill>
                  <a:srgbClr val="002060"/>
                </a:solidFill>
                <a:latin typeface="Arial" panose="020B0604020202020204" pitchFamily="34" charset="0"/>
                <a:ea typeface="Times New Roman" panose="02020603050405020304" pitchFamily="18" charset="0"/>
                <a:cs typeface="Arial" panose="020B0604020202020204" pitchFamily="34" charset="0"/>
              </a:rPr>
              <a:t>Қазақ тілі бойынша емтихан білім алушылардың бағдарламалар мазмұнын меңгеруін бағалау мақсатында негізгі орта (5-8 сыныптар), жалпы орта (10 сынып) деңгейінде академиялық жыл аяқталған кезде қазақ тілінде оқытатын мектептерде «Қазақ тілі» пәні бойынша және қазақ тілінен басқа тілде оқытатын мектептерде «Қазақ тілі мен әдебиеті» пәні бойынша МЖМБС-қа (тыңдалым (тыңдау), айтылым, оқылым, жазылым) сәйкес жазбаша және ауызша нысанда өткізіледі.</a:t>
            </a:r>
            <a:endParaRPr lang="ru-RU" sz="1600" dirty="0">
              <a:solidFill>
                <a:srgbClr val="002060"/>
              </a:solidFill>
              <a:effectLst/>
              <a:latin typeface="Arial" panose="020B0604020202020204" pitchFamily="34" charset="0"/>
              <a:ea typeface="Times New Roman" panose="02020603050405020304" pitchFamily="18" charset="0"/>
              <a:cs typeface="Arial" panose="020B0604020202020204" pitchFamily="34" charset="0"/>
            </a:endParaRPr>
          </a:p>
        </p:txBody>
      </p:sp>
      <p:sp>
        <p:nvSpPr>
          <p:cNvPr id="8" name="Прямоугольник 7"/>
          <p:cNvSpPr/>
          <p:nvPr/>
        </p:nvSpPr>
        <p:spPr>
          <a:xfrm>
            <a:off x="7155713" y="1159196"/>
            <a:ext cx="4455040" cy="2031325"/>
          </a:xfrm>
          <a:prstGeom prst="rect">
            <a:avLst/>
          </a:prstGeom>
        </p:spPr>
        <p:txBody>
          <a:bodyPr wrap="square">
            <a:spAutoFit/>
          </a:bodyPr>
          <a:lstStyle/>
          <a:p>
            <a:pPr indent="288290" algn="just">
              <a:spcAft>
                <a:spcPts val="0"/>
              </a:spcAft>
            </a:pP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Емтиханды</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өткізу</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уақыты</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білім</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беру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ұйымының</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педагогикалық</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кеңесімен</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айқындалады</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тапсырмаларды</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академиялық</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адалдық</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қағидаттарын</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сақтай</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отырып</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педагогтер</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құрастырады</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және</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білім</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беру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ұйымының</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әкімшілігі</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бекітеді</a:t>
            </a:r>
            <a:r>
              <a:rPr lang="ru-RU"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 </a:t>
            </a:r>
            <a:endParaRPr lang="ru-RU" sz="1600" dirty="0">
              <a:solidFill>
                <a:srgbClr val="002060"/>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10" name="Прямоугольник 9"/>
          <p:cNvSpPr/>
          <p:nvPr/>
        </p:nvSpPr>
        <p:spPr>
          <a:xfrm>
            <a:off x="7103979" y="3361315"/>
            <a:ext cx="4455040" cy="2585323"/>
          </a:xfrm>
          <a:prstGeom prst="rect">
            <a:avLst/>
          </a:prstGeom>
        </p:spPr>
        <p:txBody>
          <a:bodyPr wrap="square">
            <a:spAutoFit/>
          </a:bodyPr>
          <a:lstStyle/>
          <a:p>
            <a:pPr indent="288290" algn="just">
              <a:spcAft>
                <a:spcPts val="0"/>
              </a:spcAft>
            </a:pP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Қазақ</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тілі</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Қазақ</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тілі</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мен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әдебиеті</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пәндері</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бойынша</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қорытынды</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баға</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емтихан</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(бес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балдық</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шкала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бойынша</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және</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жылдық</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бағалау</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(бес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балдық</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шкала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бойынша</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нәтижелері</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негізінде</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30-дан </a:t>
            </a:r>
            <a:r>
              <a:rPr lang="ru-RU"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70-ке </a:t>
            </a:r>
            <a:r>
              <a:rPr lang="ru-RU" dirty="0" err="1" smtClean="0">
                <a:solidFill>
                  <a:srgbClr val="002060"/>
                </a:solidFill>
                <a:latin typeface="Arial" panose="020B0604020202020204" pitchFamily="34" charset="0"/>
                <a:ea typeface="Times New Roman" panose="02020603050405020304" pitchFamily="18" charset="0"/>
                <a:cs typeface="Arial" panose="020B0604020202020204" pitchFamily="34" charset="0"/>
              </a:rPr>
              <a:t>дейін</a:t>
            </a:r>
            <a:r>
              <a:rPr lang="ru-RU"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пайыздық</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арақатынаста</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қойылады</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Қорытынды</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бағалау</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ең</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жақын</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бүтінге</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қарай</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дөңгелектеледі</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p>
        </p:txBody>
      </p:sp>
      <p:cxnSp>
        <p:nvCxnSpPr>
          <p:cNvPr id="13" name="Прямая соединительная линия 12"/>
          <p:cNvCxnSpPr/>
          <p:nvPr/>
        </p:nvCxnSpPr>
        <p:spPr>
          <a:xfrm>
            <a:off x="6734485" y="1007734"/>
            <a:ext cx="6557" cy="5264071"/>
          </a:xfrm>
          <a:prstGeom prst="line">
            <a:avLst/>
          </a:prstGeom>
          <a:ln>
            <a:solidFill>
              <a:srgbClr val="254375"/>
            </a:solidFill>
            <a:prstDash val="sys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98281167"/>
      </p:ext>
    </p:extLst>
  </p:cSld>
  <p:clrMapOvr>
    <a:masterClrMapping/>
  </p:clrMapOvr>
  <p:transition spd="slow">
    <p:push dir="u"/>
  </p:transition>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1970</TotalTime>
  <Words>910</Words>
  <Application>Microsoft Office PowerPoint</Application>
  <PresentationFormat>Широкоэкранный</PresentationFormat>
  <Paragraphs>229</Paragraphs>
  <Slides>6</Slides>
  <Notes>2</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6</vt:i4>
      </vt:variant>
    </vt:vector>
  </HeadingPairs>
  <TitlesOfParts>
    <vt:vector size="12" baseType="lpstr">
      <vt:lpstr>Arial</vt:lpstr>
      <vt:lpstr>Calibri</vt:lpstr>
      <vt:lpstr>Calibri Light</vt:lpstr>
      <vt:lpstr>Times New Roman</vt:lpstr>
      <vt:lpstr>Wingdings</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Гаухар К</dc:creator>
  <cp:lastModifiedBy>Абдрахманова Назира Кабдоллаевна</cp:lastModifiedBy>
  <cp:revision>190</cp:revision>
  <cp:lastPrinted>2023-04-12T12:01:21Z</cp:lastPrinted>
  <dcterms:created xsi:type="dcterms:W3CDTF">2023-02-13T09:50:42Z</dcterms:created>
  <dcterms:modified xsi:type="dcterms:W3CDTF">2023-04-13T02:57:53Z</dcterms:modified>
</cp:coreProperties>
</file>