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7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33396" autoAdjust="0"/>
  </p:normalViewPr>
  <p:slideViewPr>
    <p:cSldViewPr>
      <p:cViewPr varScale="1">
        <p:scale>
          <a:sx n="52" d="100"/>
          <a:sy n="52" d="100"/>
        </p:scale>
        <p:origin x="-165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Balabaqsha</a:t>
            </a:r>
            <a:r>
              <a:rPr lang="ru-RU" b="1" dirty="0"/>
              <a:t> </a:t>
            </a:r>
            <a:r>
              <a:rPr lang="ru-RU" b="1" dirty="0" err="1"/>
              <a:t>SmartNation</a:t>
            </a:r>
            <a:r>
              <a:rPr lang="ru-RU" b="1" dirty="0"/>
              <a:t> </a:t>
            </a:r>
            <a:r>
              <a:rPr lang="ru-RU" dirty="0"/>
              <a:t>- единый портал для получения государственных услуг в сфере дошкольного образования*, общедоступный реестр дошкольных организаций и система управления дошкольной организацией.</a:t>
            </a:r>
          </a:p>
        </p:txBody>
      </p:sp>
    </p:spTree>
    <p:extLst>
      <p:ext uri="{BB962C8B-B14F-4D97-AF65-F5344CB8AC3E}">
        <p14:creationId xmlns:p14="http://schemas.microsoft.com/office/powerpoint/2010/main" val="386826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305342"/>
            <a:ext cx="84249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Регистрация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Далее: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Придумайте и введите в первое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поле  пароль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Во втором поле введите пароль повторно;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Нажмите на кнопку “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Сохранить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”;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Введите ИИН заявителя (родитель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или  законный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представитель);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После ввода ИИН-а система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выведет  регистрационные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сведения заявителя;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- Далее нажмите кнопку «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Отправить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».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Система сохранит Ваши данные. Для входа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 личный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кабинет воспользуйтесь кнопкой “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Вход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” 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верхнем правом углу.</a:t>
            </a:r>
          </a:p>
        </p:txBody>
      </p:sp>
    </p:spTree>
    <p:extLst>
      <p:ext uri="{BB962C8B-B14F-4D97-AF65-F5344CB8AC3E}">
        <p14:creationId xmlns:p14="http://schemas.microsoft.com/office/powerpoint/2010/main" val="18889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0"/>
            <a:ext cx="8775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381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16632"/>
            <a:ext cx="8305800" cy="6026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443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145" y="332656"/>
            <a:ext cx="2301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Добавление ребенка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908720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Для того, чтобы добавить себе ребенка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нужно: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Перейти в меню “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Мои дети</a:t>
            </a:r>
            <a:r>
              <a:rPr lang="ru-RU" dirty="0">
                <a:latin typeface="Arial" pitchFamily="34" charset="0"/>
                <a:cs typeface="Arial" pitchFamily="34" charset="0"/>
              </a:rPr>
              <a:t>”;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Нажать на “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Добавить ребенка</a:t>
            </a:r>
            <a:r>
              <a:rPr lang="ru-RU" dirty="0">
                <a:latin typeface="Arial" pitchFamily="34" charset="0"/>
                <a:cs typeface="Arial" pitchFamily="34" charset="0"/>
              </a:rPr>
              <a:t>”;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В появившемся поле ввести ИИН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ребенка;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Нажать кнопку “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Проверить ИИН</a:t>
            </a:r>
            <a:r>
              <a:rPr lang="ru-RU" dirty="0">
                <a:latin typeface="Arial" pitchFamily="34" charset="0"/>
                <a:cs typeface="Arial" pitchFamily="34" charset="0"/>
              </a:rPr>
              <a:t>”;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Заполнить поле “Пол” и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“Национальность”;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Проверить данные;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- Если все верно, нажать кнопку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“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Сохранить</a:t>
            </a:r>
            <a:r>
              <a:rPr lang="ru-RU" dirty="0">
                <a:latin typeface="Arial" pitchFamily="34" charset="0"/>
                <a:cs typeface="Arial" pitchFamily="34" charset="0"/>
              </a:rPr>
              <a:t>”.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Пункты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9111"/>
            <a:ext cx="4554412" cy="357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12976"/>
            <a:ext cx="4698428" cy="318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420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3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25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3115" y="404664"/>
            <a:ext cx="8964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Подача заявки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Для подачи заявки, необходимо: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Убедиться, что все данные заявителя и ребенка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заполнены;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Перейти в меню “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Заявки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”;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Нажать на кнопку “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Добавить заявление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”.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Далее необходимо: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Выбрать нужного ребенка (если Вы еще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добавили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ребенка - нажать на кнопку “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Добавить ребенка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”);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Выбрать тип группы;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Выбрать предпочитаемый язык обучения;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Заполнить область, район, населенный пункт;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Социальный статус заполнится автоматически;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Если Вы входите в категорию внеочередных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нажмите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галочку “Внеочередной”,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выберите нужную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категорию 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прикрепите подтверждающие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документы;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Ознакомьтесь и подтвердите согласие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на использование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сведений;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Нажмите кнопку “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Далее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”;</a:t>
            </a:r>
          </a:p>
        </p:txBody>
      </p:sp>
    </p:spTree>
    <p:extLst>
      <p:ext uri="{BB962C8B-B14F-4D97-AF65-F5344CB8AC3E}">
        <p14:creationId xmlns:p14="http://schemas.microsoft.com/office/powerpoint/2010/main" val="190160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197"/>
            <a:ext cx="828092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1"/>
            <a:ext cx="9158003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385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61040" cy="7552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981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2680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Отклик на бюллетень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После подачи заявки на странице “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Список заявлений</a:t>
            </a:r>
            <a:r>
              <a:rPr lang="ru-RU" dirty="0">
                <a:latin typeface="Arial" pitchFamily="34" charset="0"/>
                <a:cs typeface="Arial" pitchFamily="34" charset="0"/>
              </a:rPr>
              <a:t>” Вам будет видна заявка ребенка.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Также, после подачи заявки,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рекомендуем нажать </a:t>
            </a:r>
            <a:r>
              <a:rPr lang="ru-RU" dirty="0">
                <a:latin typeface="Arial" pitchFamily="34" charset="0"/>
                <a:cs typeface="Arial" pitchFamily="34" charset="0"/>
              </a:rPr>
              <a:t>на кнопку “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Заинтересован</a:t>
            </a:r>
            <a:r>
              <a:rPr lang="ru-RU" dirty="0">
                <a:latin typeface="Arial" pitchFamily="34" charset="0"/>
                <a:cs typeface="Arial" pitchFamily="34" charset="0"/>
              </a:rPr>
              <a:t>”. Этим Вы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подтверждаете заинтересованность в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получении места в дошкольной организации.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Для получения направления в детский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сад Вам </a:t>
            </a:r>
            <a:r>
              <a:rPr lang="ru-RU" dirty="0">
                <a:latin typeface="Arial" pitchFamily="34" charset="0"/>
                <a:cs typeface="Arial" pitchFamily="34" charset="0"/>
              </a:rPr>
              <a:t>необходимо откликнуться бюллетень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для </a:t>
            </a:r>
            <a:r>
              <a:rPr lang="ru-RU" dirty="0">
                <a:latin typeface="Arial" pitchFamily="34" charset="0"/>
                <a:cs typeface="Arial" pitchFamily="34" charset="0"/>
              </a:rPr>
              <a:t>этого нажмите на кнопку “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Посмотреть</a:t>
            </a:r>
            <a:r>
              <a:rPr lang="ru-RU" dirty="0">
                <a:latin typeface="Arial" pitchFamily="34" charset="0"/>
                <a:cs typeface="Arial" pitchFamily="34" charset="0"/>
              </a:rPr>
              <a:t>”.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04" y="12680"/>
            <a:ext cx="4432084" cy="445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9036496" cy="299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294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9473"/>
            <a:ext cx="8964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Удаление заявления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Для удаления нажмите на иконку “Корзина”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подтвердите </a:t>
            </a:r>
            <a:r>
              <a:rPr lang="ru-RU" dirty="0">
                <a:latin typeface="Arial" pitchFamily="34" charset="0"/>
                <a:cs typeface="Arial" pitchFamily="34" charset="0"/>
              </a:rPr>
              <a:t>удаление.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Вы не можете удалять подписанные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заявки (</a:t>
            </a:r>
            <a:r>
              <a:rPr lang="ru-RU" dirty="0">
                <a:latin typeface="Arial" pitchFamily="34" charset="0"/>
                <a:cs typeface="Arial" pitchFamily="34" charset="0"/>
              </a:rPr>
              <a:t>ребенок зачислен в контингент).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58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89248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967335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Инструкция для родителя</a:t>
            </a:r>
          </a:p>
          <a:p>
            <a:pPr algn="ctr"/>
            <a:r>
              <a:rPr lang="ru-RU" sz="2800" b="1" dirty="0"/>
              <a:t>Подача заявки через личный</a:t>
            </a:r>
          </a:p>
          <a:p>
            <a:pPr algn="ctr"/>
            <a:r>
              <a:rPr lang="ru-RU" sz="2800" b="1" dirty="0"/>
              <a:t>кабинет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9556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967335"/>
            <a:ext cx="73448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Инструкция для родителя</a:t>
            </a: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Подача коррекционной заявки</a:t>
            </a: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через личный кабинет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36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94692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Подача коррекционной заявки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Для подачи заявки, необходимо: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Убедиться, что все данные заявителя и ребенка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заполнены;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Перейти в меню “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Заявки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”;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Нажать на кнопку “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Добавить заявление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”.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Далее необходимо: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Выбрать нужного ребенка (если Вы еще не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добавили ребенка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нажать на кнопку “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Добавить ребенка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”);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Выбрать тип группы - Коррекционный;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Выбрать тип коррекции;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Прикрепить заключение ПМПК;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Выбрать предпочитаемый язык обучения;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Заполнить область, район, населенный пункт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 дошкольную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организацию;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Социальный статус заполнится автоматически;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Если Вы входите в категорию внеочередных,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нажмите  на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галочку “Внеочередной”, выберите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нужную категорию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и прикрепите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подтверждающие  документы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Ознакомьтесь и подтвердите согласие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на  использование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сведений;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- Нажмите кнопку “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Отправить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”;</a:t>
            </a:r>
          </a:p>
        </p:txBody>
      </p:sp>
    </p:spTree>
    <p:extLst>
      <p:ext uri="{BB962C8B-B14F-4D97-AF65-F5344CB8AC3E}">
        <p14:creationId xmlns:p14="http://schemas.microsoft.com/office/powerpoint/2010/main" val="177675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61" y="0"/>
            <a:ext cx="913094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40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28" y="0"/>
            <a:ext cx="91179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проверки номера в очереди перейдите </a:t>
            </a:r>
            <a:r>
              <a:rPr lang="ru-RU" dirty="0" smtClean="0"/>
              <a:t>на страницу </a:t>
            </a:r>
            <a:r>
              <a:rPr lang="ru-RU" dirty="0"/>
              <a:t>очереди.</a:t>
            </a:r>
          </a:p>
          <a:p>
            <a:r>
              <a:rPr lang="ru-RU" dirty="0"/>
              <a:t>Далее в фильтре необходимо </a:t>
            </a:r>
            <a:r>
              <a:rPr lang="ru-RU" dirty="0" smtClean="0"/>
              <a:t>указать следующие </a:t>
            </a:r>
            <a:r>
              <a:rPr lang="ru-RU" dirty="0"/>
              <a:t>параметры:</a:t>
            </a:r>
          </a:p>
          <a:p>
            <a:r>
              <a:rPr lang="ru-RU" dirty="0"/>
              <a:t>- Населенный </a:t>
            </a:r>
            <a:r>
              <a:rPr lang="ru-RU" dirty="0" smtClean="0"/>
              <a:t>пункт.  </a:t>
            </a:r>
            <a:r>
              <a:rPr lang="ru-RU" dirty="0"/>
              <a:t>Тип очереди - </a:t>
            </a:r>
            <a:r>
              <a:rPr lang="ru-RU" b="1" dirty="0"/>
              <a:t>Коррекционная</a:t>
            </a:r>
            <a:r>
              <a:rPr lang="ru-RU" dirty="0" smtClean="0"/>
              <a:t>;  </a:t>
            </a:r>
            <a:r>
              <a:rPr lang="ru-RU" dirty="0"/>
              <a:t>Год рождения;</a:t>
            </a:r>
          </a:p>
          <a:p>
            <a:r>
              <a:rPr lang="ru-RU" b="1" dirty="0"/>
              <a:t>- Тип коррекции</a:t>
            </a:r>
            <a:r>
              <a:rPr lang="ru-RU" b="1" dirty="0" smtClean="0"/>
              <a:t>;  </a:t>
            </a:r>
            <a:r>
              <a:rPr lang="ru-RU" b="1" dirty="0"/>
              <a:t>Дошкольная организация</a:t>
            </a:r>
            <a:r>
              <a:rPr lang="ru-RU" dirty="0"/>
              <a:t>.</a:t>
            </a:r>
          </a:p>
          <a:p>
            <a:r>
              <a:rPr lang="ru-RU" dirty="0"/>
              <a:t>В списке дошкольных учреждений </a:t>
            </a:r>
            <a:r>
              <a:rPr lang="ru-RU" dirty="0" smtClean="0"/>
              <a:t>выводятся только </a:t>
            </a:r>
            <a:r>
              <a:rPr lang="ru-RU" dirty="0"/>
              <a:t>дошкольные организации,</a:t>
            </a:r>
          </a:p>
          <a:p>
            <a:r>
              <a:rPr lang="ru-RU" b="1" dirty="0"/>
              <a:t>обеспечивающие наличие групп </a:t>
            </a:r>
            <a:r>
              <a:rPr lang="ru-RU" dirty="0"/>
              <a:t>с </a:t>
            </a:r>
            <a:r>
              <a:rPr lang="ru-RU" dirty="0" smtClean="0"/>
              <a:t>данным типом </a:t>
            </a:r>
            <a:r>
              <a:rPr lang="ru-RU" dirty="0"/>
              <a:t>коррекции.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9" y="1754326"/>
            <a:ext cx="9131862" cy="4843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760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409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967335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Контакт-центр: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8 (727) 339-72-22</a:t>
            </a:r>
          </a:p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8 (747) 339-72-22 (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WhatsApp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73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2952328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latin typeface="Arial" pitchFamily="34" charset="0"/>
                <a:cs typeface="Arial" pitchFamily="34" charset="0"/>
              </a:rPr>
              <a:t>На главной странице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содержится информация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по:</a:t>
            </a:r>
            <a:br>
              <a:rPr lang="ru-RU" sz="2000" b="1" dirty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бюллетеням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свободных мест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;-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очереди в ДДО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;-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каталогу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дошкольных организаций; статистике; 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отзывах пользователей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         В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правом верхнем углу сайта имеется возможность сменить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геолокацию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и язык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Для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того, чтобы зарегистрироваться на портале, необходимо нажать на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кнопку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Регистрация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”.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latin typeface="Arial" pitchFamily="34" charset="0"/>
                <a:cs typeface="Arial" pitchFamily="34" charset="0"/>
              </a:rPr>
              <a:t>Если Вы зарегистрированы, воспользуйтесь кнопкой “Вход”.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0" y="2780928"/>
            <a:ext cx="9144000" cy="412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116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548680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Если Вы уже зарегистрированы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 портале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то Вам необходимо: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Нажать на кнопку “Вход”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 главной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странице в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правом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верхнем углу;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Ввести свой логин и пароль;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Нажать на кнопку “Войти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систему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”;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Если Вы забыли пароль: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Нажмите на кнопку “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Забыли  пароль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?”;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Введите номер телефона;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Нажмите кнопку “Отправить”;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Введите код, который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придет  Вам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на номер;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Придумайте новый пароль;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Повторите пароль;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- Нажмите кнопку “Отправить”;</a:t>
            </a:r>
          </a:p>
        </p:txBody>
      </p:sp>
    </p:spTree>
    <p:extLst>
      <p:ext uri="{BB962C8B-B14F-4D97-AF65-F5344CB8AC3E}">
        <p14:creationId xmlns:p14="http://schemas.microsoft.com/office/powerpoint/2010/main" val="87388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75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188640"/>
            <a:ext cx="8178800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754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332656"/>
            <a:ext cx="8784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Регистрация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Для регистрации необходимо нажать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на кнопку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“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Регистрация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” на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главной странице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 правом верхнем углу.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На странице регистрации: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- Введите Ваш номер телефона;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- После ознакомления с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политикой данных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- нажать на галочку “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Я ознакомлен(а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 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принимаю политику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данных пользователей” ;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- Нажать кнопку “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Запросить код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”;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- Ввести в поле код, который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придет на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ваш номер;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- Нажать кнопку “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Отправить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108987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188640"/>
            <a:ext cx="862330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762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4" y="116632"/>
            <a:ext cx="8734425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74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741</Words>
  <Application>Microsoft Office PowerPoint</Application>
  <PresentationFormat>Экран (4:3)</PresentationFormat>
  <Paragraphs>102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Balabaqsha SmartNation - единый портал для получения государственных услуг в сфере дошкольного образования*, общедоступный реестр дошкольных организаций и система управления дошкольной организацией.</vt:lpstr>
      <vt:lpstr>Презентация PowerPoint</vt:lpstr>
      <vt:lpstr>На главной странице содержится информация по: бюллетеням свободных мест;- очереди в ДДО;- каталогу дошкольных организаций; статистике;  отзывах пользователей.                  В правом верхнем углу сайта имеется возможность сменить геолокацию и язык. Для того, чтобы зарегистрироваться на портале, необходимо нажать на кнопку “Регистрация”. Если Вы зарегистрированы, воспользуйтесь кнопкой “Вход”.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Balabaqsha SmartNation - единый портал для получения государственных услуг в сфере дошкольного образования*, общедоступный реестр дошкольных организаций и система управления дошкольной организацией.</dc:title>
  <dc:creator>Компьютер</dc:creator>
  <cp:lastModifiedBy>Компьютер</cp:lastModifiedBy>
  <cp:revision>19</cp:revision>
  <dcterms:created xsi:type="dcterms:W3CDTF">2023-05-15T07:31:18Z</dcterms:created>
  <dcterms:modified xsi:type="dcterms:W3CDTF">2023-05-15T08:07:56Z</dcterms:modified>
</cp:coreProperties>
</file>