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75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33396" autoAdjust="0"/>
  </p:normalViewPr>
  <p:slideViewPr>
    <p:cSldViewPr>
      <p:cViewPr varScale="1">
        <p:scale>
          <a:sx n="52" d="100"/>
          <a:sy n="52" d="100"/>
        </p:scale>
        <p:origin x="-165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5976663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Balabaqsha</a:t>
            </a:r>
            <a:r>
              <a:rPr lang="ru-RU" b="1" dirty="0"/>
              <a:t> </a:t>
            </a:r>
            <a:r>
              <a:rPr lang="ru-RU" b="1" dirty="0" err="1"/>
              <a:t>SmartNation</a:t>
            </a:r>
            <a:r>
              <a:rPr lang="ru-RU" b="1" dirty="0"/>
              <a:t> </a:t>
            </a:r>
            <a:r>
              <a:rPr lang="ru-RU" dirty="0"/>
              <a:t>- </a:t>
            </a:r>
            <a:r>
              <a:rPr lang="en-US" b="1" dirty="0" err="1"/>
              <a:t>Balabaqsha</a:t>
            </a:r>
            <a:r>
              <a:rPr lang="en-US" b="1" dirty="0"/>
              <a:t> </a:t>
            </a:r>
            <a:r>
              <a:rPr lang="en-US" b="1" dirty="0" err="1"/>
              <a:t>SmartNation</a:t>
            </a:r>
            <a:r>
              <a:rPr lang="en-US" b="1" dirty="0"/>
              <a:t> </a:t>
            </a:r>
            <a:r>
              <a:rPr lang="en-US" dirty="0"/>
              <a:t>- </a:t>
            </a:r>
            <a:r>
              <a:rPr lang="ru-RU" dirty="0" err="1"/>
              <a:t>мектепке</a:t>
            </a:r>
            <a:r>
              <a:rPr lang="ru-RU" dirty="0"/>
              <a:t> </a:t>
            </a:r>
            <a:r>
              <a:rPr lang="ru-RU" dirty="0" err="1"/>
              <a:t>дейінгі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беру </a:t>
            </a:r>
            <a:r>
              <a:rPr lang="ru-RU" dirty="0" err="1"/>
              <a:t>саласында</a:t>
            </a:r>
            <a:r>
              <a:rPr lang="ru-RU" dirty="0"/>
              <a:t>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қызметтерді</a:t>
            </a:r>
            <a:r>
              <a:rPr lang="ru-RU" dirty="0"/>
              <a:t> </a:t>
            </a:r>
            <a:r>
              <a:rPr lang="ru-RU" dirty="0" err="1"/>
              <a:t>алуға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бірыңғай</a:t>
            </a:r>
            <a:r>
              <a:rPr lang="ru-RU" dirty="0"/>
              <a:t> портал*, </a:t>
            </a:r>
            <a:r>
              <a:rPr lang="ru-RU" dirty="0" err="1"/>
              <a:t>мектепке</a:t>
            </a:r>
            <a:r>
              <a:rPr lang="ru-RU" dirty="0"/>
              <a:t> </a:t>
            </a:r>
            <a:r>
              <a:rPr lang="ru-RU" dirty="0" err="1"/>
              <a:t>дейінгі</a:t>
            </a:r>
            <a:r>
              <a:rPr lang="ru-RU" dirty="0"/>
              <a:t> </a:t>
            </a:r>
            <a:r>
              <a:rPr lang="ru-RU" dirty="0" err="1"/>
              <a:t>ұйымдардың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жетімді</a:t>
            </a:r>
            <a:r>
              <a:rPr lang="ru-RU" dirty="0"/>
              <a:t> </a:t>
            </a:r>
            <a:r>
              <a:rPr lang="ru-RU" dirty="0" err="1"/>
              <a:t>тізілімі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мектепке</a:t>
            </a:r>
            <a:r>
              <a:rPr lang="ru-RU" dirty="0"/>
              <a:t> </a:t>
            </a:r>
            <a:r>
              <a:rPr lang="ru-RU" dirty="0" err="1"/>
              <a:t>дейінгі</a:t>
            </a:r>
            <a:r>
              <a:rPr lang="ru-RU" dirty="0"/>
              <a:t> </a:t>
            </a:r>
            <a:r>
              <a:rPr lang="ru-RU" dirty="0" err="1"/>
              <a:t>ұйымды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826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3" y="-1"/>
            <a:ext cx="9036496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89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024"/>
            <a:ext cx="914400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381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548680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жіберу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топ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түрін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таңдаңыз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қалаған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оқу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тілін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таңдаңыз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аймақты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облысты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елді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мекенді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толтырыңыз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- ə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леуметтік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ртебе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автоматты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түрде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толтырылады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егер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сіз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кезектен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тыс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санатқа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кірсеңіз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Кезектен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тыс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белгісіне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басыңыз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қажетті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санатты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таңдап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растайтын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құжаттарды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тіркеңіз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м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ліметтерді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пайдалануға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келісімді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тексеріңіз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ж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не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растаңыз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«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Келесі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басыңыз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43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420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60648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Бюллетеньге</a:t>
            </a:r>
            <a:r>
              <a:rPr lang="ru-RU" b="1" dirty="0"/>
              <a:t> </a:t>
            </a:r>
            <a:r>
              <a:rPr lang="ru-RU" b="1" dirty="0" err="1"/>
              <a:t>өтініш</a:t>
            </a:r>
            <a:r>
              <a:rPr lang="ru-RU" b="1" dirty="0"/>
              <a:t> </a:t>
            </a:r>
            <a:r>
              <a:rPr lang="ru-RU" b="1" dirty="0" err="1"/>
              <a:t>жіберу</a:t>
            </a:r>
            <a:endParaRPr lang="ru-RU" b="1" dirty="0"/>
          </a:p>
          <a:p>
            <a:r>
              <a:rPr lang="ru-RU" dirty="0"/>
              <a:t>1. </a:t>
            </a:r>
            <a:r>
              <a:rPr lang="ru-RU" dirty="0" err="1"/>
              <a:t>Бюллетеньге</a:t>
            </a:r>
            <a:r>
              <a:rPr lang="ru-RU" dirty="0"/>
              <a:t> </a:t>
            </a:r>
            <a:r>
              <a:rPr lang="ru-RU" dirty="0" err="1"/>
              <a:t>өтініш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b="1" dirty="0"/>
              <a:t>«М</a:t>
            </a:r>
            <a:r>
              <a:rPr lang="en-US" b="1" dirty="0"/>
              <a:t>ə</a:t>
            </a:r>
            <a:r>
              <a:rPr lang="ru-RU" b="1" dirty="0" err="1"/>
              <a:t>зірдегі</a:t>
            </a:r>
            <a:r>
              <a:rPr lang="ru-RU" b="1" dirty="0"/>
              <a:t>» «</a:t>
            </a:r>
            <a:r>
              <a:rPr lang="ru-RU" b="1" dirty="0" err="1"/>
              <a:t>Өтініштер</a:t>
            </a:r>
            <a:r>
              <a:rPr lang="ru-RU" b="1" dirty="0"/>
              <a:t>» </a:t>
            </a:r>
            <a:r>
              <a:rPr lang="ru-RU" dirty="0" err="1"/>
              <a:t>бөліміне</a:t>
            </a:r>
            <a:r>
              <a:rPr lang="ru-RU" dirty="0"/>
              <a:t> </a:t>
            </a:r>
            <a:r>
              <a:rPr lang="ru-RU" dirty="0" err="1"/>
              <a:t>өту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endParaRPr lang="ru-RU" dirty="0"/>
          </a:p>
          <a:p>
            <a:r>
              <a:rPr lang="ru-RU" dirty="0"/>
              <a:t>2. «</a:t>
            </a:r>
            <a:r>
              <a:rPr lang="ru-RU" dirty="0" err="1"/>
              <a:t>Бюллетеньге</a:t>
            </a:r>
            <a:r>
              <a:rPr lang="ru-RU" dirty="0"/>
              <a:t> </a:t>
            </a:r>
            <a:r>
              <a:rPr lang="ru-RU" dirty="0" err="1"/>
              <a:t>өтініш</a:t>
            </a:r>
            <a:r>
              <a:rPr lang="ru-RU" dirty="0"/>
              <a:t> </a:t>
            </a:r>
            <a:r>
              <a:rPr lang="ru-RU" dirty="0" err="1"/>
              <a:t>жіберудің</a:t>
            </a:r>
            <a:r>
              <a:rPr lang="ru-RU" dirty="0"/>
              <a:t>»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адамындағы</a:t>
            </a:r>
            <a:r>
              <a:rPr lang="ru-RU" dirty="0" smtClean="0"/>
              <a:t> </a:t>
            </a:r>
            <a:r>
              <a:rPr lang="ru-RU" b="1" dirty="0"/>
              <a:t>«</a:t>
            </a:r>
            <a:r>
              <a:rPr lang="ru-RU" b="1" dirty="0" err="1"/>
              <a:t>Көру</a:t>
            </a:r>
            <a:r>
              <a:rPr lang="ru-RU" b="1" dirty="0"/>
              <a:t>» </a:t>
            </a:r>
            <a:r>
              <a:rPr lang="ru-RU" dirty="0" err="1"/>
              <a:t>батырмасын</a:t>
            </a:r>
            <a:r>
              <a:rPr lang="ru-RU" dirty="0"/>
              <a:t> </a:t>
            </a:r>
            <a:r>
              <a:rPr lang="ru-RU" dirty="0" err="1"/>
              <a:t>басыңыз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2092325"/>
            <a:ext cx="7219950" cy="267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25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89844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Arial" pitchFamily="34" charset="0"/>
                <a:cs typeface="Arial" pitchFamily="34" charset="0"/>
              </a:rPr>
              <a:t>Бюллетеньге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жіберу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1.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жіберу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үшін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кезекке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пен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бюллетеньдегі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төмендегі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ліметтер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йкес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келу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керек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оқыту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тілі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елді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мекені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жасы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1.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Сіздің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өтінішіңізге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йкес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келетін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бюллетеньде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сіз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жіберу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көресіз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Бюллетеньдер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жалпы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ж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м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ртебелі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олжетімділікте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болатынына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назар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аударуға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кеңес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береміз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Жолдама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алуға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ртебелі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қолжетімділік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кезегі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келген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өтініштерге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қол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жетімді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үш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жұмыс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күнінен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кейін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бюллетень</a:t>
            </a:r>
          </a:p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жалпы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қолжетімділікке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шығады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60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88" y="692696"/>
            <a:ext cx="8496944" cy="2797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33056"/>
            <a:ext cx="7920880" cy="175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385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70" y="0"/>
            <a:ext cx="91301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Arial" pitchFamily="34" charset="0"/>
                <a:cs typeface="Arial" pitchFamily="34" charset="0"/>
              </a:rPr>
              <a:t>Электронды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қабылдау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Жұлдызшамен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*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белгіленген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пункттерді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толтыру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міндетті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1.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Мектепке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дейінгі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ұйымға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қажетті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құжаттарды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ұсынғаннан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кейін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электронды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қабылдау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жүргізіледі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2.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Сіздің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өтінішіңізде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мектепке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дейінгі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ұйым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ж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сіздің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балаңыз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қабылданған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топ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ліметтер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көрсетіледі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9036496" cy="3753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981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88640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Arial" pitchFamily="34" charset="0"/>
                <a:cs typeface="Arial" pitchFamily="34" charset="0"/>
              </a:rPr>
              <a:t>Тіркелген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пайдаланушылар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dirty="0" err="1">
                <a:latin typeface="Arial" pitchFamily="34" charset="0"/>
                <a:cs typeface="Arial" pitchFamily="34" charset="0"/>
              </a:rPr>
              <a:t>Егер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Сіз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Порталда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тіркелген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болсаңыз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келесі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рекеттерді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жасау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керек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терезенің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жоғарғы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жақ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бұрышындағы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Кіру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басу;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логин мен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құпия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сөзді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енгізу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«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Жүйеге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кіру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басу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dirty="0" err="1">
                <a:latin typeface="Arial" pitchFamily="34" charset="0"/>
                <a:cs typeface="Arial" pitchFamily="34" charset="0"/>
              </a:rPr>
              <a:t>Егер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сіз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құпия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сөзді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ұмытып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қалсаңыз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«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Құпия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сөзді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ұмыттыңыз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ба?»</a:t>
            </a:r>
          </a:p>
          <a:p>
            <a:r>
              <a:rPr lang="ru-RU" sz="2400" dirty="0" err="1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басыңыз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телефон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нөмірін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енгізіңіз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«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Жіберу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басыңыз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нөміріңізге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келген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кодты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енгізіңіз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жаңа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құпия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сөзді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ойлап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табыңыз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құпия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сөзді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қайталаңыз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«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Жіберу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басыңыз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94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64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9040"/>
            <a:ext cx="889247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58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89248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967335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/>
              <a:t>Ата-аналарға</a:t>
            </a:r>
            <a:r>
              <a:rPr lang="ru-RU" sz="2800" b="1" dirty="0"/>
              <a:t> </a:t>
            </a:r>
            <a:r>
              <a:rPr lang="ru-RU" sz="2800" b="1" dirty="0" err="1"/>
              <a:t>арналған</a:t>
            </a:r>
            <a:endParaRPr lang="ru-RU" sz="2800" b="1" dirty="0"/>
          </a:p>
          <a:p>
            <a:pPr algn="ctr"/>
            <a:r>
              <a:rPr lang="ru-RU" sz="2800" b="1" dirty="0" err="1"/>
              <a:t>нұсқаулық</a:t>
            </a:r>
            <a:endParaRPr lang="ru-RU" sz="2800" b="1" dirty="0"/>
          </a:p>
          <a:p>
            <a:pPr algn="ctr"/>
            <a:r>
              <a:rPr lang="ru-RU" sz="2800" b="1" dirty="0" err="1"/>
              <a:t>Өтініш</a:t>
            </a:r>
            <a:r>
              <a:rPr lang="ru-RU" sz="2800" b="1" dirty="0"/>
              <a:t> </a:t>
            </a:r>
            <a:r>
              <a:rPr lang="ru-RU" sz="2800" b="1" dirty="0" err="1"/>
              <a:t>жіберу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9556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305342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Arial" pitchFamily="34" charset="0"/>
                <a:cs typeface="Arial" pitchFamily="34" charset="0"/>
              </a:rPr>
              <a:t>Тіркелу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қарай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бірінші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өріске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құпия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сөзді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ойластырып,енгізіңіз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екінші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өрісте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құпия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сөзді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қайта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енгізіңіз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- «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Сақтау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басыңыз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берушінің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ЖСН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енгізіңіз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ата-ана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немесе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заңды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өкіл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ЖСН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енгізілгеннен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кейін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жүйе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берушінің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тіркеу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ліметтерін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шығарады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енді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Жіберу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басыңыз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Жүйе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сіздің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деректеріңізді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сақтайды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Жеке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кабинетке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кіру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үшін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оң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жақ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жоғарғы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бұрыштағы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Кіру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пайдаланыңыз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36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8" y="440208"/>
            <a:ext cx="5629560" cy="363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397941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7670800" cy="2304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75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5791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/>
              <a:t>Бюллетеньге</a:t>
            </a:r>
            <a:r>
              <a:rPr lang="ru-RU" b="1" dirty="0"/>
              <a:t> </a:t>
            </a:r>
            <a:r>
              <a:rPr lang="ru-RU" b="1" dirty="0" err="1"/>
              <a:t>өтініш</a:t>
            </a:r>
            <a:r>
              <a:rPr lang="ru-RU" b="1" dirty="0"/>
              <a:t> </a:t>
            </a:r>
            <a:r>
              <a:rPr lang="ru-RU" b="1" dirty="0" err="1"/>
              <a:t>жіберу</a:t>
            </a:r>
            <a:endParaRPr lang="ru-RU" b="1" dirty="0"/>
          </a:p>
          <a:p>
            <a:r>
              <a:rPr lang="ru-RU" dirty="0" err="1"/>
              <a:t>Өтініш</a:t>
            </a:r>
            <a:r>
              <a:rPr lang="ru-RU" dirty="0"/>
              <a:t> </a:t>
            </a:r>
            <a:r>
              <a:rPr lang="ru-RU" dirty="0" err="1"/>
              <a:t>бергеннен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b="1" dirty="0"/>
              <a:t>«</a:t>
            </a:r>
            <a:r>
              <a:rPr lang="ru-RU" b="1" dirty="0" err="1"/>
              <a:t>Өтініштер</a:t>
            </a:r>
            <a:r>
              <a:rPr lang="ru-RU" b="1" dirty="0"/>
              <a:t>» </a:t>
            </a:r>
            <a:r>
              <a:rPr lang="ru-RU" dirty="0" err="1"/>
              <a:t>бетінде</a:t>
            </a:r>
            <a:endParaRPr lang="ru-RU" dirty="0"/>
          </a:p>
          <a:p>
            <a:r>
              <a:rPr lang="ru-RU" dirty="0" err="1"/>
              <a:t>сізге</a:t>
            </a:r>
            <a:r>
              <a:rPr lang="ru-RU" dirty="0"/>
              <a:t> </a:t>
            </a:r>
            <a:r>
              <a:rPr lang="ru-RU" dirty="0" err="1"/>
              <a:t>баланың</a:t>
            </a:r>
            <a:r>
              <a:rPr lang="ru-RU" dirty="0"/>
              <a:t> </a:t>
            </a:r>
            <a:r>
              <a:rPr lang="ru-RU" dirty="0" err="1"/>
              <a:t>өтініші</a:t>
            </a:r>
            <a:r>
              <a:rPr lang="ru-RU" dirty="0"/>
              <a:t> </a:t>
            </a:r>
            <a:r>
              <a:rPr lang="ru-RU" dirty="0" err="1"/>
              <a:t>көрінеді</a:t>
            </a:r>
            <a:r>
              <a:rPr lang="ru-RU" dirty="0"/>
              <a:t>.</a:t>
            </a:r>
          </a:p>
          <a:p>
            <a:r>
              <a:rPr lang="ru-RU" dirty="0" err="1"/>
              <a:t>Сондай-ақ</a:t>
            </a:r>
            <a:r>
              <a:rPr lang="ru-RU" dirty="0"/>
              <a:t>, </a:t>
            </a:r>
            <a:r>
              <a:rPr lang="ru-RU" dirty="0" err="1"/>
              <a:t>өтініш</a:t>
            </a:r>
            <a:r>
              <a:rPr lang="ru-RU" dirty="0"/>
              <a:t> </a:t>
            </a:r>
            <a:r>
              <a:rPr lang="ru-RU" dirty="0" err="1"/>
              <a:t>бергеннен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b="1" dirty="0"/>
              <a:t>«</a:t>
            </a:r>
            <a:r>
              <a:rPr lang="ru-RU" b="1" dirty="0" err="1"/>
              <a:t>Мүдделі</a:t>
            </a:r>
            <a:r>
              <a:rPr lang="ru-RU" b="1" dirty="0"/>
              <a:t>»</a:t>
            </a:r>
          </a:p>
          <a:p>
            <a:r>
              <a:rPr lang="ru-RU" dirty="0" err="1"/>
              <a:t>батырмасын</a:t>
            </a:r>
            <a:r>
              <a:rPr lang="ru-RU" dirty="0"/>
              <a:t> </a:t>
            </a:r>
            <a:r>
              <a:rPr lang="ru-RU" dirty="0" err="1"/>
              <a:t>басуды</a:t>
            </a:r>
            <a:r>
              <a:rPr lang="ru-RU" dirty="0"/>
              <a:t> </a:t>
            </a:r>
            <a:r>
              <a:rPr lang="ru-RU" dirty="0" err="1"/>
              <a:t>ұсынамыз</a:t>
            </a:r>
            <a:r>
              <a:rPr lang="ru-RU" dirty="0"/>
              <a:t>. Осы </a:t>
            </a:r>
            <a:r>
              <a:rPr lang="ru-RU" dirty="0" err="1"/>
              <a:t>арқылы</a:t>
            </a:r>
            <a:endParaRPr lang="ru-RU" dirty="0"/>
          </a:p>
          <a:p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мектепке</a:t>
            </a:r>
            <a:r>
              <a:rPr lang="ru-RU" dirty="0"/>
              <a:t> </a:t>
            </a:r>
            <a:r>
              <a:rPr lang="ru-RU" dirty="0" err="1"/>
              <a:t>дейінгі</a:t>
            </a:r>
            <a:r>
              <a:rPr lang="ru-RU" dirty="0"/>
              <a:t> </a:t>
            </a:r>
            <a:r>
              <a:rPr lang="ru-RU" dirty="0" err="1"/>
              <a:t>ұйымнан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алуға</a:t>
            </a:r>
            <a:endParaRPr lang="ru-RU" dirty="0"/>
          </a:p>
          <a:p>
            <a:r>
              <a:rPr lang="ru-RU" dirty="0" err="1"/>
              <a:t>мүдделігіңізді</a:t>
            </a:r>
            <a:r>
              <a:rPr lang="ru-RU" dirty="0"/>
              <a:t> </a:t>
            </a:r>
            <a:r>
              <a:rPr lang="ru-RU" dirty="0" err="1"/>
              <a:t>растайсыз</a:t>
            </a:r>
            <a:r>
              <a:rPr lang="ru-RU" dirty="0"/>
              <a:t>.</a:t>
            </a:r>
          </a:p>
          <a:p>
            <a:r>
              <a:rPr lang="ru-RU" dirty="0" err="1"/>
              <a:t>Балабақшаға</a:t>
            </a:r>
            <a:r>
              <a:rPr lang="ru-RU" dirty="0"/>
              <a:t> </a:t>
            </a:r>
            <a:r>
              <a:rPr lang="ru-RU" dirty="0" err="1"/>
              <a:t>жолдама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b="1" dirty="0"/>
              <a:t>«</a:t>
            </a:r>
            <a:r>
              <a:rPr lang="ru-RU" b="1" dirty="0" err="1"/>
              <a:t>Көру</a:t>
            </a:r>
            <a:r>
              <a:rPr lang="ru-RU" b="1" dirty="0"/>
              <a:t>»</a:t>
            </a:r>
          </a:p>
          <a:p>
            <a:r>
              <a:rPr lang="ru-RU" dirty="0" err="1"/>
              <a:t>батырмасын</a:t>
            </a:r>
            <a:r>
              <a:rPr lang="ru-RU" dirty="0"/>
              <a:t> басу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бюллетеньге</a:t>
            </a:r>
            <a:r>
              <a:rPr lang="ru-RU" dirty="0"/>
              <a:t> </a:t>
            </a:r>
            <a:r>
              <a:rPr lang="ru-RU" dirty="0" err="1"/>
              <a:t>өтініш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248"/>
            <a:ext cx="4427984" cy="3350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6381"/>
            <a:ext cx="8964488" cy="2876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40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2950" y="692696"/>
            <a:ext cx="896448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жіберу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жіберу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үшін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төмендегі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рекеттерді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орындау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керек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беруші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баланың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барлық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деректері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толтырылғанына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көз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жеткізу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- «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Өтініштер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зіріне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өту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- «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қосу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басу.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қарай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қажетті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баланы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таңдау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егер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сіз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баланы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лі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қоспасаңыз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«Баланы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қосу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басу);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топ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түрін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таңдау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қалаған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оқу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тілін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таңдау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облыс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аудан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елді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мекенді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толтыру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- ə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леуметтік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ртебе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автоматты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түрде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толтырылады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сіз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кезектен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тыс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санатқа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кірсеңіз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Кезектен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тыс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белгісіне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басыңыз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қажетті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санатты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таңдап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растайтын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құжаттарды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тіркеңіз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ліметтерді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пайдалануға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келісімді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тексеріңіз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ж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растаңыз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- «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Келесі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б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атырмасын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басыңыз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60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78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4" y="3451277"/>
            <a:ext cx="9122316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409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93" y="188640"/>
            <a:ext cx="8128000" cy="5843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354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/>
              <a:t>Байланыс</a:t>
            </a:r>
            <a:r>
              <a:rPr lang="ru-RU" b="1" dirty="0"/>
              <a:t> </a:t>
            </a:r>
            <a:r>
              <a:rPr lang="ru-RU" b="1" dirty="0" err="1"/>
              <a:t>орталығы</a:t>
            </a:r>
            <a:r>
              <a:rPr lang="ru-RU" b="1" dirty="0"/>
              <a:t>:</a:t>
            </a:r>
          </a:p>
          <a:p>
            <a:r>
              <a:rPr lang="ru-RU" b="1" dirty="0"/>
              <a:t>8 (727) 339-72-22</a:t>
            </a:r>
          </a:p>
          <a:p>
            <a:r>
              <a:rPr lang="en-US" b="1" dirty="0"/>
              <a:t>8 (747) 339-72-22 (</a:t>
            </a:r>
            <a:r>
              <a:rPr lang="en-US" b="1" dirty="0" err="1"/>
              <a:t>WhatsApp</a:t>
            </a:r>
            <a:r>
              <a:rPr lang="en-US" b="1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73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374" y="18864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/>
              <a:t>Өтінішті</a:t>
            </a:r>
            <a:r>
              <a:rPr lang="ru-RU" b="1" dirty="0"/>
              <a:t> </a:t>
            </a:r>
            <a:r>
              <a:rPr lang="ru-RU" b="1" dirty="0" err="1"/>
              <a:t>жою</a:t>
            </a:r>
            <a:endParaRPr lang="ru-RU" b="1" dirty="0"/>
          </a:p>
          <a:p>
            <a:r>
              <a:rPr lang="ru-RU" dirty="0" err="1"/>
              <a:t>Жою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b="1" dirty="0"/>
              <a:t>«</a:t>
            </a:r>
            <a:r>
              <a:rPr lang="ru-RU" b="1" dirty="0" err="1"/>
              <a:t>Себет</a:t>
            </a:r>
            <a:r>
              <a:rPr lang="ru-RU" b="1" dirty="0"/>
              <a:t>» </a:t>
            </a:r>
            <a:r>
              <a:rPr lang="ru-RU" dirty="0" err="1"/>
              <a:t>белгішесіне</a:t>
            </a:r>
            <a:r>
              <a:rPr lang="ru-RU" dirty="0"/>
              <a:t> </a:t>
            </a:r>
            <a:r>
              <a:rPr lang="ru-RU" dirty="0" err="1"/>
              <a:t>басып</a:t>
            </a:r>
            <a:r>
              <a:rPr lang="ru-RU" dirty="0"/>
              <a:t>, </a:t>
            </a:r>
            <a:r>
              <a:rPr lang="ru-RU" dirty="0" err="1"/>
              <a:t>жоюды</a:t>
            </a:r>
            <a:endParaRPr lang="ru-RU" dirty="0"/>
          </a:p>
          <a:p>
            <a:r>
              <a:rPr lang="ru-RU" dirty="0" err="1"/>
              <a:t>растаңыз</a:t>
            </a:r>
            <a:r>
              <a:rPr lang="ru-RU" dirty="0"/>
              <a:t>.</a:t>
            </a:r>
          </a:p>
          <a:p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қойылған</a:t>
            </a:r>
            <a:r>
              <a:rPr lang="ru-RU" dirty="0"/>
              <a:t> </a:t>
            </a:r>
            <a:r>
              <a:rPr lang="ru-RU" dirty="0" err="1"/>
              <a:t>өтініштерді</a:t>
            </a:r>
            <a:r>
              <a:rPr lang="ru-RU" dirty="0"/>
              <a:t> </a:t>
            </a:r>
            <a:r>
              <a:rPr lang="ru-RU" dirty="0" err="1"/>
              <a:t>жоя</a:t>
            </a:r>
            <a:r>
              <a:rPr lang="ru-RU" dirty="0"/>
              <a:t> </a:t>
            </a:r>
            <a:r>
              <a:rPr lang="ru-RU" dirty="0" err="1"/>
              <a:t>алмайсыз</a:t>
            </a:r>
            <a:endParaRPr lang="ru-RU" dirty="0"/>
          </a:p>
          <a:p>
            <a:r>
              <a:rPr lang="ru-RU" dirty="0"/>
              <a:t>(бала </a:t>
            </a:r>
            <a:r>
              <a:rPr lang="ru-RU" dirty="0" err="1"/>
              <a:t>контингентке</a:t>
            </a:r>
            <a:r>
              <a:rPr lang="ru-RU" dirty="0"/>
              <a:t> </a:t>
            </a:r>
            <a:r>
              <a:rPr lang="ru-RU" dirty="0" err="1"/>
              <a:t>тіркелген</a:t>
            </a:r>
            <a:r>
              <a:rPr lang="ru-RU" dirty="0"/>
              <a:t>).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2966"/>
            <a:ext cx="9144000" cy="4915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023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2880320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latin typeface="Arial" pitchFamily="34" charset="0"/>
                <a:cs typeface="Arial" pitchFamily="34" charset="0"/>
              </a:rPr>
              <a:t>balabaqsha.snation.kz-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тің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басты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беті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Басты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беттегі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ақпараттар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- бос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орындар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бюллетеньдері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МДҰ-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ға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кезектері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 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мектепке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дейінгі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ұйымдардың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каталогы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статистика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пайдаланушылар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пікірлері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Сайттың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жоғарғы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оң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жақ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бұрышында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геолокация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тілді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өзгерту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мүмкіндігі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бар.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Порталда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тіркелу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үшін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Тіркеу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басу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қажет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 err="1">
                <a:latin typeface="Arial" pitchFamily="34" charset="0"/>
                <a:cs typeface="Arial" pitchFamily="34" charset="0"/>
              </a:rPr>
              <a:t>Егер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Сіз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тіркелген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болсаңыз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Кіру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пайдаланыңыз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8" y="2636912"/>
            <a:ext cx="9144000" cy="422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116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548680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Өтініш</a:t>
            </a:r>
            <a:r>
              <a:rPr lang="ru-RU" sz="2400" b="1" dirty="0"/>
              <a:t> </a:t>
            </a:r>
            <a:r>
              <a:rPr lang="ru-RU" sz="2400" b="1" dirty="0" err="1"/>
              <a:t>жіберу</a:t>
            </a:r>
            <a:endParaRPr lang="ru-RU" sz="2400" b="1" dirty="0"/>
          </a:p>
          <a:p>
            <a:r>
              <a:rPr lang="ru-RU" sz="2400" dirty="0" err="1"/>
              <a:t>Өтініш</a:t>
            </a:r>
            <a:r>
              <a:rPr lang="ru-RU" sz="2400" dirty="0"/>
              <a:t> </a:t>
            </a:r>
            <a:r>
              <a:rPr lang="ru-RU" sz="2400" dirty="0" err="1"/>
              <a:t>жіберу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келесі</a:t>
            </a:r>
            <a:r>
              <a:rPr lang="ru-RU" sz="2400" dirty="0"/>
              <a:t> </a:t>
            </a:r>
            <a:r>
              <a:rPr lang="en-US" sz="2400" dirty="0"/>
              <a:t>ə</a:t>
            </a:r>
            <a:r>
              <a:rPr lang="ru-RU" sz="2400" dirty="0" err="1"/>
              <a:t>рекеттерді</a:t>
            </a:r>
            <a:endParaRPr lang="ru-RU" sz="2400" dirty="0"/>
          </a:p>
          <a:p>
            <a:r>
              <a:rPr lang="ru-RU" sz="2400" dirty="0" err="1"/>
              <a:t>орындау</a:t>
            </a:r>
            <a:r>
              <a:rPr lang="ru-RU" sz="2400" dirty="0"/>
              <a:t> </a:t>
            </a:r>
            <a:r>
              <a:rPr lang="ru-RU" sz="2400" dirty="0" err="1"/>
              <a:t>керек</a:t>
            </a:r>
            <a:r>
              <a:rPr lang="ru-RU" sz="2400" dirty="0"/>
              <a:t>:</a:t>
            </a:r>
          </a:p>
          <a:p>
            <a:r>
              <a:rPr lang="ru-RU" sz="2400" dirty="0"/>
              <a:t>- </a:t>
            </a:r>
            <a:r>
              <a:rPr lang="ru-RU" sz="2400" dirty="0" err="1"/>
              <a:t>Басты</a:t>
            </a:r>
            <a:r>
              <a:rPr lang="ru-RU" sz="2400" dirty="0"/>
              <a:t> </a:t>
            </a:r>
            <a:r>
              <a:rPr lang="ru-RU" sz="2400" dirty="0" err="1"/>
              <a:t>бетте</a:t>
            </a:r>
            <a:r>
              <a:rPr lang="ru-RU" sz="2400" dirty="0"/>
              <a:t> </a:t>
            </a:r>
            <a:r>
              <a:rPr lang="ru-RU" sz="2400" dirty="0" err="1"/>
              <a:t>орналасқан</a:t>
            </a:r>
            <a:r>
              <a:rPr lang="ru-RU" sz="2400" dirty="0"/>
              <a:t> </a:t>
            </a:r>
            <a:r>
              <a:rPr lang="ru-RU" sz="2400" b="1" dirty="0"/>
              <a:t>«</a:t>
            </a:r>
            <a:r>
              <a:rPr lang="ru-RU" sz="2400" b="1" dirty="0" err="1"/>
              <a:t>Кезекке</a:t>
            </a:r>
            <a:endParaRPr lang="ru-RU" sz="2400" b="1" dirty="0"/>
          </a:p>
          <a:p>
            <a:r>
              <a:rPr lang="ru-RU" sz="2400" b="1" dirty="0" err="1"/>
              <a:t>тұруға</a:t>
            </a:r>
            <a:r>
              <a:rPr lang="ru-RU" sz="2400" b="1" dirty="0"/>
              <a:t> </a:t>
            </a:r>
            <a:r>
              <a:rPr lang="ru-RU" sz="2400" b="1" dirty="0" err="1"/>
              <a:t>өтініш</a:t>
            </a:r>
            <a:r>
              <a:rPr lang="ru-RU" sz="2400" b="1" dirty="0"/>
              <a:t> беру» </a:t>
            </a:r>
            <a:r>
              <a:rPr lang="ru-RU" sz="2400" dirty="0" err="1"/>
              <a:t>батырмасын</a:t>
            </a:r>
            <a:r>
              <a:rPr lang="ru-RU" sz="2400" dirty="0"/>
              <a:t> басу;</a:t>
            </a:r>
          </a:p>
          <a:p>
            <a:r>
              <a:rPr lang="ru-RU" sz="2400" b="1" dirty="0"/>
              <a:t>- «</a:t>
            </a:r>
            <a:r>
              <a:rPr lang="ru-RU" sz="2400" b="1" dirty="0" err="1"/>
              <a:t>Қызметке</a:t>
            </a:r>
            <a:r>
              <a:rPr lang="ru-RU" sz="2400" b="1" dirty="0"/>
              <a:t> онлайн </a:t>
            </a:r>
            <a:r>
              <a:rPr lang="ru-RU" sz="2400" b="1" dirty="0" err="1"/>
              <a:t>тапсырыс</a:t>
            </a:r>
            <a:r>
              <a:rPr lang="ru-RU" sz="2400" b="1" dirty="0"/>
              <a:t> беру»</a:t>
            </a:r>
          </a:p>
          <a:p>
            <a:r>
              <a:rPr lang="ru-RU" sz="2400" dirty="0" err="1"/>
              <a:t>батырмасын</a:t>
            </a:r>
            <a:r>
              <a:rPr lang="ru-RU" sz="2400" dirty="0"/>
              <a:t> басу;</a:t>
            </a:r>
          </a:p>
          <a:p>
            <a:r>
              <a:rPr lang="ru-RU" sz="2400" dirty="0"/>
              <a:t>- </a:t>
            </a:r>
            <a:r>
              <a:rPr lang="ru-RU" sz="2400" dirty="0" err="1"/>
              <a:t>Қызметпен</a:t>
            </a:r>
            <a:r>
              <a:rPr lang="ru-RU" sz="2400" dirty="0"/>
              <a:t> </a:t>
            </a:r>
            <a:r>
              <a:rPr lang="ru-RU" sz="2400" dirty="0" err="1"/>
              <a:t>танысу</a:t>
            </a:r>
            <a:r>
              <a:rPr lang="ru-RU" sz="2400" dirty="0"/>
              <a:t>, </a:t>
            </a:r>
            <a:r>
              <a:rPr lang="ru-RU" sz="2400" dirty="0" err="1"/>
              <a:t>келісімді</a:t>
            </a:r>
            <a:r>
              <a:rPr lang="ru-RU" sz="2400" dirty="0"/>
              <a:t> </a:t>
            </a:r>
            <a:r>
              <a:rPr lang="ru-RU" sz="2400" dirty="0" err="1"/>
              <a:t>растау</a:t>
            </a:r>
            <a:r>
              <a:rPr lang="ru-RU" sz="2400" dirty="0"/>
              <a:t>;</a:t>
            </a:r>
          </a:p>
          <a:p>
            <a:r>
              <a:rPr lang="ru-RU" sz="2400" b="1" dirty="0"/>
              <a:t>- «</a:t>
            </a:r>
            <a:r>
              <a:rPr lang="ru-RU" sz="2400" b="1" dirty="0" err="1"/>
              <a:t>Келесі</a:t>
            </a:r>
            <a:r>
              <a:rPr lang="ru-RU" sz="2400" b="1" dirty="0"/>
              <a:t>» </a:t>
            </a:r>
            <a:r>
              <a:rPr lang="ru-RU" sz="2400" dirty="0" err="1"/>
              <a:t>батырмасын</a:t>
            </a:r>
            <a:r>
              <a:rPr lang="ru-RU" sz="2400" dirty="0"/>
              <a:t> басу.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88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75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754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332656"/>
            <a:ext cx="87849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Өтініш</a:t>
            </a:r>
            <a:r>
              <a:rPr lang="ru-RU" sz="2400" b="1" dirty="0"/>
              <a:t> </a:t>
            </a:r>
            <a:r>
              <a:rPr lang="ru-RU" sz="2400" b="1" dirty="0" err="1"/>
              <a:t>жіберу</a:t>
            </a:r>
            <a:endParaRPr lang="ru-RU" sz="2400" b="1" dirty="0"/>
          </a:p>
          <a:p>
            <a:r>
              <a:rPr lang="en-US" sz="2400" dirty="0"/>
              <a:t>Ə</a:t>
            </a:r>
            <a:r>
              <a:rPr lang="ru-RU" sz="2400" dirty="0" err="1"/>
              <a:t>рі</a:t>
            </a:r>
            <a:r>
              <a:rPr lang="ru-RU" sz="2400" dirty="0"/>
              <a:t> </a:t>
            </a:r>
            <a:r>
              <a:rPr lang="ru-RU" sz="2400" dirty="0" err="1"/>
              <a:t>қарай</a:t>
            </a:r>
            <a:r>
              <a:rPr lang="ru-RU" sz="2400" dirty="0"/>
              <a:t>:</a:t>
            </a:r>
          </a:p>
          <a:p>
            <a:r>
              <a:rPr lang="ru-RU" sz="2400" dirty="0"/>
              <a:t>- телефон </a:t>
            </a:r>
            <a:r>
              <a:rPr lang="ru-RU" sz="2400" dirty="0" err="1"/>
              <a:t>нөміріңізді</a:t>
            </a:r>
            <a:r>
              <a:rPr lang="ru-RU" sz="2400" dirty="0"/>
              <a:t> </a:t>
            </a:r>
            <a:r>
              <a:rPr lang="ru-RU" sz="2400" dirty="0" err="1"/>
              <a:t>енгізіңіз</a:t>
            </a:r>
            <a:r>
              <a:rPr lang="ru-RU" sz="2400" dirty="0"/>
              <a:t>;</a:t>
            </a:r>
          </a:p>
          <a:p>
            <a:r>
              <a:rPr lang="ru-RU" sz="2400" b="1" dirty="0"/>
              <a:t>- «</a:t>
            </a:r>
            <a:r>
              <a:rPr lang="ru-RU" sz="2400" b="1" dirty="0" err="1"/>
              <a:t>Жалғастыру</a:t>
            </a:r>
            <a:r>
              <a:rPr lang="ru-RU" sz="2400" b="1" dirty="0"/>
              <a:t>» </a:t>
            </a:r>
            <a:r>
              <a:rPr lang="ru-RU" sz="2400" dirty="0" err="1"/>
              <a:t>батырмасын</a:t>
            </a:r>
            <a:r>
              <a:rPr lang="ru-RU" sz="2400" dirty="0"/>
              <a:t> </a:t>
            </a:r>
            <a:r>
              <a:rPr lang="ru-RU" sz="2400" dirty="0" err="1"/>
              <a:t>басыңыз</a:t>
            </a:r>
            <a:r>
              <a:rPr lang="ru-RU" sz="2400" dirty="0"/>
              <a:t>;</a:t>
            </a:r>
          </a:p>
          <a:p>
            <a:r>
              <a:rPr lang="ru-RU" sz="2400" dirty="0"/>
              <a:t>- </a:t>
            </a:r>
            <a:r>
              <a:rPr lang="ru-RU" sz="2400" dirty="0" err="1"/>
              <a:t>сіздің</a:t>
            </a:r>
            <a:r>
              <a:rPr lang="ru-RU" sz="2400" dirty="0"/>
              <a:t> </a:t>
            </a:r>
            <a:r>
              <a:rPr lang="ru-RU" sz="2400" dirty="0" err="1"/>
              <a:t>телефоныңызға</a:t>
            </a:r>
            <a:r>
              <a:rPr lang="ru-RU" sz="2400" dirty="0"/>
              <a:t> </a:t>
            </a:r>
            <a:r>
              <a:rPr lang="ru-RU" sz="2400" dirty="0" err="1"/>
              <a:t>келген</a:t>
            </a:r>
            <a:r>
              <a:rPr lang="ru-RU" sz="2400" dirty="0"/>
              <a:t> </a:t>
            </a:r>
            <a:r>
              <a:rPr lang="en-US" sz="2400" dirty="0"/>
              <a:t>SMS </a:t>
            </a:r>
            <a:r>
              <a:rPr lang="ru-RU" sz="2400" dirty="0" err="1" smtClean="0"/>
              <a:t>кодын</a:t>
            </a:r>
            <a:r>
              <a:rPr lang="ru-RU" sz="2400" dirty="0" smtClean="0"/>
              <a:t>  </a:t>
            </a:r>
            <a:r>
              <a:rPr lang="ru-RU" sz="2400" dirty="0" err="1" smtClean="0"/>
              <a:t>енгізіңіз</a:t>
            </a:r>
            <a:r>
              <a:rPr lang="ru-RU" sz="2400" dirty="0"/>
              <a:t>;</a:t>
            </a:r>
          </a:p>
          <a:p>
            <a:r>
              <a:rPr lang="ru-RU" sz="2400" b="1" dirty="0"/>
              <a:t>- «</a:t>
            </a:r>
            <a:r>
              <a:rPr lang="ru-RU" sz="2400" b="1" dirty="0" err="1"/>
              <a:t>Жалғастыру</a:t>
            </a:r>
            <a:r>
              <a:rPr lang="ru-RU" sz="2400" b="1" dirty="0"/>
              <a:t>» </a:t>
            </a:r>
            <a:r>
              <a:rPr lang="ru-RU" sz="2400" dirty="0" err="1"/>
              <a:t>батырмасын</a:t>
            </a:r>
            <a:r>
              <a:rPr lang="ru-RU" sz="2400" dirty="0"/>
              <a:t> </a:t>
            </a:r>
            <a:r>
              <a:rPr lang="ru-RU" sz="2400" dirty="0" err="1"/>
              <a:t>басыңыз</a:t>
            </a:r>
            <a:r>
              <a:rPr lang="ru-RU" sz="2400" dirty="0"/>
              <a:t>;</a:t>
            </a:r>
          </a:p>
          <a:p>
            <a:r>
              <a:rPr lang="ru-RU" sz="2400" dirty="0"/>
              <a:t>- </a:t>
            </a:r>
            <a:r>
              <a:rPr lang="ru-RU" sz="2400" dirty="0" err="1"/>
              <a:t>құпиясөзді</a:t>
            </a:r>
            <a:r>
              <a:rPr lang="ru-RU" sz="2400" dirty="0"/>
              <a:t> </a:t>
            </a:r>
            <a:r>
              <a:rPr lang="ru-RU" sz="2400" dirty="0" err="1"/>
              <a:t>ойлап</a:t>
            </a:r>
            <a:r>
              <a:rPr lang="ru-RU" sz="2400" dirty="0"/>
              <a:t> </a:t>
            </a:r>
            <a:r>
              <a:rPr lang="ru-RU" sz="2400" dirty="0" err="1"/>
              <a:t>табыңыз</a:t>
            </a:r>
            <a:r>
              <a:rPr lang="ru-RU" sz="2400" dirty="0"/>
              <a:t>;</a:t>
            </a:r>
          </a:p>
          <a:p>
            <a:r>
              <a:rPr lang="ru-RU" sz="2400" b="1" dirty="0"/>
              <a:t>- «</a:t>
            </a:r>
            <a:r>
              <a:rPr lang="ru-RU" sz="2400" b="1" dirty="0" err="1"/>
              <a:t>Келесі</a:t>
            </a:r>
            <a:r>
              <a:rPr lang="ru-RU" sz="2400" b="1" dirty="0"/>
              <a:t>» </a:t>
            </a:r>
            <a:r>
              <a:rPr lang="ru-RU" sz="2400" dirty="0" err="1"/>
              <a:t>батырмасын</a:t>
            </a:r>
            <a:r>
              <a:rPr lang="ru-RU" sz="2400" dirty="0"/>
              <a:t> </a:t>
            </a:r>
            <a:r>
              <a:rPr lang="ru-RU" sz="2400" dirty="0" err="1"/>
              <a:t>басыңыз</a:t>
            </a:r>
            <a:r>
              <a:rPr lang="ru-RU" sz="2400" dirty="0"/>
              <a:t>;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79644"/>
            <a:ext cx="8477250" cy="319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987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36"/>
            <a:ext cx="8464550" cy="343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2436"/>
            <a:ext cx="845820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762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907" y="1196752"/>
            <a:ext cx="8964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жіберу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берушінің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ЖСН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енгізіңіз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ата-анасы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немесе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заңды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өкілі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ЖСН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енгізілгеннен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кейін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жүйе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өтініш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берушінің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тіркеу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ə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ліметтерін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көрсетеді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жетіспейтін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деректерді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тексеріп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толтырыңыз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«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Келесі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батырмасын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басыңыз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74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779</Words>
  <Application>Microsoft Office PowerPoint</Application>
  <PresentationFormat>Экран (4:3)</PresentationFormat>
  <Paragraphs>108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Balabaqsha SmartNation - Balabaqsha SmartNation - мектепке дейінгі білім беру саласында мемлекеттік қызметтерді алуға арналған бірыңғай портал*, мектепке дейінгі ұйымдардың жалпы қол жетімді тізілімі және мектепке дейінгі ұйымды басқару жүйесі.</vt:lpstr>
      <vt:lpstr>Презентация PowerPoint</vt:lpstr>
      <vt:lpstr>balabaqsha.snation.kz-тің басты беті Басты беттегі ақпараттар: - бос орындар бюллетеньдері;  МДҰ-ға кезектері;  мектепке дейінгі ұйымдардың каталогы;  статистика; - пайдаланушылар пікірлері.  Сайттың жоғарғы оң жақ бұрышында геолокация мен тілді өзгерту мүмкіндігі бар. Порталда тіркелу үшін «Тіркеу» батырмасын басу қажет. Егер Сіз тіркелген болсаңыз, «Кіру» батырмасын пайдаланыңыз.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Balabaqsha SmartNation - единый портал для получения государственных услуг в сфере дошкольного образования*, общедоступный реестр дошкольных организаций и система управления дошкольной организацией.</dc:title>
  <dc:creator>Компьютер</dc:creator>
  <cp:lastModifiedBy>Компьютер</cp:lastModifiedBy>
  <cp:revision>28</cp:revision>
  <dcterms:created xsi:type="dcterms:W3CDTF">2023-05-15T07:31:18Z</dcterms:created>
  <dcterms:modified xsi:type="dcterms:W3CDTF">2023-05-15T09:24:36Z</dcterms:modified>
</cp:coreProperties>
</file>