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wdp" ContentType="image/vnd.ms-photo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3"/>
  </p:notesMasterIdLst>
  <p:handoutMasterIdLst>
    <p:handoutMasterId r:id="rId4"/>
  </p:handoutMasterIdLst>
  <p:sldIdLst>
    <p:sldId id="9366" r:id="rId2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4407" userDrawn="1">
          <p15:clr>
            <a:srgbClr val="A4A3A4"/>
          </p15:clr>
        </p15:guide>
        <p15:guide id="2" orient="horz" pos="3022" userDrawn="1">
          <p15:clr>
            <a:srgbClr val="A4A3A4"/>
          </p15:clr>
        </p15:guide>
        <p15:guide id="3" orient="horz" pos="30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F9F"/>
    <a:srgbClr val="FFFDB9"/>
    <a:srgbClr val="FFFC8B"/>
    <a:srgbClr val="FFFC68"/>
    <a:srgbClr val="FEFECE"/>
    <a:srgbClr val="FF7171"/>
    <a:srgbClr val="000000"/>
    <a:srgbClr val="F8FFB7"/>
    <a:srgbClr val="06A8D4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40" autoAdjust="0"/>
    <p:restoredTop sz="86384" autoAdjust="0"/>
  </p:normalViewPr>
  <p:slideViewPr>
    <p:cSldViewPr snapToGrid="0">
      <p:cViewPr>
        <p:scale>
          <a:sx n="100" d="100"/>
          <a:sy n="100" d="100"/>
        </p:scale>
        <p:origin x="-1428" y="-366"/>
      </p:cViewPr>
      <p:guideLst>
        <p:guide orient="horz" pos="3022"/>
        <p:guide orient="horz" pos="3045"/>
        <p:guide pos="4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6"/>
            <a:ext cx="2950474" cy="498772"/>
          </a:xfrm>
          <a:prstGeom prst="rect">
            <a:avLst/>
          </a:prstGeom>
        </p:spPr>
        <p:txBody>
          <a:bodyPr vert="horz" lIns="91063" tIns="45532" rIns="91063" bIns="45532" rtlCol="0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43" y="6"/>
            <a:ext cx="2950474" cy="498772"/>
          </a:xfrm>
          <a:prstGeom prst="rect">
            <a:avLst/>
          </a:prstGeom>
        </p:spPr>
        <p:txBody>
          <a:bodyPr vert="horz" lIns="91063" tIns="45532" rIns="91063" bIns="45532" rtlCol="0"/>
          <a:lstStyle>
            <a:lvl1pPr algn="r">
              <a:defRPr sz="1200"/>
            </a:lvl1pPr>
          </a:lstStyle>
          <a:p>
            <a:fld id="{88157611-626F-4E17-9E72-8A284EF1DEF8}" type="datetimeFigureOut">
              <a:rPr lang="ru-RU" smtClean="0">
                <a:latin typeface="Tahoma" panose="020B0604030504040204" pitchFamily="34" charset="0"/>
              </a:rPr>
              <a:pPr/>
              <a:t>18.10.2023</a:t>
            </a:fld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8" y="9442155"/>
            <a:ext cx="2950474" cy="498771"/>
          </a:xfrm>
          <a:prstGeom prst="rect">
            <a:avLst/>
          </a:prstGeom>
        </p:spPr>
        <p:txBody>
          <a:bodyPr vert="horz" lIns="91063" tIns="45532" rIns="91063" bIns="45532" rtlCol="0" anchor="b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43" y="9442155"/>
            <a:ext cx="2950474" cy="498771"/>
          </a:xfrm>
          <a:prstGeom prst="rect">
            <a:avLst/>
          </a:prstGeom>
        </p:spPr>
        <p:txBody>
          <a:bodyPr vert="horz" lIns="91063" tIns="45532" rIns="91063" bIns="45532" rtlCol="0" anchor="b"/>
          <a:lstStyle>
            <a:lvl1pPr algn="r">
              <a:defRPr sz="1200"/>
            </a:lvl1pPr>
          </a:lstStyle>
          <a:p>
            <a:fld id="{626C7EB4-3D6C-4BC6-9FBF-21BDDAB6AA94}" type="slidenum">
              <a:rPr lang="ru-RU" smtClean="0">
                <a:latin typeface="Tahoma" panose="020B0604030504040204" pitchFamily="34" charset="0"/>
              </a:rPr>
              <a:pPr/>
              <a:t>‹#›</a:t>
            </a:fld>
            <a:endParaRPr lang="ru-RU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4095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6"/>
            <a:ext cx="2950474" cy="498772"/>
          </a:xfrm>
          <a:prstGeom prst="rect">
            <a:avLst/>
          </a:prstGeom>
        </p:spPr>
        <p:txBody>
          <a:bodyPr vert="horz" lIns="91063" tIns="45532" rIns="91063" bIns="45532" rtlCol="0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3" y="6"/>
            <a:ext cx="2950474" cy="498772"/>
          </a:xfrm>
          <a:prstGeom prst="rect">
            <a:avLst/>
          </a:prstGeom>
        </p:spPr>
        <p:txBody>
          <a:bodyPr vert="horz" lIns="91063" tIns="45532" rIns="91063" bIns="45532" rtlCol="0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A79351CB-37E9-440A-88E3-8DE09A4163B1}" type="datetimeFigureOut">
              <a:rPr lang="ru-RU" smtClean="0"/>
              <a:pPr/>
              <a:t>18.10.2023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67412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63" tIns="45532" rIns="91063" bIns="4553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74"/>
            <a:ext cx="5447030" cy="3914239"/>
          </a:xfrm>
          <a:prstGeom prst="rect">
            <a:avLst/>
          </a:prstGeom>
        </p:spPr>
        <p:txBody>
          <a:bodyPr vert="horz" lIns="91063" tIns="45532" rIns="91063" bIns="45532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8" y="9442155"/>
            <a:ext cx="2950474" cy="498771"/>
          </a:xfrm>
          <a:prstGeom prst="rect">
            <a:avLst/>
          </a:prstGeom>
        </p:spPr>
        <p:txBody>
          <a:bodyPr vert="horz" lIns="91063" tIns="45532" rIns="91063" bIns="45532" rtlCol="0" anchor="b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3" y="9442155"/>
            <a:ext cx="2950474" cy="498771"/>
          </a:xfrm>
          <a:prstGeom prst="rect">
            <a:avLst/>
          </a:prstGeom>
        </p:spPr>
        <p:txBody>
          <a:bodyPr vert="horz" lIns="91063" tIns="45532" rIns="91063" bIns="45532" rtlCol="0" anchor="b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F1732A2B-0E36-4D94-BE9F-4F520D8A9F0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94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4263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3;p20"/>
          <p:cNvSpPr/>
          <p:nvPr userDrawn="1"/>
        </p:nvSpPr>
        <p:spPr>
          <a:xfrm>
            <a:off x="0" y="1"/>
            <a:ext cx="12192000" cy="792302"/>
          </a:xfrm>
          <a:prstGeom prst="roundRect">
            <a:avLst>
              <a:gd name="adj" fmla="val 0"/>
            </a:avLst>
          </a:prstGeom>
          <a:solidFill>
            <a:srgbClr val="254375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38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2146-7281-4D60-BD6C-1BAFF034BCF8}" type="datetime1">
              <a:rPr lang="ru-RU" smtClean="0"/>
              <a:pPr/>
              <a:t>18.10.2023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xmlns="" id="{77A76181-6A42-47EE-AF70-641C32397FBC}"/>
              </a:ext>
            </a:extLst>
          </p:cNvPr>
          <p:cNvSpPr/>
          <p:nvPr userDrawn="1"/>
        </p:nvSpPr>
        <p:spPr>
          <a:xfrm>
            <a:off x="0" y="1"/>
            <a:ext cx="1515538" cy="792302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EDU.KZ</a:t>
            </a:r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xmlns="" id="{13507E7F-BA85-4B7E-8E4D-DA994E72DD2E}"/>
              </a:ext>
            </a:extLst>
          </p:cNvPr>
          <p:cNvSpPr/>
          <p:nvPr userDrawn="1"/>
        </p:nvSpPr>
        <p:spPr>
          <a:xfrm flipH="1" flipV="1">
            <a:off x="10676462" y="4109"/>
            <a:ext cx="1515538" cy="788193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xmlns="" id="{A50D2F5D-68AD-4354-BF85-E706BEBB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7983" y="5385664"/>
            <a:ext cx="637373" cy="365125"/>
          </a:xfrm>
        </p:spPr>
        <p:txBody>
          <a:bodyPr/>
          <a:lstStyle>
            <a:lvl1pPr algn="ctr">
              <a:defRPr sz="2400" b="0" i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AEC9BC5-A998-4C40-9B5A-3D11FF866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327364" y="149347"/>
            <a:ext cx="534796" cy="54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55901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3135" userDrawn="1">
          <p15:clr>
            <a:srgbClr val="FBAE40"/>
          </p15:clr>
        </p15:guide>
        <p15:guide id="2" pos="57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40226CDF-BFDA-4E30-B471-3DE1A7328CCD}" type="datetime1">
              <a:rPr lang="ru-RU" smtClean="0"/>
              <a:pPr/>
              <a:t>18.10.2023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1844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>
            <a:extLst>
              <a:ext uri="{FF2B5EF4-FFF2-40B4-BE49-F238E27FC236}">
                <a16:creationId xmlns=""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1700959" y="184812"/>
            <a:ext cx="8978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70840" algn="l"/>
              </a:tabLst>
            </a:pPr>
            <a:r>
              <a:rPr lang="ru-RU" sz="2000" b="1" dirty="0">
                <a:solidFill>
                  <a:schemeClr val="bg1"/>
                </a:solidFill>
                <a:latin typeface="Bahnschrift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МОНИТОРИНГ ОБРАЗОВАТЕЛЬНЫХ ДОСТИЖЕНИЙ </a:t>
            </a:r>
            <a:r>
              <a:rPr lang="ru-RU" sz="2000" b="1" dirty="0" smtClean="0">
                <a:solidFill>
                  <a:schemeClr val="bg1"/>
                </a:solidFill>
                <a:latin typeface="Bahnschrift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ОБУЧАЮЩИХСЯ  2023</a:t>
            </a:r>
            <a:endParaRPr lang="ru-RU" sz="2000" b="1" dirty="0">
              <a:solidFill>
                <a:schemeClr val="bg1"/>
              </a:solidFill>
              <a:latin typeface="Bahnschrift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2"/>
          <p:cNvSpPr/>
          <p:nvPr/>
        </p:nvSpPr>
        <p:spPr>
          <a:xfrm>
            <a:off x="346994" y="1745960"/>
            <a:ext cx="4001778" cy="647375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rgbClr val="1C69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latin typeface="Bahnschrift" panose="020B05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0395" y="1743716"/>
            <a:ext cx="11748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accent4">
                    <a:lumMod val="75000"/>
                  </a:schemeClr>
                </a:solidFill>
                <a:latin typeface="Bahnschrift" pitchFamily="34" charset="0"/>
              </a:rPr>
              <a:t>25%</a:t>
            </a:r>
            <a:endParaRPr lang="ru-RU" sz="3200" b="1" dirty="0">
              <a:solidFill>
                <a:schemeClr val="accent4">
                  <a:lumMod val="75000"/>
                </a:schemeClr>
              </a:solidFill>
              <a:latin typeface="Bahnschrif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87692" y="1855385"/>
            <a:ext cx="1473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ШКОЛ РК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11927" y="3706702"/>
            <a:ext cx="73869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solidFill>
                  <a:schemeClr val="accent4">
                    <a:lumMod val="75000"/>
                  </a:schemeClr>
                </a:solidFill>
                <a:latin typeface="Bahnschrift" pitchFamily="34" charset="0"/>
              </a:rPr>
              <a:t>В РАМКАХ ПОДГОТОВКИ К МОДО ШКОЛАМ ОБЕСПЕЧИТЬ:</a:t>
            </a:r>
            <a:endParaRPr lang="kk-KZ" sz="1600" b="1" dirty="0">
              <a:solidFill>
                <a:schemeClr val="accent4">
                  <a:lumMod val="75000"/>
                </a:schemeClr>
              </a:solidFill>
              <a:latin typeface="Bahnschrift" pitchFamily="34" charset="0"/>
            </a:endParaRPr>
          </a:p>
        </p:txBody>
      </p:sp>
      <p:sp>
        <p:nvSpPr>
          <p:cNvPr id="27" name="Rounded Rectangle 2"/>
          <p:cNvSpPr/>
          <p:nvPr/>
        </p:nvSpPr>
        <p:spPr>
          <a:xfrm>
            <a:off x="346992" y="2502760"/>
            <a:ext cx="4001779" cy="511582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rgbClr val="1C69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latin typeface="Bahnschrif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07464" y="2123374"/>
            <a:ext cx="5766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chemeClr val="accent4">
                    <a:lumMod val="75000"/>
                  </a:schemeClr>
                </a:solidFill>
                <a:latin typeface="Bahnschrift" pitchFamily="34" charset="0"/>
              </a:rPr>
              <a:t>В РАМКАХ ПОДГОТОВКИ К МОДО </a:t>
            </a:r>
            <a:r>
              <a:rPr lang="kk-KZ" b="1" dirty="0" smtClean="0">
                <a:solidFill>
                  <a:schemeClr val="accent4">
                    <a:lumMod val="75000"/>
                  </a:schemeClr>
                </a:solidFill>
                <a:latin typeface="Bahnschrift" pitchFamily="34" charset="0"/>
              </a:rPr>
              <a:t>УО ОБЕСПЕЧИТЬ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Bahnschrift" pitchFamily="34" charset="0"/>
              </a:rPr>
              <a:t>: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Bahnschrift" pitchFamily="34" charset="0"/>
            </a:endParaRPr>
          </a:p>
        </p:txBody>
      </p:sp>
      <p:sp>
        <p:nvSpPr>
          <p:cNvPr id="24" name="Rounded Rectangle 2"/>
          <p:cNvSpPr/>
          <p:nvPr/>
        </p:nvSpPr>
        <p:spPr>
          <a:xfrm>
            <a:off x="343385" y="5136844"/>
            <a:ext cx="3999877" cy="795471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rgbClr val="1C69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latin typeface="Bahnschrif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73992" y="2715155"/>
            <a:ext cx="29057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2060"/>
              </a:solidFill>
              <a:latin typeface="Bahnschrift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926"/>
          <p:cNvGrpSpPr/>
          <p:nvPr/>
        </p:nvGrpSpPr>
        <p:grpSpPr>
          <a:xfrm>
            <a:off x="4654592" y="4390121"/>
            <a:ext cx="288000" cy="288000"/>
            <a:chOff x="8131175" y="4227513"/>
            <a:chExt cx="568325" cy="566737"/>
          </a:xfrm>
          <a:solidFill>
            <a:srgbClr val="000000"/>
          </a:solidFill>
        </p:grpSpPr>
        <p:sp>
          <p:nvSpPr>
            <p:cNvPr id="31" name="Freeform 293"/>
            <p:cNvSpPr>
              <a:spLocks noEditPoints="1"/>
            </p:cNvSpPr>
            <p:nvPr/>
          </p:nvSpPr>
          <p:spPr bwMode="auto">
            <a:xfrm>
              <a:off x="8131175" y="4227513"/>
              <a:ext cx="568325" cy="566737"/>
            </a:xfrm>
            <a:custGeom>
              <a:avLst/>
              <a:gdLst>
                <a:gd name="T0" fmla="*/ 3029 w 3580"/>
                <a:gd name="T1" fmla="*/ 3158 h 3570"/>
                <a:gd name="T2" fmla="*/ 3040 w 3580"/>
                <a:gd name="T3" fmla="*/ 3212 h 3570"/>
                <a:gd name="T4" fmla="*/ 3070 w 3580"/>
                <a:gd name="T5" fmla="*/ 3255 h 3570"/>
                <a:gd name="T6" fmla="*/ 3114 w 3580"/>
                <a:gd name="T7" fmla="*/ 3284 h 3570"/>
                <a:gd name="T8" fmla="*/ 3167 w 3580"/>
                <a:gd name="T9" fmla="*/ 3295 h 3570"/>
                <a:gd name="T10" fmla="*/ 3221 w 3580"/>
                <a:gd name="T11" fmla="*/ 3284 h 3570"/>
                <a:gd name="T12" fmla="*/ 3264 w 3580"/>
                <a:gd name="T13" fmla="*/ 3255 h 3570"/>
                <a:gd name="T14" fmla="*/ 3294 w 3580"/>
                <a:gd name="T15" fmla="*/ 3212 h 3570"/>
                <a:gd name="T16" fmla="*/ 3304 w 3580"/>
                <a:gd name="T17" fmla="*/ 3158 h 3570"/>
                <a:gd name="T18" fmla="*/ 3029 w 3580"/>
                <a:gd name="T19" fmla="*/ 824 h 3570"/>
                <a:gd name="T20" fmla="*/ 276 w 3580"/>
                <a:gd name="T21" fmla="*/ 3158 h 3570"/>
                <a:gd name="T22" fmla="*/ 286 w 3580"/>
                <a:gd name="T23" fmla="*/ 3212 h 3570"/>
                <a:gd name="T24" fmla="*/ 316 w 3580"/>
                <a:gd name="T25" fmla="*/ 3255 h 3570"/>
                <a:gd name="T26" fmla="*/ 359 w 3580"/>
                <a:gd name="T27" fmla="*/ 3284 h 3570"/>
                <a:gd name="T28" fmla="*/ 413 w 3580"/>
                <a:gd name="T29" fmla="*/ 3295 h 3570"/>
                <a:gd name="T30" fmla="*/ 2764 w 3580"/>
                <a:gd name="T31" fmla="*/ 3251 h 3570"/>
                <a:gd name="T32" fmla="*/ 2753 w 3580"/>
                <a:gd name="T33" fmla="*/ 3158 h 3570"/>
                <a:gd name="T34" fmla="*/ 276 w 3580"/>
                <a:gd name="T35" fmla="*/ 275 h 3570"/>
                <a:gd name="T36" fmla="*/ 3029 w 3580"/>
                <a:gd name="T37" fmla="*/ 0 h 3570"/>
                <a:gd name="T38" fmla="*/ 3580 w 3580"/>
                <a:gd name="T39" fmla="*/ 550 h 3570"/>
                <a:gd name="T40" fmla="*/ 3577 w 3580"/>
                <a:gd name="T41" fmla="*/ 3210 h 3570"/>
                <a:gd name="T42" fmla="*/ 3552 w 3580"/>
                <a:gd name="T43" fmla="*/ 3307 h 3570"/>
                <a:gd name="T44" fmla="*/ 3506 w 3580"/>
                <a:gd name="T45" fmla="*/ 3394 h 3570"/>
                <a:gd name="T46" fmla="*/ 3441 w 3580"/>
                <a:gd name="T47" fmla="*/ 3466 h 3570"/>
                <a:gd name="T48" fmla="*/ 3361 w 3580"/>
                <a:gd name="T49" fmla="*/ 3521 h 3570"/>
                <a:gd name="T50" fmla="*/ 3269 w 3580"/>
                <a:gd name="T51" fmla="*/ 3557 h 3570"/>
                <a:gd name="T52" fmla="*/ 3167 w 3580"/>
                <a:gd name="T53" fmla="*/ 3570 h 3570"/>
                <a:gd name="T54" fmla="*/ 361 w 3580"/>
                <a:gd name="T55" fmla="*/ 3567 h 3570"/>
                <a:gd name="T56" fmla="*/ 264 w 3580"/>
                <a:gd name="T57" fmla="*/ 3542 h 3570"/>
                <a:gd name="T58" fmla="*/ 177 w 3580"/>
                <a:gd name="T59" fmla="*/ 3496 h 3570"/>
                <a:gd name="T60" fmla="*/ 104 w 3580"/>
                <a:gd name="T61" fmla="*/ 3432 h 3570"/>
                <a:gd name="T62" fmla="*/ 49 w 3580"/>
                <a:gd name="T63" fmla="*/ 3351 h 3570"/>
                <a:gd name="T64" fmla="*/ 13 w 3580"/>
                <a:gd name="T65" fmla="*/ 3260 h 3570"/>
                <a:gd name="T66" fmla="*/ 0 w 3580"/>
                <a:gd name="T67" fmla="*/ 3158 h 3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80" h="3570">
                  <a:moveTo>
                    <a:pt x="3029" y="824"/>
                  </a:moveTo>
                  <a:lnTo>
                    <a:pt x="3029" y="3158"/>
                  </a:lnTo>
                  <a:lnTo>
                    <a:pt x="3032" y="3186"/>
                  </a:lnTo>
                  <a:lnTo>
                    <a:pt x="3040" y="3212"/>
                  </a:lnTo>
                  <a:lnTo>
                    <a:pt x="3053" y="3235"/>
                  </a:lnTo>
                  <a:lnTo>
                    <a:pt x="3070" y="3255"/>
                  </a:lnTo>
                  <a:lnTo>
                    <a:pt x="3090" y="3271"/>
                  </a:lnTo>
                  <a:lnTo>
                    <a:pt x="3114" y="3284"/>
                  </a:lnTo>
                  <a:lnTo>
                    <a:pt x="3140" y="3293"/>
                  </a:lnTo>
                  <a:lnTo>
                    <a:pt x="3167" y="3295"/>
                  </a:lnTo>
                  <a:lnTo>
                    <a:pt x="3195" y="3293"/>
                  </a:lnTo>
                  <a:lnTo>
                    <a:pt x="3221" y="3284"/>
                  </a:lnTo>
                  <a:lnTo>
                    <a:pt x="3244" y="3271"/>
                  </a:lnTo>
                  <a:lnTo>
                    <a:pt x="3264" y="3255"/>
                  </a:lnTo>
                  <a:lnTo>
                    <a:pt x="3281" y="3235"/>
                  </a:lnTo>
                  <a:lnTo>
                    <a:pt x="3294" y="3212"/>
                  </a:lnTo>
                  <a:lnTo>
                    <a:pt x="3302" y="3186"/>
                  </a:lnTo>
                  <a:lnTo>
                    <a:pt x="3304" y="3158"/>
                  </a:lnTo>
                  <a:lnTo>
                    <a:pt x="3304" y="824"/>
                  </a:lnTo>
                  <a:lnTo>
                    <a:pt x="3029" y="824"/>
                  </a:lnTo>
                  <a:close/>
                  <a:moveTo>
                    <a:pt x="276" y="275"/>
                  </a:moveTo>
                  <a:lnTo>
                    <a:pt x="276" y="3158"/>
                  </a:lnTo>
                  <a:lnTo>
                    <a:pt x="278" y="3186"/>
                  </a:lnTo>
                  <a:lnTo>
                    <a:pt x="286" y="3212"/>
                  </a:lnTo>
                  <a:lnTo>
                    <a:pt x="299" y="3235"/>
                  </a:lnTo>
                  <a:lnTo>
                    <a:pt x="316" y="3255"/>
                  </a:lnTo>
                  <a:lnTo>
                    <a:pt x="336" y="3271"/>
                  </a:lnTo>
                  <a:lnTo>
                    <a:pt x="359" y="3284"/>
                  </a:lnTo>
                  <a:lnTo>
                    <a:pt x="385" y="3293"/>
                  </a:lnTo>
                  <a:lnTo>
                    <a:pt x="413" y="3295"/>
                  </a:lnTo>
                  <a:lnTo>
                    <a:pt x="2777" y="3295"/>
                  </a:lnTo>
                  <a:lnTo>
                    <a:pt x="2764" y="3251"/>
                  </a:lnTo>
                  <a:lnTo>
                    <a:pt x="2757" y="3205"/>
                  </a:lnTo>
                  <a:lnTo>
                    <a:pt x="2753" y="3158"/>
                  </a:lnTo>
                  <a:lnTo>
                    <a:pt x="2753" y="275"/>
                  </a:lnTo>
                  <a:lnTo>
                    <a:pt x="276" y="275"/>
                  </a:lnTo>
                  <a:close/>
                  <a:moveTo>
                    <a:pt x="0" y="0"/>
                  </a:moveTo>
                  <a:lnTo>
                    <a:pt x="3029" y="0"/>
                  </a:lnTo>
                  <a:lnTo>
                    <a:pt x="3029" y="550"/>
                  </a:lnTo>
                  <a:lnTo>
                    <a:pt x="3580" y="550"/>
                  </a:lnTo>
                  <a:lnTo>
                    <a:pt x="3580" y="3158"/>
                  </a:lnTo>
                  <a:lnTo>
                    <a:pt x="3577" y="3210"/>
                  </a:lnTo>
                  <a:lnTo>
                    <a:pt x="3567" y="3260"/>
                  </a:lnTo>
                  <a:lnTo>
                    <a:pt x="3552" y="3307"/>
                  </a:lnTo>
                  <a:lnTo>
                    <a:pt x="3531" y="3351"/>
                  </a:lnTo>
                  <a:lnTo>
                    <a:pt x="3506" y="3394"/>
                  </a:lnTo>
                  <a:lnTo>
                    <a:pt x="3476" y="3432"/>
                  </a:lnTo>
                  <a:lnTo>
                    <a:pt x="3441" y="3466"/>
                  </a:lnTo>
                  <a:lnTo>
                    <a:pt x="3403" y="3496"/>
                  </a:lnTo>
                  <a:lnTo>
                    <a:pt x="3361" y="3521"/>
                  </a:lnTo>
                  <a:lnTo>
                    <a:pt x="3316" y="3542"/>
                  </a:lnTo>
                  <a:lnTo>
                    <a:pt x="3269" y="3557"/>
                  </a:lnTo>
                  <a:lnTo>
                    <a:pt x="3219" y="3567"/>
                  </a:lnTo>
                  <a:lnTo>
                    <a:pt x="3167" y="3570"/>
                  </a:lnTo>
                  <a:lnTo>
                    <a:pt x="413" y="3570"/>
                  </a:lnTo>
                  <a:lnTo>
                    <a:pt x="361" y="3567"/>
                  </a:lnTo>
                  <a:lnTo>
                    <a:pt x="311" y="3557"/>
                  </a:lnTo>
                  <a:lnTo>
                    <a:pt x="264" y="3542"/>
                  </a:lnTo>
                  <a:lnTo>
                    <a:pt x="219" y="3521"/>
                  </a:lnTo>
                  <a:lnTo>
                    <a:pt x="177" y="3496"/>
                  </a:lnTo>
                  <a:lnTo>
                    <a:pt x="139" y="3466"/>
                  </a:lnTo>
                  <a:lnTo>
                    <a:pt x="104" y="3432"/>
                  </a:lnTo>
                  <a:lnTo>
                    <a:pt x="74" y="3394"/>
                  </a:lnTo>
                  <a:lnTo>
                    <a:pt x="49" y="3351"/>
                  </a:lnTo>
                  <a:lnTo>
                    <a:pt x="28" y="3307"/>
                  </a:lnTo>
                  <a:lnTo>
                    <a:pt x="13" y="3260"/>
                  </a:lnTo>
                  <a:lnTo>
                    <a:pt x="3" y="3210"/>
                  </a:lnTo>
                  <a:lnTo>
                    <a:pt x="0" y="315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32" name="Freeform 294"/>
            <p:cNvSpPr>
              <a:spLocks noEditPoints="1"/>
            </p:cNvSpPr>
            <p:nvPr/>
          </p:nvSpPr>
          <p:spPr bwMode="auto">
            <a:xfrm>
              <a:off x="8393113" y="4489450"/>
              <a:ext cx="131763" cy="217487"/>
            </a:xfrm>
            <a:custGeom>
              <a:avLst/>
              <a:gdLst>
                <a:gd name="T0" fmla="*/ 276 w 827"/>
                <a:gd name="T1" fmla="*/ 274 h 1372"/>
                <a:gd name="T2" fmla="*/ 276 w 827"/>
                <a:gd name="T3" fmla="*/ 1098 h 1372"/>
                <a:gd name="T4" fmla="*/ 551 w 827"/>
                <a:gd name="T5" fmla="*/ 1098 h 1372"/>
                <a:gd name="T6" fmla="*/ 551 w 827"/>
                <a:gd name="T7" fmla="*/ 274 h 1372"/>
                <a:gd name="T8" fmla="*/ 276 w 827"/>
                <a:gd name="T9" fmla="*/ 274 h 1372"/>
                <a:gd name="T10" fmla="*/ 0 w 827"/>
                <a:gd name="T11" fmla="*/ 0 h 1372"/>
                <a:gd name="T12" fmla="*/ 827 w 827"/>
                <a:gd name="T13" fmla="*/ 0 h 1372"/>
                <a:gd name="T14" fmla="*/ 827 w 827"/>
                <a:gd name="T15" fmla="*/ 1372 h 1372"/>
                <a:gd name="T16" fmla="*/ 0 w 827"/>
                <a:gd name="T17" fmla="*/ 1372 h 1372"/>
                <a:gd name="T18" fmla="*/ 0 w 827"/>
                <a:gd name="T19" fmla="*/ 0 h 1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7" h="1372">
                  <a:moveTo>
                    <a:pt x="276" y="274"/>
                  </a:moveTo>
                  <a:lnTo>
                    <a:pt x="276" y="1098"/>
                  </a:lnTo>
                  <a:lnTo>
                    <a:pt x="551" y="1098"/>
                  </a:lnTo>
                  <a:lnTo>
                    <a:pt x="551" y="274"/>
                  </a:lnTo>
                  <a:lnTo>
                    <a:pt x="276" y="274"/>
                  </a:lnTo>
                  <a:close/>
                  <a:moveTo>
                    <a:pt x="0" y="0"/>
                  </a:moveTo>
                  <a:lnTo>
                    <a:pt x="827" y="0"/>
                  </a:lnTo>
                  <a:lnTo>
                    <a:pt x="827" y="1372"/>
                  </a:lnTo>
                  <a:lnTo>
                    <a:pt x="0" y="137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33" name="Rectangle 295"/>
            <p:cNvSpPr>
              <a:spLocks noChangeArrowheads="1"/>
            </p:cNvSpPr>
            <p:nvPr/>
          </p:nvSpPr>
          <p:spPr bwMode="auto">
            <a:xfrm>
              <a:off x="8218488" y="4489450"/>
              <a:ext cx="131763" cy="428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34" name="Rectangle 296"/>
            <p:cNvSpPr>
              <a:spLocks noChangeArrowheads="1"/>
            </p:cNvSpPr>
            <p:nvPr/>
          </p:nvSpPr>
          <p:spPr bwMode="auto">
            <a:xfrm>
              <a:off x="8218488" y="4576763"/>
              <a:ext cx="131763" cy="428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35" name="Rectangle 297"/>
            <p:cNvSpPr>
              <a:spLocks noChangeArrowheads="1"/>
            </p:cNvSpPr>
            <p:nvPr/>
          </p:nvSpPr>
          <p:spPr bwMode="auto">
            <a:xfrm>
              <a:off x="8218488" y="4664075"/>
              <a:ext cx="131763" cy="42862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36" name="Freeform 298"/>
            <p:cNvSpPr>
              <a:spLocks noEditPoints="1"/>
            </p:cNvSpPr>
            <p:nvPr/>
          </p:nvSpPr>
          <p:spPr bwMode="auto">
            <a:xfrm>
              <a:off x="8218488" y="4314825"/>
              <a:ext cx="292100" cy="130175"/>
            </a:xfrm>
            <a:custGeom>
              <a:avLst/>
              <a:gdLst>
                <a:gd name="T0" fmla="*/ 276 w 1836"/>
                <a:gd name="T1" fmla="*/ 274 h 823"/>
                <a:gd name="T2" fmla="*/ 276 w 1836"/>
                <a:gd name="T3" fmla="*/ 548 h 823"/>
                <a:gd name="T4" fmla="*/ 1560 w 1836"/>
                <a:gd name="T5" fmla="*/ 548 h 823"/>
                <a:gd name="T6" fmla="*/ 1560 w 1836"/>
                <a:gd name="T7" fmla="*/ 274 h 823"/>
                <a:gd name="T8" fmla="*/ 276 w 1836"/>
                <a:gd name="T9" fmla="*/ 274 h 823"/>
                <a:gd name="T10" fmla="*/ 0 w 1836"/>
                <a:gd name="T11" fmla="*/ 0 h 823"/>
                <a:gd name="T12" fmla="*/ 1836 w 1836"/>
                <a:gd name="T13" fmla="*/ 0 h 823"/>
                <a:gd name="T14" fmla="*/ 1836 w 1836"/>
                <a:gd name="T15" fmla="*/ 823 h 823"/>
                <a:gd name="T16" fmla="*/ 0 w 1836"/>
                <a:gd name="T17" fmla="*/ 823 h 823"/>
                <a:gd name="T18" fmla="*/ 0 w 1836"/>
                <a:gd name="T19" fmla="*/ 0 h 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36" h="823">
                  <a:moveTo>
                    <a:pt x="276" y="274"/>
                  </a:moveTo>
                  <a:lnTo>
                    <a:pt x="276" y="548"/>
                  </a:lnTo>
                  <a:lnTo>
                    <a:pt x="1560" y="548"/>
                  </a:lnTo>
                  <a:lnTo>
                    <a:pt x="1560" y="274"/>
                  </a:lnTo>
                  <a:lnTo>
                    <a:pt x="276" y="274"/>
                  </a:lnTo>
                  <a:close/>
                  <a:moveTo>
                    <a:pt x="0" y="0"/>
                  </a:moveTo>
                  <a:lnTo>
                    <a:pt x="1836" y="0"/>
                  </a:lnTo>
                  <a:lnTo>
                    <a:pt x="1836" y="823"/>
                  </a:lnTo>
                  <a:lnTo>
                    <a:pt x="0" y="82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5109547" y="4186707"/>
            <a:ext cx="3322918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достоверность</a:t>
            </a:r>
            <a:r>
              <a:rPr lang="ru-RU" sz="1600" b="1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данных  в НОБД  по аудиторному фонду </a:t>
            </a:r>
            <a:endParaRPr lang="en-US" sz="1600" dirty="0" smtClean="0">
              <a:latin typeface="Bahnschrift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en-US" sz="1600" i="1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ru-RU" sz="1600" i="1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компьютерные классы) </a:t>
            </a:r>
            <a:endParaRPr lang="ru-RU" sz="1600" i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5113159" y="5143487"/>
            <a:ext cx="2819758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kk-KZ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скорость интернета 10 Мбит/с</a:t>
            </a:r>
            <a:endParaRPr lang="kk-KZ" sz="1600" dirty="0">
              <a:latin typeface="Bahnschrift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8799786" y="5092080"/>
            <a:ext cx="3343399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kk-KZ" sz="1600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я</a:t>
            </a:r>
            <a:r>
              <a:rPr lang="kk-KZ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вку обучающихся на тестирование</a:t>
            </a:r>
            <a:endParaRPr lang="ru-RU" sz="1600" dirty="0">
              <a:latin typeface="Bahnschrift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Group 961"/>
          <p:cNvGrpSpPr/>
          <p:nvPr/>
        </p:nvGrpSpPr>
        <p:grpSpPr>
          <a:xfrm>
            <a:off x="8382550" y="4271547"/>
            <a:ext cx="288000" cy="288000"/>
            <a:chOff x="5364163" y="4233863"/>
            <a:chExt cx="509588" cy="552450"/>
          </a:xfrm>
          <a:solidFill>
            <a:srgbClr val="000000"/>
          </a:solidFill>
        </p:grpSpPr>
        <p:sp>
          <p:nvSpPr>
            <p:cNvPr id="44" name="Freeform 326"/>
            <p:cNvSpPr>
              <a:spLocks noEditPoints="1"/>
            </p:cNvSpPr>
            <p:nvPr/>
          </p:nvSpPr>
          <p:spPr bwMode="auto">
            <a:xfrm>
              <a:off x="5364163" y="4233863"/>
              <a:ext cx="509588" cy="552450"/>
            </a:xfrm>
            <a:custGeom>
              <a:avLst/>
              <a:gdLst>
                <a:gd name="T0" fmla="*/ 2072 w 3215"/>
                <a:gd name="T1" fmla="*/ 1003 h 3481"/>
                <a:gd name="T2" fmla="*/ 2072 w 3215"/>
                <a:gd name="T3" fmla="*/ 3340 h 3481"/>
                <a:gd name="T4" fmla="*/ 3075 w 3215"/>
                <a:gd name="T5" fmla="*/ 3340 h 3481"/>
                <a:gd name="T6" fmla="*/ 3075 w 3215"/>
                <a:gd name="T7" fmla="*/ 1003 h 3481"/>
                <a:gd name="T8" fmla="*/ 2072 w 3215"/>
                <a:gd name="T9" fmla="*/ 1003 h 3481"/>
                <a:gd name="T10" fmla="*/ 140 w 3215"/>
                <a:gd name="T11" fmla="*/ 141 h 3481"/>
                <a:gd name="T12" fmla="*/ 140 w 3215"/>
                <a:gd name="T13" fmla="*/ 3340 h 3481"/>
                <a:gd name="T14" fmla="*/ 1931 w 3215"/>
                <a:gd name="T15" fmla="*/ 3340 h 3481"/>
                <a:gd name="T16" fmla="*/ 1931 w 3215"/>
                <a:gd name="T17" fmla="*/ 141 h 3481"/>
                <a:gd name="T18" fmla="*/ 140 w 3215"/>
                <a:gd name="T19" fmla="*/ 141 h 3481"/>
                <a:gd name="T20" fmla="*/ 70 w 3215"/>
                <a:gd name="T21" fmla="*/ 0 h 3481"/>
                <a:gd name="T22" fmla="*/ 2001 w 3215"/>
                <a:gd name="T23" fmla="*/ 0 h 3481"/>
                <a:gd name="T24" fmla="*/ 2020 w 3215"/>
                <a:gd name="T25" fmla="*/ 3 h 3481"/>
                <a:gd name="T26" fmla="*/ 2037 w 3215"/>
                <a:gd name="T27" fmla="*/ 10 h 3481"/>
                <a:gd name="T28" fmla="*/ 2051 w 3215"/>
                <a:gd name="T29" fmla="*/ 21 h 3481"/>
                <a:gd name="T30" fmla="*/ 2062 w 3215"/>
                <a:gd name="T31" fmla="*/ 35 h 3481"/>
                <a:gd name="T32" fmla="*/ 2069 w 3215"/>
                <a:gd name="T33" fmla="*/ 52 h 3481"/>
                <a:gd name="T34" fmla="*/ 2072 w 3215"/>
                <a:gd name="T35" fmla="*/ 71 h 3481"/>
                <a:gd name="T36" fmla="*/ 2072 w 3215"/>
                <a:gd name="T37" fmla="*/ 862 h 3481"/>
                <a:gd name="T38" fmla="*/ 3144 w 3215"/>
                <a:gd name="T39" fmla="*/ 862 h 3481"/>
                <a:gd name="T40" fmla="*/ 3163 w 3215"/>
                <a:gd name="T41" fmla="*/ 865 h 3481"/>
                <a:gd name="T42" fmla="*/ 3180 w 3215"/>
                <a:gd name="T43" fmla="*/ 872 h 3481"/>
                <a:gd name="T44" fmla="*/ 3194 w 3215"/>
                <a:gd name="T45" fmla="*/ 883 h 3481"/>
                <a:gd name="T46" fmla="*/ 3205 w 3215"/>
                <a:gd name="T47" fmla="*/ 897 h 3481"/>
                <a:gd name="T48" fmla="*/ 3213 w 3215"/>
                <a:gd name="T49" fmla="*/ 914 h 3481"/>
                <a:gd name="T50" fmla="*/ 3215 w 3215"/>
                <a:gd name="T51" fmla="*/ 933 h 3481"/>
                <a:gd name="T52" fmla="*/ 3215 w 3215"/>
                <a:gd name="T53" fmla="*/ 3410 h 3481"/>
                <a:gd name="T54" fmla="*/ 3213 w 3215"/>
                <a:gd name="T55" fmla="*/ 3429 h 3481"/>
                <a:gd name="T56" fmla="*/ 3205 w 3215"/>
                <a:gd name="T57" fmla="*/ 3446 h 3481"/>
                <a:gd name="T58" fmla="*/ 3194 w 3215"/>
                <a:gd name="T59" fmla="*/ 3459 h 3481"/>
                <a:gd name="T60" fmla="*/ 3180 w 3215"/>
                <a:gd name="T61" fmla="*/ 3471 h 3481"/>
                <a:gd name="T62" fmla="*/ 3163 w 3215"/>
                <a:gd name="T63" fmla="*/ 3477 h 3481"/>
                <a:gd name="T64" fmla="*/ 3144 w 3215"/>
                <a:gd name="T65" fmla="*/ 3481 h 3481"/>
                <a:gd name="T66" fmla="*/ 70 w 3215"/>
                <a:gd name="T67" fmla="*/ 3481 h 3481"/>
                <a:gd name="T68" fmla="*/ 52 w 3215"/>
                <a:gd name="T69" fmla="*/ 3477 h 3481"/>
                <a:gd name="T70" fmla="*/ 35 w 3215"/>
                <a:gd name="T71" fmla="*/ 3471 h 3481"/>
                <a:gd name="T72" fmla="*/ 20 w 3215"/>
                <a:gd name="T73" fmla="*/ 3459 h 3481"/>
                <a:gd name="T74" fmla="*/ 9 w 3215"/>
                <a:gd name="T75" fmla="*/ 3446 h 3481"/>
                <a:gd name="T76" fmla="*/ 2 w 3215"/>
                <a:gd name="T77" fmla="*/ 3429 h 3481"/>
                <a:gd name="T78" fmla="*/ 0 w 3215"/>
                <a:gd name="T79" fmla="*/ 3410 h 3481"/>
                <a:gd name="T80" fmla="*/ 0 w 3215"/>
                <a:gd name="T81" fmla="*/ 71 h 3481"/>
                <a:gd name="T82" fmla="*/ 2 w 3215"/>
                <a:gd name="T83" fmla="*/ 52 h 3481"/>
                <a:gd name="T84" fmla="*/ 9 w 3215"/>
                <a:gd name="T85" fmla="*/ 35 h 3481"/>
                <a:gd name="T86" fmla="*/ 20 w 3215"/>
                <a:gd name="T87" fmla="*/ 21 h 3481"/>
                <a:gd name="T88" fmla="*/ 35 w 3215"/>
                <a:gd name="T89" fmla="*/ 10 h 3481"/>
                <a:gd name="T90" fmla="*/ 52 w 3215"/>
                <a:gd name="T91" fmla="*/ 3 h 3481"/>
                <a:gd name="T92" fmla="*/ 70 w 3215"/>
                <a:gd name="T93" fmla="*/ 0 h 3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215" h="3481">
                  <a:moveTo>
                    <a:pt x="2072" y="1003"/>
                  </a:moveTo>
                  <a:lnTo>
                    <a:pt x="2072" y="3340"/>
                  </a:lnTo>
                  <a:lnTo>
                    <a:pt x="3075" y="3340"/>
                  </a:lnTo>
                  <a:lnTo>
                    <a:pt x="3075" y="1003"/>
                  </a:lnTo>
                  <a:lnTo>
                    <a:pt x="2072" y="1003"/>
                  </a:lnTo>
                  <a:close/>
                  <a:moveTo>
                    <a:pt x="140" y="141"/>
                  </a:moveTo>
                  <a:lnTo>
                    <a:pt x="140" y="3340"/>
                  </a:lnTo>
                  <a:lnTo>
                    <a:pt x="1931" y="3340"/>
                  </a:lnTo>
                  <a:lnTo>
                    <a:pt x="1931" y="141"/>
                  </a:lnTo>
                  <a:lnTo>
                    <a:pt x="140" y="141"/>
                  </a:lnTo>
                  <a:close/>
                  <a:moveTo>
                    <a:pt x="70" y="0"/>
                  </a:moveTo>
                  <a:lnTo>
                    <a:pt x="2001" y="0"/>
                  </a:lnTo>
                  <a:lnTo>
                    <a:pt x="2020" y="3"/>
                  </a:lnTo>
                  <a:lnTo>
                    <a:pt x="2037" y="10"/>
                  </a:lnTo>
                  <a:lnTo>
                    <a:pt x="2051" y="21"/>
                  </a:lnTo>
                  <a:lnTo>
                    <a:pt x="2062" y="35"/>
                  </a:lnTo>
                  <a:lnTo>
                    <a:pt x="2069" y="52"/>
                  </a:lnTo>
                  <a:lnTo>
                    <a:pt x="2072" y="71"/>
                  </a:lnTo>
                  <a:lnTo>
                    <a:pt x="2072" y="862"/>
                  </a:lnTo>
                  <a:lnTo>
                    <a:pt x="3144" y="862"/>
                  </a:lnTo>
                  <a:lnTo>
                    <a:pt x="3163" y="865"/>
                  </a:lnTo>
                  <a:lnTo>
                    <a:pt x="3180" y="872"/>
                  </a:lnTo>
                  <a:lnTo>
                    <a:pt x="3194" y="883"/>
                  </a:lnTo>
                  <a:lnTo>
                    <a:pt x="3205" y="897"/>
                  </a:lnTo>
                  <a:lnTo>
                    <a:pt x="3213" y="914"/>
                  </a:lnTo>
                  <a:lnTo>
                    <a:pt x="3215" y="933"/>
                  </a:lnTo>
                  <a:lnTo>
                    <a:pt x="3215" y="3410"/>
                  </a:lnTo>
                  <a:lnTo>
                    <a:pt x="3213" y="3429"/>
                  </a:lnTo>
                  <a:lnTo>
                    <a:pt x="3205" y="3446"/>
                  </a:lnTo>
                  <a:lnTo>
                    <a:pt x="3194" y="3459"/>
                  </a:lnTo>
                  <a:lnTo>
                    <a:pt x="3180" y="3471"/>
                  </a:lnTo>
                  <a:lnTo>
                    <a:pt x="3163" y="3477"/>
                  </a:lnTo>
                  <a:lnTo>
                    <a:pt x="3144" y="3481"/>
                  </a:lnTo>
                  <a:lnTo>
                    <a:pt x="70" y="3481"/>
                  </a:lnTo>
                  <a:lnTo>
                    <a:pt x="52" y="3477"/>
                  </a:lnTo>
                  <a:lnTo>
                    <a:pt x="35" y="3471"/>
                  </a:lnTo>
                  <a:lnTo>
                    <a:pt x="20" y="3459"/>
                  </a:lnTo>
                  <a:lnTo>
                    <a:pt x="9" y="3446"/>
                  </a:lnTo>
                  <a:lnTo>
                    <a:pt x="2" y="3429"/>
                  </a:lnTo>
                  <a:lnTo>
                    <a:pt x="0" y="3410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10"/>
                  </a:lnTo>
                  <a:lnTo>
                    <a:pt x="52" y="3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45" name="Freeform 327"/>
            <p:cNvSpPr>
              <a:spLocks/>
            </p:cNvSpPr>
            <p:nvPr/>
          </p:nvSpPr>
          <p:spPr bwMode="auto">
            <a:xfrm>
              <a:off x="5724526" y="4427538"/>
              <a:ext cx="95250" cy="22225"/>
            </a:xfrm>
            <a:custGeom>
              <a:avLst/>
              <a:gdLst>
                <a:gd name="T0" fmla="*/ 69 w 596"/>
                <a:gd name="T1" fmla="*/ 0 h 141"/>
                <a:gd name="T2" fmla="*/ 527 w 596"/>
                <a:gd name="T3" fmla="*/ 0 h 141"/>
                <a:gd name="T4" fmla="*/ 545 w 596"/>
                <a:gd name="T5" fmla="*/ 4 h 141"/>
                <a:gd name="T6" fmla="*/ 561 w 596"/>
                <a:gd name="T7" fmla="*/ 10 h 141"/>
                <a:gd name="T8" fmla="*/ 576 w 596"/>
                <a:gd name="T9" fmla="*/ 22 h 141"/>
                <a:gd name="T10" fmla="*/ 587 w 596"/>
                <a:gd name="T11" fmla="*/ 35 h 141"/>
                <a:gd name="T12" fmla="*/ 594 w 596"/>
                <a:gd name="T13" fmla="*/ 52 h 141"/>
                <a:gd name="T14" fmla="*/ 596 w 596"/>
                <a:gd name="T15" fmla="*/ 71 h 141"/>
                <a:gd name="T16" fmla="*/ 594 w 596"/>
                <a:gd name="T17" fmla="*/ 90 h 141"/>
                <a:gd name="T18" fmla="*/ 587 w 596"/>
                <a:gd name="T19" fmla="*/ 107 h 141"/>
                <a:gd name="T20" fmla="*/ 576 w 596"/>
                <a:gd name="T21" fmla="*/ 121 h 141"/>
                <a:gd name="T22" fmla="*/ 561 w 596"/>
                <a:gd name="T23" fmla="*/ 132 h 141"/>
                <a:gd name="T24" fmla="*/ 545 w 596"/>
                <a:gd name="T25" fmla="*/ 139 h 141"/>
                <a:gd name="T26" fmla="*/ 527 w 596"/>
                <a:gd name="T27" fmla="*/ 141 h 141"/>
                <a:gd name="T28" fmla="*/ 69 w 596"/>
                <a:gd name="T29" fmla="*/ 141 h 141"/>
                <a:gd name="T30" fmla="*/ 51 w 596"/>
                <a:gd name="T31" fmla="*/ 139 h 141"/>
                <a:gd name="T32" fmla="*/ 35 w 596"/>
                <a:gd name="T33" fmla="*/ 132 h 141"/>
                <a:gd name="T34" fmla="*/ 20 w 596"/>
                <a:gd name="T35" fmla="*/ 121 h 141"/>
                <a:gd name="T36" fmla="*/ 9 w 596"/>
                <a:gd name="T37" fmla="*/ 106 h 141"/>
                <a:gd name="T38" fmla="*/ 2 w 596"/>
                <a:gd name="T39" fmla="*/ 89 h 141"/>
                <a:gd name="T40" fmla="*/ 0 w 596"/>
                <a:gd name="T41" fmla="*/ 71 h 141"/>
                <a:gd name="T42" fmla="*/ 2 w 596"/>
                <a:gd name="T43" fmla="*/ 52 h 141"/>
                <a:gd name="T44" fmla="*/ 9 w 596"/>
                <a:gd name="T45" fmla="*/ 35 h 141"/>
                <a:gd name="T46" fmla="*/ 20 w 596"/>
                <a:gd name="T47" fmla="*/ 22 h 141"/>
                <a:gd name="T48" fmla="*/ 35 w 596"/>
                <a:gd name="T49" fmla="*/ 10 h 141"/>
                <a:gd name="T50" fmla="*/ 51 w 596"/>
                <a:gd name="T51" fmla="*/ 4 h 141"/>
                <a:gd name="T52" fmla="*/ 69 w 596"/>
                <a:gd name="T5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96" h="141">
                  <a:moveTo>
                    <a:pt x="69" y="0"/>
                  </a:moveTo>
                  <a:lnTo>
                    <a:pt x="527" y="0"/>
                  </a:lnTo>
                  <a:lnTo>
                    <a:pt x="545" y="4"/>
                  </a:lnTo>
                  <a:lnTo>
                    <a:pt x="561" y="10"/>
                  </a:lnTo>
                  <a:lnTo>
                    <a:pt x="576" y="22"/>
                  </a:lnTo>
                  <a:lnTo>
                    <a:pt x="587" y="35"/>
                  </a:lnTo>
                  <a:lnTo>
                    <a:pt x="594" y="52"/>
                  </a:lnTo>
                  <a:lnTo>
                    <a:pt x="596" y="71"/>
                  </a:lnTo>
                  <a:lnTo>
                    <a:pt x="594" y="90"/>
                  </a:lnTo>
                  <a:lnTo>
                    <a:pt x="587" y="107"/>
                  </a:lnTo>
                  <a:lnTo>
                    <a:pt x="576" y="121"/>
                  </a:lnTo>
                  <a:lnTo>
                    <a:pt x="561" y="132"/>
                  </a:lnTo>
                  <a:lnTo>
                    <a:pt x="545" y="139"/>
                  </a:lnTo>
                  <a:lnTo>
                    <a:pt x="527" y="141"/>
                  </a:lnTo>
                  <a:lnTo>
                    <a:pt x="69" y="141"/>
                  </a:lnTo>
                  <a:lnTo>
                    <a:pt x="51" y="139"/>
                  </a:lnTo>
                  <a:lnTo>
                    <a:pt x="35" y="132"/>
                  </a:lnTo>
                  <a:lnTo>
                    <a:pt x="20" y="121"/>
                  </a:lnTo>
                  <a:lnTo>
                    <a:pt x="9" y="106"/>
                  </a:lnTo>
                  <a:lnTo>
                    <a:pt x="2" y="89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2"/>
                  </a:lnTo>
                  <a:lnTo>
                    <a:pt x="35" y="10"/>
                  </a:lnTo>
                  <a:lnTo>
                    <a:pt x="51" y="4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46" name="Freeform 328"/>
            <p:cNvSpPr>
              <a:spLocks/>
            </p:cNvSpPr>
            <p:nvPr/>
          </p:nvSpPr>
          <p:spPr bwMode="auto">
            <a:xfrm>
              <a:off x="5724526" y="4483100"/>
              <a:ext cx="95250" cy="22225"/>
            </a:xfrm>
            <a:custGeom>
              <a:avLst/>
              <a:gdLst>
                <a:gd name="T0" fmla="*/ 69 w 596"/>
                <a:gd name="T1" fmla="*/ 0 h 140"/>
                <a:gd name="T2" fmla="*/ 527 w 596"/>
                <a:gd name="T3" fmla="*/ 0 h 140"/>
                <a:gd name="T4" fmla="*/ 545 w 596"/>
                <a:gd name="T5" fmla="*/ 3 h 140"/>
                <a:gd name="T6" fmla="*/ 561 w 596"/>
                <a:gd name="T7" fmla="*/ 9 h 140"/>
                <a:gd name="T8" fmla="*/ 576 w 596"/>
                <a:gd name="T9" fmla="*/ 21 h 140"/>
                <a:gd name="T10" fmla="*/ 587 w 596"/>
                <a:gd name="T11" fmla="*/ 35 h 140"/>
                <a:gd name="T12" fmla="*/ 594 w 596"/>
                <a:gd name="T13" fmla="*/ 51 h 140"/>
                <a:gd name="T14" fmla="*/ 596 w 596"/>
                <a:gd name="T15" fmla="*/ 70 h 140"/>
                <a:gd name="T16" fmla="*/ 594 w 596"/>
                <a:gd name="T17" fmla="*/ 90 h 140"/>
                <a:gd name="T18" fmla="*/ 587 w 596"/>
                <a:gd name="T19" fmla="*/ 105 h 140"/>
                <a:gd name="T20" fmla="*/ 576 w 596"/>
                <a:gd name="T21" fmla="*/ 120 h 140"/>
                <a:gd name="T22" fmla="*/ 561 w 596"/>
                <a:gd name="T23" fmla="*/ 131 h 140"/>
                <a:gd name="T24" fmla="*/ 545 w 596"/>
                <a:gd name="T25" fmla="*/ 138 h 140"/>
                <a:gd name="T26" fmla="*/ 527 w 596"/>
                <a:gd name="T27" fmla="*/ 140 h 140"/>
                <a:gd name="T28" fmla="*/ 69 w 596"/>
                <a:gd name="T29" fmla="*/ 140 h 140"/>
                <a:gd name="T30" fmla="*/ 51 w 596"/>
                <a:gd name="T31" fmla="*/ 138 h 140"/>
                <a:gd name="T32" fmla="*/ 35 w 596"/>
                <a:gd name="T33" fmla="*/ 131 h 140"/>
                <a:gd name="T34" fmla="*/ 20 w 596"/>
                <a:gd name="T35" fmla="*/ 120 h 140"/>
                <a:gd name="T36" fmla="*/ 9 w 596"/>
                <a:gd name="T37" fmla="*/ 105 h 140"/>
                <a:gd name="T38" fmla="*/ 2 w 596"/>
                <a:gd name="T39" fmla="*/ 90 h 140"/>
                <a:gd name="T40" fmla="*/ 0 w 596"/>
                <a:gd name="T41" fmla="*/ 70 h 140"/>
                <a:gd name="T42" fmla="*/ 2 w 596"/>
                <a:gd name="T43" fmla="*/ 51 h 140"/>
                <a:gd name="T44" fmla="*/ 9 w 596"/>
                <a:gd name="T45" fmla="*/ 35 h 140"/>
                <a:gd name="T46" fmla="*/ 20 w 596"/>
                <a:gd name="T47" fmla="*/ 21 h 140"/>
                <a:gd name="T48" fmla="*/ 35 w 596"/>
                <a:gd name="T49" fmla="*/ 9 h 140"/>
                <a:gd name="T50" fmla="*/ 51 w 596"/>
                <a:gd name="T51" fmla="*/ 3 h 140"/>
                <a:gd name="T52" fmla="*/ 69 w 596"/>
                <a:gd name="T53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96" h="140">
                  <a:moveTo>
                    <a:pt x="69" y="0"/>
                  </a:moveTo>
                  <a:lnTo>
                    <a:pt x="527" y="0"/>
                  </a:lnTo>
                  <a:lnTo>
                    <a:pt x="545" y="3"/>
                  </a:lnTo>
                  <a:lnTo>
                    <a:pt x="561" y="9"/>
                  </a:lnTo>
                  <a:lnTo>
                    <a:pt x="576" y="21"/>
                  </a:lnTo>
                  <a:lnTo>
                    <a:pt x="587" y="35"/>
                  </a:lnTo>
                  <a:lnTo>
                    <a:pt x="594" y="51"/>
                  </a:lnTo>
                  <a:lnTo>
                    <a:pt x="596" y="70"/>
                  </a:lnTo>
                  <a:lnTo>
                    <a:pt x="594" y="90"/>
                  </a:lnTo>
                  <a:lnTo>
                    <a:pt x="587" y="105"/>
                  </a:lnTo>
                  <a:lnTo>
                    <a:pt x="576" y="120"/>
                  </a:lnTo>
                  <a:lnTo>
                    <a:pt x="561" y="131"/>
                  </a:lnTo>
                  <a:lnTo>
                    <a:pt x="545" y="138"/>
                  </a:lnTo>
                  <a:lnTo>
                    <a:pt x="527" y="140"/>
                  </a:lnTo>
                  <a:lnTo>
                    <a:pt x="69" y="140"/>
                  </a:lnTo>
                  <a:lnTo>
                    <a:pt x="51" y="138"/>
                  </a:lnTo>
                  <a:lnTo>
                    <a:pt x="35" y="131"/>
                  </a:lnTo>
                  <a:lnTo>
                    <a:pt x="20" y="120"/>
                  </a:lnTo>
                  <a:lnTo>
                    <a:pt x="9" y="105"/>
                  </a:lnTo>
                  <a:lnTo>
                    <a:pt x="2" y="90"/>
                  </a:lnTo>
                  <a:lnTo>
                    <a:pt x="0" y="70"/>
                  </a:lnTo>
                  <a:lnTo>
                    <a:pt x="2" y="51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9"/>
                  </a:lnTo>
                  <a:lnTo>
                    <a:pt x="51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47" name="Freeform 329"/>
            <p:cNvSpPr>
              <a:spLocks/>
            </p:cNvSpPr>
            <p:nvPr/>
          </p:nvSpPr>
          <p:spPr bwMode="auto">
            <a:xfrm>
              <a:off x="5724526" y="4538663"/>
              <a:ext cx="95250" cy="23812"/>
            </a:xfrm>
            <a:custGeom>
              <a:avLst/>
              <a:gdLst>
                <a:gd name="T0" fmla="*/ 69 w 596"/>
                <a:gd name="T1" fmla="*/ 0 h 140"/>
                <a:gd name="T2" fmla="*/ 527 w 596"/>
                <a:gd name="T3" fmla="*/ 0 h 140"/>
                <a:gd name="T4" fmla="*/ 545 w 596"/>
                <a:gd name="T5" fmla="*/ 3 h 140"/>
                <a:gd name="T6" fmla="*/ 561 w 596"/>
                <a:gd name="T7" fmla="*/ 9 h 140"/>
                <a:gd name="T8" fmla="*/ 576 w 596"/>
                <a:gd name="T9" fmla="*/ 21 h 140"/>
                <a:gd name="T10" fmla="*/ 587 w 596"/>
                <a:gd name="T11" fmla="*/ 35 h 140"/>
                <a:gd name="T12" fmla="*/ 594 w 596"/>
                <a:gd name="T13" fmla="*/ 52 h 140"/>
                <a:gd name="T14" fmla="*/ 596 w 596"/>
                <a:gd name="T15" fmla="*/ 71 h 140"/>
                <a:gd name="T16" fmla="*/ 594 w 596"/>
                <a:gd name="T17" fmla="*/ 90 h 140"/>
                <a:gd name="T18" fmla="*/ 587 w 596"/>
                <a:gd name="T19" fmla="*/ 107 h 140"/>
                <a:gd name="T20" fmla="*/ 576 w 596"/>
                <a:gd name="T21" fmla="*/ 120 h 140"/>
                <a:gd name="T22" fmla="*/ 561 w 596"/>
                <a:gd name="T23" fmla="*/ 131 h 140"/>
                <a:gd name="T24" fmla="*/ 545 w 596"/>
                <a:gd name="T25" fmla="*/ 138 h 140"/>
                <a:gd name="T26" fmla="*/ 527 w 596"/>
                <a:gd name="T27" fmla="*/ 140 h 140"/>
                <a:gd name="T28" fmla="*/ 69 w 596"/>
                <a:gd name="T29" fmla="*/ 140 h 140"/>
                <a:gd name="T30" fmla="*/ 51 w 596"/>
                <a:gd name="T31" fmla="*/ 138 h 140"/>
                <a:gd name="T32" fmla="*/ 35 w 596"/>
                <a:gd name="T33" fmla="*/ 131 h 140"/>
                <a:gd name="T34" fmla="*/ 20 w 596"/>
                <a:gd name="T35" fmla="*/ 120 h 140"/>
                <a:gd name="T36" fmla="*/ 9 w 596"/>
                <a:gd name="T37" fmla="*/ 107 h 140"/>
                <a:gd name="T38" fmla="*/ 2 w 596"/>
                <a:gd name="T39" fmla="*/ 90 h 140"/>
                <a:gd name="T40" fmla="*/ 0 w 596"/>
                <a:gd name="T41" fmla="*/ 71 h 140"/>
                <a:gd name="T42" fmla="*/ 2 w 596"/>
                <a:gd name="T43" fmla="*/ 52 h 140"/>
                <a:gd name="T44" fmla="*/ 9 w 596"/>
                <a:gd name="T45" fmla="*/ 35 h 140"/>
                <a:gd name="T46" fmla="*/ 20 w 596"/>
                <a:gd name="T47" fmla="*/ 21 h 140"/>
                <a:gd name="T48" fmla="*/ 35 w 596"/>
                <a:gd name="T49" fmla="*/ 9 h 140"/>
                <a:gd name="T50" fmla="*/ 51 w 596"/>
                <a:gd name="T51" fmla="*/ 3 h 140"/>
                <a:gd name="T52" fmla="*/ 69 w 596"/>
                <a:gd name="T53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96" h="140">
                  <a:moveTo>
                    <a:pt x="69" y="0"/>
                  </a:moveTo>
                  <a:lnTo>
                    <a:pt x="527" y="0"/>
                  </a:lnTo>
                  <a:lnTo>
                    <a:pt x="545" y="3"/>
                  </a:lnTo>
                  <a:lnTo>
                    <a:pt x="561" y="9"/>
                  </a:lnTo>
                  <a:lnTo>
                    <a:pt x="576" y="21"/>
                  </a:lnTo>
                  <a:lnTo>
                    <a:pt x="587" y="35"/>
                  </a:lnTo>
                  <a:lnTo>
                    <a:pt x="594" y="52"/>
                  </a:lnTo>
                  <a:lnTo>
                    <a:pt x="596" y="71"/>
                  </a:lnTo>
                  <a:lnTo>
                    <a:pt x="594" y="90"/>
                  </a:lnTo>
                  <a:lnTo>
                    <a:pt x="587" y="107"/>
                  </a:lnTo>
                  <a:lnTo>
                    <a:pt x="576" y="120"/>
                  </a:lnTo>
                  <a:lnTo>
                    <a:pt x="561" y="131"/>
                  </a:lnTo>
                  <a:lnTo>
                    <a:pt x="545" y="138"/>
                  </a:lnTo>
                  <a:lnTo>
                    <a:pt x="527" y="140"/>
                  </a:lnTo>
                  <a:lnTo>
                    <a:pt x="69" y="140"/>
                  </a:lnTo>
                  <a:lnTo>
                    <a:pt x="51" y="138"/>
                  </a:lnTo>
                  <a:lnTo>
                    <a:pt x="35" y="131"/>
                  </a:lnTo>
                  <a:lnTo>
                    <a:pt x="20" y="120"/>
                  </a:lnTo>
                  <a:lnTo>
                    <a:pt x="9" y="107"/>
                  </a:lnTo>
                  <a:lnTo>
                    <a:pt x="2" y="90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9"/>
                  </a:lnTo>
                  <a:lnTo>
                    <a:pt x="51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48" name="Freeform 330"/>
            <p:cNvSpPr>
              <a:spLocks/>
            </p:cNvSpPr>
            <p:nvPr/>
          </p:nvSpPr>
          <p:spPr bwMode="auto">
            <a:xfrm>
              <a:off x="5724526" y="4595813"/>
              <a:ext cx="95250" cy="22225"/>
            </a:xfrm>
            <a:custGeom>
              <a:avLst/>
              <a:gdLst>
                <a:gd name="T0" fmla="*/ 69 w 596"/>
                <a:gd name="T1" fmla="*/ 0 h 141"/>
                <a:gd name="T2" fmla="*/ 527 w 596"/>
                <a:gd name="T3" fmla="*/ 0 h 141"/>
                <a:gd name="T4" fmla="*/ 545 w 596"/>
                <a:gd name="T5" fmla="*/ 3 h 141"/>
                <a:gd name="T6" fmla="*/ 561 w 596"/>
                <a:gd name="T7" fmla="*/ 10 h 141"/>
                <a:gd name="T8" fmla="*/ 576 w 596"/>
                <a:gd name="T9" fmla="*/ 21 h 141"/>
                <a:gd name="T10" fmla="*/ 587 w 596"/>
                <a:gd name="T11" fmla="*/ 35 h 141"/>
                <a:gd name="T12" fmla="*/ 594 w 596"/>
                <a:gd name="T13" fmla="*/ 52 h 141"/>
                <a:gd name="T14" fmla="*/ 596 w 596"/>
                <a:gd name="T15" fmla="*/ 71 h 141"/>
                <a:gd name="T16" fmla="*/ 594 w 596"/>
                <a:gd name="T17" fmla="*/ 90 h 141"/>
                <a:gd name="T18" fmla="*/ 587 w 596"/>
                <a:gd name="T19" fmla="*/ 106 h 141"/>
                <a:gd name="T20" fmla="*/ 576 w 596"/>
                <a:gd name="T21" fmla="*/ 121 h 141"/>
                <a:gd name="T22" fmla="*/ 561 w 596"/>
                <a:gd name="T23" fmla="*/ 131 h 141"/>
                <a:gd name="T24" fmla="*/ 545 w 596"/>
                <a:gd name="T25" fmla="*/ 139 h 141"/>
                <a:gd name="T26" fmla="*/ 527 w 596"/>
                <a:gd name="T27" fmla="*/ 141 h 141"/>
                <a:gd name="T28" fmla="*/ 69 w 596"/>
                <a:gd name="T29" fmla="*/ 141 h 141"/>
                <a:gd name="T30" fmla="*/ 51 w 596"/>
                <a:gd name="T31" fmla="*/ 139 h 141"/>
                <a:gd name="T32" fmla="*/ 35 w 596"/>
                <a:gd name="T33" fmla="*/ 131 h 141"/>
                <a:gd name="T34" fmla="*/ 20 w 596"/>
                <a:gd name="T35" fmla="*/ 121 h 141"/>
                <a:gd name="T36" fmla="*/ 9 w 596"/>
                <a:gd name="T37" fmla="*/ 106 h 141"/>
                <a:gd name="T38" fmla="*/ 2 w 596"/>
                <a:gd name="T39" fmla="*/ 90 h 141"/>
                <a:gd name="T40" fmla="*/ 0 w 596"/>
                <a:gd name="T41" fmla="*/ 71 h 141"/>
                <a:gd name="T42" fmla="*/ 2 w 596"/>
                <a:gd name="T43" fmla="*/ 52 h 141"/>
                <a:gd name="T44" fmla="*/ 9 w 596"/>
                <a:gd name="T45" fmla="*/ 35 h 141"/>
                <a:gd name="T46" fmla="*/ 20 w 596"/>
                <a:gd name="T47" fmla="*/ 21 h 141"/>
                <a:gd name="T48" fmla="*/ 35 w 596"/>
                <a:gd name="T49" fmla="*/ 10 h 141"/>
                <a:gd name="T50" fmla="*/ 51 w 596"/>
                <a:gd name="T51" fmla="*/ 3 h 141"/>
                <a:gd name="T52" fmla="*/ 69 w 596"/>
                <a:gd name="T5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96" h="141">
                  <a:moveTo>
                    <a:pt x="69" y="0"/>
                  </a:moveTo>
                  <a:lnTo>
                    <a:pt x="527" y="0"/>
                  </a:lnTo>
                  <a:lnTo>
                    <a:pt x="545" y="3"/>
                  </a:lnTo>
                  <a:lnTo>
                    <a:pt x="561" y="10"/>
                  </a:lnTo>
                  <a:lnTo>
                    <a:pt x="576" y="21"/>
                  </a:lnTo>
                  <a:lnTo>
                    <a:pt x="587" y="35"/>
                  </a:lnTo>
                  <a:lnTo>
                    <a:pt x="594" y="52"/>
                  </a:lnTo>
                  <a:lnTo>
                    <a:pt x="596" y="71"/>
                  </a:lnTo>
                  <a:lnTo>
                    <a:pt x="594" y="90"/>
                  </a:lnTo>
                  <a:lnTo>
                    <a:pt x="587" y="106"/>
                  </a:lnTo>
                  <a:lnTo>
                    <a:pt x="576" y="121"/>
                  </a:lnTo>
                  <a:lnTo>
                    <a:pt x="561" y="131"/>
                  </a:lnTo>
                  <a:lnTo>
                    <a:pt x="545" y="139"/>
                  </a:lnTo>
                  <a:lnTo>
                    <a:pt x="527" y="141"/>
                  </a:lnTo>
                  <a:lnTo>
                    <a:pt x="69" y="141"/>
                  </a:lnTo>
                  <a:lnTo>
                    <a:pt x="51" y="139"/>
                  </a:lnTo>
                  <a:lnTo>
                    <a:pt x="35" y="131"/>
                  </a:lnTo>
                  <a:lnTo>
                    <a:pt x="20" y="121"/>
                  </a:lnTo>
                  <a:lnTo>
                    <a:pt x="9" y="106"/>
                  </a:lnTo>
                  <a:lnTo>
                    <a:pt x="2" y="90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10"/>
                  </a:lnTo>
                  <a:lnTo>
                    <a:pt x="51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49" name="Freeform 331"/>
            <p:cNvSpPr>
              <a:spLocks/>
            </p:cNvSpPr>
            <p:nvPr/>
          </p:nvSpPr>
          <p:spPr bwMode="auto">
            <a:xfrm>
              <a:off x="5724526" y="4651375"/>
              <a:ext cx="95250" cy="22225"/>
            </a:xfrm>
            <a:custGeom>
              <a:avLst/>
              <a:gdLst>
                <a:gd name="T0" fmla="*/ 69 w 596"/>
                <a:gd name="T1" fmla="*/ 0 h 142"/>
                <a:gd name="T2" fmla="*/ 527 w 596"/>
                <a:gd name="T3" fmla="*/ 0 h 142"/>
                <a:gd name="T4" fmla="*/ 545 w 596"/>
                <a:gd name="T5" fmla="*/ 3 h 142"/>
                <a:gd name="T6" fmla="*/ 561 w 596"/>
                <a:gd name="T7" fmla="*/ 11 h 142"/>
                <a:gd name="T8" fmla="*/ 576 w 596"/>
                <a:gd name="T9" fmla="*/ 21 h 142"/>
                <a:gd name="T10" fmla="*/ 587 w 596"/>
                <a:gd name="T11" fmla="*/ 35 h 142"/>
                <a:gd name="T12" fmla="*/ 594 w 596"/>
                <a:gd name="T13" fmla="*/ 52 h 142"/>
                <a:gd name="T14" fmla="*/ 596 w 596"/>
                <a:gd name="T15" fmla="*/ 71 h 142"/>
                <a:gd name="T16" fmla="*/ 594 w 596"/>
                <a:gd name="T17" fmla="*/ 90 h 142"/>
                <a:gd name="T18" fmla="*/ 587 w 596"/>
                <a:gd name="T19" fmla="*/ 107 h 142"/>
                <a:gd name="T20" fmla="*/ 576 w 596"/>
                <a:gd name="T21" fmla="*/ 121 h 142"/>
                <a:gd name="T22" fmla="*/ 561 w 596"/>
                <a:gd name="T23" fmla="*/ 131 h 142"/>
                <a:gd name="T24" fmla="*/ 545 w 596"/>
                <a:gd name="T25" fmla="*/ 139 h 142"/>
                <a:gd name="T26" fmla="*/ 527 w 596"/>
                <a:gd name="T27" fmla="*/ 142 h 142"/>
                <a:gd name="T28" fmla="*/ 69 w 596"/>
                <a:gd name="T29" fmla="*/ 142 h 142"/>
                <a:gd name="T30" fmla="*/ 51 w 596"/>
                <a:gd name="T31" fmla="*/ 139 h 142"/>
                <a:gd name="T32" fmla="*/ 35 w 596"/>
                <a:gd name="T33" fmla="*/ 131 h 142"/>
                <a:gd name="T34" fmla="*/ 20 w 596"/>
                <a:gd name="T35" fmla="*/ 121 h 142"/>
                <a:gd name="T36" fmla="*/ 9 w 596"/>
                <a:gd name="T37" fmla="*/ 106 h 142"/>
                <a:gd name="T38" fmla="*/ 2 w 596"/>
                <a:gd name="T39" fmla="*/ 90 h 142"/>
                <a:gd name="T40" fmla="*/ 0 w 596"/>
                <a:gd name="T41" fmla="*/ 71 h 142"/>
                <a:gd name="T42" fmla="*/ 2 w 596"/>
                <a:gd name="T43" fmla="*/ 52 h 142"/>
                <a:gd name="T44" fmla="*/ 9 w 596"/>
                <a:gd name="T45" fmla="*/ 35 h 142"/>
                <a:gd name="T46" fmla="*/ 20 w 596"/>
                <a:gd name="T47" fmla="*/ 21 h 142"/>
                <a:gd name="T48" fmla="*/ 35 w 596"/>
                <a:gd name="T49" fmla="*/ 11 h 142"/>
                <a:gd name="T50" fmla="*/ 51 w 596"/>
                <a:gd name="T51" fmla="*/ 3 h 142"/>
                <a:gd name="T52" fmla="*/ 69 w 596"/>
                <a:gd name="T53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96" h="142">
                  <a:moveTo>
                    <a:pt x="69" y="0"/>
                  </a:moveTo>
                  <a:lnTo>
                    <a:pt x="527" y="0"/>
                  </a:lnTo>
                  <a:lnTo>
                    <a:pt x="545" y="3"/>
                  </a:lnTo>
                  <a:lnTo>
                    <a:pt x="561" y="11"/>
                  </a:lnTo>
                  <a:lnTo>
                    <a:pt x="576" y="21"/>
                  </a:lnTo>
                  <a:lnTo>
                    <a:pt x="587" y="35"/>
                  </a:lnTo>
                  <a:lnTo>
                    <a:pt x="594" y="52"/>
                  </a:lnTo>
                  <a:lnTo>
                    <a:pt x="596" y="71"/>
                  </a:lnTo>
                  <a:lnTo>
                    <a:pt x="594" y="90"/>
                  </a:lnTo>
                  <a:lnTo>
                    <a:pt x="587" y="107"/>
                  </a:lnTo>
                  <a:lnTo>
                    <a:pt x="576" y="121"/>
                  </a:lnTo>
                  <a:lnTo>
                    <a:pt x="561" y="131"/>
                  </a:lnTo>
                  <a:lnTo>
                    <a:pt x="545" y="139"/>
                  </a:lnTo>
                  <a:lnTo>
                    <a:pt x="527" y="142"/>
                  </a:lnTo>
                  <a:lnTo>
                    <a:pt x="69" y="142"/>
                  </a:lnTo>
                  <a:lnTo>
                    <a:pt x="51" y="139"/>
                  </a:lnTo>
                  <a:lnTo>
                    <a:pt x="35" y="131"/>
                  </a:lnTo>
                  <a:lnTo>
                    <a:pt x="20" y="121"/>
                  </a:lnTo>
                  <a:lnTo>
                    <a:pt x="9" y="106"/>
                  </a:lnTo>
                  <a:lnTo>
                    <a:pt x="2" y="90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11"/>
                  </a:lnTo>
                  <a:lnTo>
                    <a:pt x="51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0" name="Freeform 332"/>
            <p:cNvSpPr>
              <a:spLocks/>
            </p:cNvSpPr>
            <p:nvPr/>
          </p:nvSpPr>
          <p:spPr bwMode="auto">
            <a:xfrm>
              <a:off x="5724526" y="4706938"/>
              <a:ext cx="95250" cy="22225"/>
            </a:xfrm>
            <a:custGeom>
              <a:avLst/>
              <a:gdLst>
                <a:gd name="T0" fmla="*/ 69 w 596"/>
                <a:gd name="T1" fmla="*/ 0 h 141"/>
                <a:gd name="T2" fmla="*/ 527 w 596"/>
                <a:gd name="T3" fmla="*/ 0 h 141"/>
                <a:gd name="T4" fmla="*/ 545 w 596"/>
                <a:gd name="T5" fmla="*/ 4 h 141"/>
                <a:gd name="T6" fmla="*/ 561 w 596"/>
                <a:gd name="T7" fmla="*/ 10 h 141"/>
                <a:gd name="T8" fmla="*/ 576 w 596"/>
                <a:gd name="T9" fmla="*/ 22 h 141"/>
                <a:gd name="T10" fmla="*/ 587 w 596"/>
                <a:gd name="T11" fmla="*/ 35 h 141"/>
                <a:gd name="T12" fmla="*/ 594 w 596"/>
                <a:gd name="T13" fmla="*/ 52 h 141"/>
                <a:gd name="T14" fmla="*/ 596 w 596"/>
                <a:gd name="T15" fmla="*/ 71 h 141"/>
                <a:gd name="T16" fmla="*/ 594 w 596"/>
                <a:gd name="T17" fmla="*/ 90 h 141"/>
                <a:gd name="T18" fmla="*/ 587 w 596"/>
                <a:gd name="T19" fmla="*/ 107 h 141"/>
                <a:gd name="T20" fmla="*/ 576 w 596"/>
                <a:gd name="T21" fmla="*/ 121 h 141"/>
                <a:gd name="T22" fmla="*/ 561 w 596"/>
                <a:gd name="T23" fmla="*/ 132 h 141"/>
                <a:gd name="T24" fmla="*/ 545 w 596"/>
                <a:gd name="T25" fmla="*/ 139 h 141"/>
                <a:gd name="T26" fmla="*/ 527 w 596"/>
                <a:gd name="T27" fmla="*/ 141 h 141"/>
                <a:gd name="T28" fmla="*/ 69 w 596"/>
                <a:gd name="T29" fmla="*/ 141 h 141"/>
                <a:gd name="T30" fmla="*/ 51 w 596"/>
                <a:gd name="T31" fmla="*/ 139 h 141"/>
                <a:gd name="T32" fmla="*/ 35 w 596"/>
                <a:gd name="T33" fmla="*/ 132 h 141"/>
                <a:gd name="T34" fmla="*/ 20 w 596"/>
                <a:gd name="T35" fmla="*/ 121 h 141"/>
                <a:gd name="T36" fmla="*/ 9 w 596"/>
                <a:gd name="T37" fmla="*/ 107 h 141"/>
                <a:gd name="T38" fmla="*/ 2 w 596"/>
                <a:gd name="T39" fmla="*/ 90 h 141"/>
                <a:gd name="T40" fmla="*/ 0 w 596"/>
                <a:gd name="T41" fmla="*/ 71 h 141"/>
                <a:gd name="T42" fmla="*/ 2 w 596"/>
                <a:gd name="T43" fmla="*/ 52 h 141"/>
                <a:gd name="T44" fmla="*/ 9 w 596"/>
                <a:gd name="T45" fmla="*/ 35 h 141"/>
                <a:gd name="T46" fmla="*/ 20 w 596"/>
                <a:gd name="T47" fmla="*/ 22 h 141"/>
                <a:gd name="T48" fmla="*/ 35 w 596"/>
                <a:gd name="T49" fmla="*/ 10 h 141"/>
                <a:gd name="T50" fmla="*/ 51 w 596"/>
                <a:gd name="T51" fmla="*/ 4 h 141"/>
                <a:gd name="T52" fmla="*/ 69 w 596"/>
                <a:gd name="T5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96" h="141">
                  <a:moveTo>
                    <a:pt x="69" y="0"/>
                  </a:moveTo>
                  <a:lnTo>
                    <a:pt x="527" y="0"/>
                  </a:lnTo>
                  <a:lnTo>
                    <a:pt x="545" y="4"/>
                  </a:lnTo>
                  <a:lnTo>
                    <a:pt x="561" y="10"/>
                  </a:lnTo>
                  <a:lnTo>
                    <a:pt x="576" y="22"/>
                  </a:lnTo>
                  <a:lnTo>
                    <a:pt x="587" y="35"/>
                  </a:lnTo>
                  <a:lnTo>
                    <a:pt x="594" y="52"/>
                  </a:lnTo>
                  <a:lnTo>
                    <a:pt x="596" y="71"/>
                  </a:lnTo>
                  <a:lnTo>
                    <a:pt x="594" y="90"/>
                  </a:lnTo>
                  <a:lnTo>
                    <a:pt x="587" y="107"/>
                  </a:lnTo>
                  <a:lnTo>
                    <a:pt x="576" y="121"/>
                  </a:lnTo>
                  <a:lnTo>
                    <a:pt x="561" y="132"/>
                  </a:lnTo>
                  <a:lnTo>
                    <a:pt x="545" y="139"/>
                  </a:lnTo>
                  <a:lnTo>
                    <a:pt x="527" y="141"/>
                  </a:lnTo>
                  <a:lnTo>
                    <a:pt x="69" y="141"/>
                  </a:lnTo>
                  <a:lnTo>
                    <a:pt x="51" y="139"/>
                  </a:lnTo>
                  <a:lnTo>
                    <a:pt x="35" y="132"/>
                  </a:lnTo>
                  <a:lnTo>
                    <a:pt x="20" y="121"/>
                  </a:lnTo>
                  <a:lnTo>
                    <a:pt x="9" y="107"/>
                  </a:lnTo>
                  <a:lnTo>
                    <a:pt x="2" y="90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2"/>
                  </a:lnTo>
                  <a:lnTo>
                    <a:pt x="35" y="10"/>
                  </a:lnTo>
                  <a:lnTo>
                    <a:pt x="51" y="4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1" name="Freeform 333"/>
            <p:cNvSpPr>
              <a:spLocks/>
            </p:cNvSpPr>
            <p:nvPr/>
          </p:nvSpPr>
          <p:spPr bwMode="auto">
            <a:xfrm>
              <a:off x="5427663" y="4295775"/>
              <a:ext cx="22225" cy="47625"/>
            </a:xfrm>
            <a:custGeom>
              <a:avLst/>
              <a:gdLst>
                <a:gd name="T0" fmla="*/ 70 w 140"/>
                <a:gd name="T1" fmla="*/ 0 h 297"/>
                <a:gd name="T2" fmla="*/ 89 w 140"/>
                <a:gd name="T3" fmla="*/ 3 h 297"/>
                <a:gd name="T4" fmla="*/ 105 w 140"/>
                <a:gd name="T5" fmla="*/ 10 h 297"/>
                <a:gd name="T6" fmla="*/ 119 w 140"/>
                <a:gd name="T7" fmla="*/ 21 h 297"/>
                <a:gd name="T8" fmla="*/ 131 w 140"/>
                <a:gd name="T9" fmla="*/ 35 h 297"/>
                <a:gd name="T10" fmla="*/ 137 w 140"/>
                <a:gd name="T11" fmla="*/ 52 h 297"/>
                <a:gd name="T12" fmla="*/ 140 w 140"/>
                <a:gd name="T13" fmla="*/ 70 h 297"/>
                <a:gd name="T14" fmla="*/ 140 w 140"/>
                <a:gd name="T15" fmla="*/ 226 h 297"/>
                <a:gd name="T16" fmla="*/ 137 w 140"/>
                <a:gd name="T17" fmla="*/ 245 h 297"/>
                <a:gd name="T18" fmla="*/ 131 w 140"/>
                <a:gd name="T19" fmla="*/ 262 h 297"/>
                <a:gd name="T20" fmla="*/ 119 w 140"/>
                <a:gd name="T21" fmla="*/ 277 h 297"/>
                <a:gd name="T22" fmla="*/ 105 w 140"/>
                <a:gd name="T23" fmla="*/ 287 h 297"/>
                <a:gd name="T24" fmla="*/ 89 w 140"/>
                <a:gd name="T25" fmla="*/ 294 h 297"/>
                <a:gd name="T26" fmla="*/ 70 w 140"/>
                <a:gd name="T27" fmla="*/ 297 h 297"/>
                <a:gd name="T28" fmla="*/ 51 w 140"/>
                <a:gd name="T29" fmla="*/ 294 h 297"/>
                <a:gd name="T30" fmla="*/ 34 w 140"/>
                <a:gd name="T31" fmla="*/ 287 h 297"/>
                <a:gd name="T32" fmla="*/ 20 w 140"/>
                <a:gd name="T33" fmla="*/ 277 h 297"/>
                <a:gd name="T34" fmla="*/ 10 w 140"/>
                <a:gd name="T35" fmla="*/ 262 h 297"/>
                <a:gd name="T36" fmla="*/ 2 w 140"/>
                <a:gd name="T37" fmla="*/ 245 h 297"/>
                <a:gd name="T38" fmla="*/ 0 w 140"/>
                <a:gd name="T39" fmla="*/ 226 h 297"/>
                <a:gd name="T40" fmla="*/ 0 w 140"/>
                <a:gd name="T41" fmla="*/ 70 h 297"/>
                <a:gd name="T42" fmla="*/ 2 w 140"/>
                <a:gd name="T43" fmla="*/ 52 h 297"/>
                <a:gd name="T44" fmla="*/ 10 w 140"/>
                <a:gd name="T45" fmla="*/ 35 h 297"/>
                <a:gd name="T46" fmla="*/ 20 w 140"/>
                <a:gd name="T47" fmla="*/ 21 h 297"/>
                <a:gd name="T48" fmla="*/ 34 w 140"/>
                <a:gd name="T49" fmla="*/ 10 h 297"/>
                <a:gd name="T50" fmla="*/ 51 w 140"/>
                <a:gd name="T51" fmla="*/ 3 h 297"/>
                <a:gd name="T52" fmla="*/ 70 w 140"/>
                <a:gd name="T5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7">
                  <a:moveTo>
                    <a:pt x="70" y="0"/>
                  </a:moveTo>
                  <a:lnTo>
                    <a:pt x="89" y="3"/>
                  </a:lnTo>
                  <a:lnTo>
                    <a:pt x="105" y="10"/>
                  </a:lnTo>
                  <a:lnTo>
                    <a:pt x="119" y="21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0"/>
                  </a:lnTo>
                  <a:lnTo>
                    <a:pt x="140" y="226"/>
                  </a:lnTo>
                  <a:lnTo>
                    <a:pt x="137" y="245"/>
                  </a:lnTo>
                  <a:lnTo>
                    <a:pt x="131" y="262"/>
                  </a:lnTo>
                  <a:lnTo>
                    <a:pt x="119" y="277"/>
                  </a:lnTo>
                  <a:lnTo>
                    <a:pt x="105" y="287"/>
                  </a:lnTo>
                  <a:lnTo>
                    <a:pt x="89" y="294"/>
                  </a:lnTo>
                  <a:lnTo>
                    <a:pt x="70" y="297"/>
                  </a:lnTo>
                  <a:lnTo>
                    <a:pt x="51" y="294"/>
                  </a:lnTo>
                  <a:lnTo>
                    <a:pt x="34" y="287"/>
                  </a:lnTo>
                  <a:lnTo>
                    <a:pt x="20" y="277"/>
                  </a:lnTo>
                  <a:lnTo>
                    <a:pt x="10" y="262"/>
                  </a:lnTo>
                  <a:lnTo>
                    <a:pt x="2" y="245"/>
                  </a:lnTo>
                  <a:lnTo>
                    <a:pt x="0" y="226"/>
                  </a:lnTo>
                  <a:lnTo>
                    <a:pt x="0" y="70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0" y="21"/>
                  </a:lnTo>
                  <a:lnTo>
                    <a:pt x="34" y="10"/>
                  </a:lnTo>
                  <a:lnTo>
                    <a:pt x="51" y="3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2" name="Freeform 334"/>
            <p:cNvSpPr>
              <a:spLocks/>
            </p:cNvSpPr>
            <p:nvPr/>
          </p:nvSpPr>
          <p:spPr bwMode="auto">
            <a:xfrm>
              <a:off x="5487988" y="4295775"/>
              <a:ext cx="22225" cy="47625"/>
            </a:xfrm>
            <a:custGeom>
              <a:avLst/>
              <a:gdLst>
                <a:gd name="T0" fmla="*/ 71 w 141"/>
                <a:gd name="T1" fmla="*/ 0 h 297"/>
                <a:gd name="T2" fmla="*/ 89 w 141"/>
                <a:gd name="T3" fmla="*/ 3 h 297"/>
                <a:gd name="T4" fmla="*/ 106 w 141"/>
                <a:gd name="T5" fmla="*/ 10 h 297"/>
                <a:gd name="T6" fmla="*/ 121 w 141"/>
                <a:gd name="T7" fmla="*/ 21 h 297"/>
                <a:gd name="T8" fmla="*/ 131 w 141"/>
                <a:gd name="T9" fmla="*/ 35 h 297"/>
                <a:gd name="T10" fmla="*/ 139 w 141"/>
                <a:gd name="T11" fmla="*/ 52 h 297"/>
                <a:gd name="T12" fmla="*/ 141 w 141"/>
                <a:gd name="T13" fmla="*/ 70 h 297"/>
                <a:gd name="T14" fmla="*/ 141 w 141"/>
                <a:gd name="T15" fmla="*/ 226 h 297"/>
                <a:gd name="T16" fmla="*/ 139 w 141"/>
                <a:gd name="T17" fmla="*/ 245 h 297"/>
                <a:gd name="T18" fmla="*/ 131 w 141"/>
                <a:gd name="T19" fmla="*/ 262 h 297"/>
                <a:gd name="T20" fmla="*/ 121 w 141"/>
                <a:gd name="T21" fmla="*/ 277 h 297"/>
                <a:gd name="T22" fmla="*/ 106 w 141"/>
                <a:gd name="T23" fmla="*/ 287 h 297"/>
                <a:gd name="T24" fmla="*/ 89 w 141"/>
                <a:gd name="T25" fmla="*/ 294 h 297"/>
                <a:gd name="T26" fmla="*/ 71 w 141"/>
                <a:gd name="T27" fmla="*/ 297 h 297"/>
                <a:gd name="T28" fmla="*/ 52 w 141"/>
                <a:gd name="T29" fmla="*/ 294 h 297"/>
                <a:gd name="T30" fmla="*/ 35 w 141"/>
                <a:gd name="T31" fmla="*/ 287 h 297"/>
                <a:gd name="T32" fmla="*/ 21 w 141"/>
                <a:gd name="T33" fmla="*/ 277 h 297"/>
                <a:gd name="T34" fmla="*/ 10 w 141"/>
                <a:gd name="T35" fmla="*/ 262 h 297"/>
                <a:gd name="T36" fmla="*/ 3 w 141"/>
                <a:gd name="T37" fmla="*/ 245 h 297"/>
                <a:gd name="T38" fmla="*/ 0 w 141"/>
                <a:gd name="T39" fmla="*/ 226 h 297"/>
                <a:gd name="T40" fmla="*/ 0 w 141"/>
                <a:gd name="T41" fmla="*/ 70 h 297"/>
                <a:gd name="T42" fmla="*/ 3 w 141"/>
                <a:gd name="T43" fmla="*/ 52 h 297"/>
                <a:gd name="T44" fmla="*/ 10 w 141"/>
                <a:gd name="T45" fmla="*/ 35 h 297"/>
                <a:gd name="T46" fmla="*/ 21 w 141"/>
                <a:gd name="T47" fmla="*/ 21 h 297"/>
                <a:gd name="T48" fmla="*/ 35 w 141"/>
                <a:gd name="T49" fmla="*/ 10 h 297"/>
                <a:gd name="T50" fmla="*/ 52 w 141"/>
                <a:gd name="T51" fmla="*/ 3 h 297"/>
                <a:gd name="T52" fmla="*/ 71 w 141"/>
                <a:gd name="T5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1" h="297">
                  <a:moveTo>
                    <a:pt x="71" y="0"/>
                  </a:moveTo>
                  <a:lnTo>
                    <a:pt x="89" y="3"/>
                  </a:lnTo>
                  <a:lnTo>
                    <a:pt x="106" y="10"/>
                  </a:lnTo>
                  <a:lnTo>
                    <a:pt x="121" y="21"/>
                  </a:lnTo>
                  <a:lnTo>
                    <a:pt x="131" y="35"/>
                  </a:lnTo>
                  <a:lnTo>
                    <a:pt x="139" y="52"/>
                  </a:lnTo>
                  <a:lnTo>
                    <a:pt x="141" y="70"/>
                  </a:lnTo>
                  <a:lnTo>
                    <a:pt x="141" y="226"/>
                  </a:lnTo>
                  <a:lnTo>
                    <a:pt x="139" y="245"/>
                  </a:lnTo>
                  <a:lnTo>
                    <a:pt x="131" y="262"/>
                  </a:lnTo>
                  <a:lnTo>
                    <a:pt x="121" y="277"/>
                  </a:lnTo>
                  <a:lnTo>
                    <a:pt x="106" y="287"/>
                  </a:lnTo>
                  <a:lnTo>
                    <a:pt x="89" y="294"/>
                  </a:lnTo>
                  <a:lnTo>
                    <a:pt x="71" y="297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1" y="277"/>
                  </a:lnTo>
                  <a:lnTo>
                    <a:pt x="10" y="262"/>
                  </a:lnTo>
                  <a:lnTo>
                    <a:pt x="3" y="245"/>
                  </a:lnTo>
                  <a:lnTo>
                    <a:pt x="0" y="226"/>
                  </a:lnTo>
                  <a:lnTo>
                    <a:pt x="0" y="70"/>
                  </a:lnTo>
                  <a:lnTo>
                    <a:pt x="3" y="52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5" y="10"/>
                  </a:lnTo>
                  <a:lnTo>
                    <a:pt x="52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3" name="Freeform 335"/>
            <p:cNvSpPr>
              <a:spLocks/>
            </p:cNvSpPr>
            <p:nvPr/>
          </p:nvSpPr>
          <p:spPr bwMode="auto">
            <a:xfrm>
              <a:off x="5548313" y="4295775"/>
              <a:ext cx="22225" cy="47625"/>
            </a:xfrm>
            <a:custGeom>
              <a:avLst/>
              <a:gdLst>
                <a:gd name="T0" fmla="*/ 69 w 140"/>
                <a:gd name="T1" fmla="*/ 0 h 297"/>
                <a:gd name="T2" fmla="*/ 88 w 140"/>
                <a:gd name="T3" fmla="*/ 3 h 297"/>
                <a:gd name="T4" fmla="*/ 105 w 140"/>
                <a:gd name="T5" fmla="*/ 10 h 297"/>
                <a:gd name="T6" fmla="*/ 119 w 140"/>
                <a:gd name="T7" fmla="*/ 21 h 297"/>
                <a:gd name="T8" fmla="*/ 131 w 140"/>
                <a:gd name="T9" fmla="*/ 35 h 297"/>
                <a:gd name="T10" fmla="*/ 137 w 140"/>
                <a:gd name="T11" fmla="*/ 52 h 297"/>
                <a:gd name="T12" fmla="*/ 140 w 140"/>
                <a:gd name="T13" fmla="*/ 70 h 297"/>
                <a:gd name="T14" fmla="*/ 140 w 140"/>
                <a:gd name="T15" fmla="*/ 226 h 297"/>
                <a:gd name="T16" fmla="*/ 137 w 140"/>
                <a:gd name="T17" fmla="*/ 245 h 297"/>
                <a:gd name="T18" fmla="*/ 131 w 140"/>
                <a:gd name="T19" fmla="*/ 262 h 297"/>
                <a:gd name="T20" fmla="*/ 119 w 140"/>
                <a:gd name="T21" fmla="*/ 277 h 297"/>
                <a:gd name="T22" fmla="*/ 105 w 140"/>
                <a:gd name="T23" fmla="*/ 287 h 297"/>
                <a:gd name="T24" fmla="*/ 88 w 140"/>
                <a:gd name="T25" fmla="*/ 294 h 297"/>
                <a:gd name="T26" fmla="*/ 69 w 140"/>
                <a:gd name="T27" fmla="*/ 297 h 297"/>
                <a:gd name="T28" fmla="*/ 52 w 140"/>
                <a:gd name="T29" fmla="*/ 294 h 297"/>
                <a:gd name="T30" fmla="*/ 35 w 140"/>
                <a:gd name="T31" fmla="*/ 287 h 297"/>
                <a:gd name="T32" fmla="*/ 20 w 140"/>
                <a:gd name="T33" fmla="*/ 277 h 297"/>
                <a:gd name="T34" fmla="*/ 9 w 140"/>
                <a:gd name="T35" fmla="*/ 262 h 297"/>
                <a:gd name="T36" fmla="*/ 2 w 140"/>
                <a:gd name="T37" fmla="*/ 245 h 297"/>
                <a:gd name="T38" fmla="*/ 0 w 140"/>
                <a:gd name="T39" fmla="*/ 226 h 297"/>
                <a:gd name="T40" fmla="*/ 0 w 140"/>
                <a:gd name="T41" fmla="*/ 70 h 297"/>
                <a:gd name="T42" fmla="*/ 2 w 140"/>
                <a:gd name="T43" fmla="*/ 52 h 297"/>
                <a:gd name="T44" fmla="*/ 9 w 140"/>
                <a:gd name="T45" fmla="*/ 35 h 297"/>
                <a:gd name="T46" fmla="*/ 20 w 140"/>
                <a:gd name="T47" fmla="*/ 21 h 297"/>
                <a:gd name="T48" fmla="*/ 35 w 140"/>
                <a:gd name="T49" fmla="*/ 10 h 297"/>
                <a:gd name="T50" fmla="*/ 50 w 140"/>
                <a:gd name="T51" fmla="*/ 3 h 297"/>
                <a:gd name="T52" fmla="*/ 69 w 140"/>
                <a:gd name="T5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7">
                  <a:moveTo>
                    <a:pt x="69" y="0"/>
                  </a:moveTo>
                  <a:lnTo>
                    <a:pt x="88" y="3"/>
                  </a:lnTo>
                  <a:lnTo>
                    <a:pt x="105" y="10"/>
                  </a:lnTo>
                  <a:lnTo>
                    <a:pt x="119" y="21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0"/>
                  </a:lnTo>
                  <a:lnTo>
                    <a:pt x="140" y="226"/>
                  </a:lnTo>
                  <a:lnTo>
                    <a:pt x="137" y="245"/>
                  </a:lnTo>
                  <a:lnTo>
                    <a:pt x="131" y="262"/>
                  </a:lnTo>
                  <a:lnTo>
                    <a:pt x="119" y="277"/>
                  </a:lnTo>
                  <a:lnTo>
                    <a:pt x="105" y="287"/>
                  </a:lnTo>
                  <a:lnTo>
                    <a:pt x="88" y="294"/>
                  </a:lnTo>
                  <a:lnTo>
                    <a:pt x="69" y="297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0" y="277"/>
                  </a:lnTo>
                  <a:lnTo>
                    <a:pt x="9" y="262"/>
                  </a:lnTo>
                  <a:lnTo>
                    <a:pt x="2" y="245"/>
                  </a:lnTo>
                  <a:lnTo>
                    <a:pt x="0" y="226"/>
                  </a:lnTo>
                  <a:lnTo>
                    <a:pt x="0" y="70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10"/>
                  </a:lnTo>
                  <a:lnTo>
                    <a:pt x="50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4" name="Freeform 336"/>
            <p:cNvSpPr>
              <a:spLocks/>
            </p:cNvSpPr>
            <p:nvPr/>
          </p:nvSpPr>
          <p:spPr bwMode="auto">
            <a:xfrm>
              <a:off x="5608638" y="4295775"/>
              <a:ext cx="22225" cy="47625"/>
            </a:xfrm>
            <a:custGeom>
              <a:avLst/>
              <a:gdLst>
                <a:gd name="T0" fmla="*/ 71 w 140"/>
                <a:gd name="T1" fmla="*/ 0 h 297"/>
                <a:gd name="T2" fmla="*/ 89 w 140"/>
                <a:gd name="T3" fmla="*/ 3 h 297"/>
                <a:gd name="T4" fmla="*/ 106 w 140"/>
                <a:gd name="T5" fmla="*/ 10 h 297"/>
                <a:gd name="T6" fmla="*/ 120 w 140"/>
                <a:gd name="T7" fmla="*/ 21 h 297"/>
                <a:gd name="T8" fmla="*/ 131 w 140"/>
                <a:gd name="T9" fmla="*/ 35 h 297"/>
                <a:gd name="T10" fmla="*/ 138 w 140"/>
                <a:gd name="T11" fmla="*/ 52 h 297"/>
                <a:gd name="T12" fmla="*/ 140 w 140"/>
                <a:gd name="T13" fmla="*/ 70 h 297"/>
                <a:gd name="T14" fmla="*/ 140 w 140"/>
                <a:gd name="T15" fmla="*/ 226 h 297"/>
                <a:gd name="T16" fmla="*/ 138 w 140"/>
                <a:gd name="T17" fmla="*/ 245 h 297"/>
                <a:gd name="T18" fmla="*/ 131 w 140"/>
                <a:gd name="T19" fmla="*/ 262 h 297"/>
                <a:gd name="T20" fmla="*/ 120 w 140"/>
                <a:gd name="T21" fmla="*/ 277 h 297"/>
                <a:gd name="T22" fmla="*/ 106 w 140"/>
                <a:gd name="T23" fmla="*/ 287 h 297"/>
                <a:gd name="T24" fmla="*/ 89 w 140"/>
                <a:gd name="T25" fmla="*/ 294 h 297"/>
                <a:gd name="T26" fmla="*/ 71 w 140"/>
                <a:gd name="T27" fmla="*/ 297 h 297"/>
                <a:gd name="T28" fmla="*/ 52 w 140"/>
                <a:gd name="T29" fmla="*/ 294 h 297"/>
                <a:gd name="T30" fmla="*/ 35 w 140"/>
                <a:gd name="T31" fmla="*/ 287 h 297"/>
                <a:gd name="T32" fmla="*/ 21 w 140"/>
                <a:gd name="T33" fmla="*/ 277 h 297"/>
                <a:gd name="T34" fmla="*/ 10 w 140"/>
                <a:gd name="T35" fmla="*/ 262 h 297"/>
                <a:gd name="T36" fmla="*/ 2 w 140"/>
                <a:gd name="T37" fmla="*/ 245 h 297"/>
                <a:gd name="T38" fmla="*/ 0 w 140"/>
                <a:gd name="T39" fmla="*/ 226 h 297"/>
                <a:gd name="T40" fmla="*/ 0 w 140"/>
                <a:gd name="T41" fmla="*/ 70 h 297"/>
                <a:gd name="T42" fmla="*/ 2 w 140"/>
                <a:gd name="T43" fmla="*/ 52 h 297"/>
                <a:gd name="T44" fmla="*/ 10 w 140"/>
                <a:gd name="T45" fmla="*/ 35 h 297"/>
                <a:gd name="T46" fmla="*/ 21 w 140"/>
                <a:gd name="T47" fmla="*/ 21 h 297"/>
                <a:gd name="T48" fmla="*/ 35 w 140"/>
                <a:gd name="T49" fmla="*/ 10 h 297"/>
                <a:gd name="T50" fmla="*/ 52 w 140"/>
                <a:gd name="T51" fmla="*/ 3 h 297"/>
                <a:gd name="T52" fmla="*/ 71 w 140"/>
                <a:gd name="T5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7">
                  <a:moveTo>
                    <a:pt x="71" y="0"/>
                  </a:moveTo>
                  <a:lnTo>
                    <a:pt x="89" y="3"/>
                  </a:lnTo>
                  <a:lnTo>
                    <a:pt x="106" y="10"/>
                  </a:lnTo>
                  <a:lnTo>
                    <a:pt x="120" y="21"/>
                  </a:lnTo>
                  <a:lnTo>
                    <a:pt x="131" y="35"/>
                  </a:lnTo>
                  <a:lnTo>
                    <a:pt x="138" y="52"/>
                  </a:lnTo>
                  <a:lnTo>
                    <a:pt x="140" y="70"/>
                  </a:lnTo>
                  <a:lnTo>
                    <a:pt x="140" y="226"/>
                  </a:lnTo>
                  <a:lnTo>
                    <a:pt x="138" y="245"/>
                  </a:lnTo>
                  <a:lnTo>
                    <a:pt x="131" y="262"/>
                  </a:lnTo>
                  <a:lnTo>
                    <a:pt x="120" y="277"/>
                  </a:lnTo>
                  <a:lnTo>
                    <a:pt x="106" y="287"/>
                  </a:lnTo>
                  <a:lnTo>
                    <a:pt x="89" y="294"/>
                  </a:lnTo>
                  <a:lnTo>
                    <a:pt x="71" y="297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1" y="277"/>
                  </a:lnTo>
                  <a:lnTo>
                    <a:pt x="10" y="262"/>
                  </a:lnTo>
                  <a:lnTo>
                    <a:pt x="2" y="245"/>
                  </a:lnTo>
                  <a:lnTo>
                    <a:pt x="0" y="226"/>
                  </a:lnTo>
                  <a:lnTo>
                    <a:pt x="0" y="70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5" y="10"/>
                  </a:lnTo>
                  <a:lnTo>
                    <a:pt x="52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5" name="Freeform 337"/>
            <p:cNvSpPr>
              <a:spLocks/>
            </p:cNvSpPr>
            <p:nvPr/>
          </p:nvSpPr>
          <p:spPr bwMode="auto">
            <a:xfrm>
              <a:off x="5427663" y="4373563"/>
              <a:ext cx="22225" cy="46037"/>
            </a:xfrm>
            <a:custGeom>
              <a:avLst/>
              <a:gdLst>
                <a:gd name="T0" fmla="*/ 70 w 140"/>
                <a:gd name="T1" fmla="*/ 0 h 296"/>
                <a:gd name="T2" fmla="*/ 89 w 140"/>
                <a:gd name="T3" fmla="*/ 2 h 296"/>
                <a:gd name="T4" fmla="*/ 105 w 140"/>
                <a:gd name="T5" fmla="*/ 9 h 296"/>
                <a:gd name="T6" fmla="*/ 119 w 140"/>
                <a:gd name="T7" fmla="*/ 20 h 296"/>
                <a:gd name="T8" fmla="*/ 131 w 140"/>
                <a:gd name="T9" fmla="*/ 34 h 296"/>
                <a:gd name="T10" fmla="*/ 137 w 140"/>
                <a:gd name="T11" fmla="*/ 50 h 296"/>
                <a:gd name="T12" fmla="*/ 140 w 140"/>
                <a:gd name="T13" fmla="*/ 69 h 296"/>
                <a:gd name="T14" fmla="*/ 140 w 140"/>
                <a:gd name="T15" fmla="*/ 226 h 296"/>
                <a:gd name="T16" fmla="*/ 137 w 140"/>
                <a:gd name="T17" fmla="*/ 245 h 296"/>
                <a:gd name="T18" fmla="*/ 131 w 140"/>
                <a:gd name="T19" fmla="*/ 262 h 296"/>
                <a:gd name="T20" fmla="*/ 119 w 140"/>
                <a:gd name="T21" fmla="*/ 276 h 296"/>
                <a:gd name="T22" fmla="*/ 105 w 140"/>
                <a:gd name="T23" fmla="*/ 286 h 296"/>
                <a:gd name="T24" fmla="*/ 89 w 140"/>
                <a:gd name="T25" fmla="*/ 294 h 296"/>
                <a:gd name="T26" fmla="*/ 70 w 140"/>
                <a:gd name="T27" fmla="*/ 296 h 296"/>
                <a:gd name="T28" fmla="*/ 51 w 140"/>
                <a:gd name="T29" fmla="*/ 294 h 296"/>
                <a:gd name="T30" fmla="*/ 34 w 140"/>
                <a:gd name="T31" fmla="*/ 286 h 296"/>
                <a:gd name="T32" fmla="*/ 20 w 140"/>
                <a:gd name="T33" fmla="*/ 276 h 296"/>
                <a:gd name="T34" fmla="*/ 10 w 140"/>
                <a:gd name="T35" fmla="*/ 261 h 296"/>
                <a:gd name="T36" fmla="*/ 2 w 140"/>
                <a:gd name="T37" fmla="*/ 244 h 296"/>
                <a:gd name="T38" fmla="*/ 0 w 140"/>
                <a:gd name="T39" fmla="*/ 226 h 296"/>
                <a:gd name="T40" fmla="*/ 0 w 140"/>
                <a:gd name="T41" fmla="*/ 69 h 296"/>
                <a:gd name="T42" fmla="*/ 2 w 140"/>
                <a:gd name="T43" fmla="*/ 50 h 296"/>
                <a:gd name="T44" fmla="*/ 10 w 140"/>
                <a:gd name="T45" fmla="*/ 34 h 296"/>
                <a:gd name="T46" fmla="*/ 20 w 140"/>
                <a:gd name="T47" fmla="*/ 20 h 296"/>
                <a:gd name="T48" fmla="*/ 34 w 140"/>
                <a:gd name="T49" fmla="*/ 9 h 296"/>
                <a:gd name="T50" fmla="*/ 51 w 140"/>
                <a:gd name="T51" fmla="*/ 2 h 296"/>
                <a:gd name="T52" fmla="*/ 70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70" y="0"/>
                  </a:moveTo>
                  <a:lnTo>
                    <a:pt x="89" y="2"/>
                  </a:lnTo>
                  <a:lnTo>
                    <a:pt x="105" y="9"/>
                  </a:lnTo>
                  <a:lnTo>
                    <a:pt x="119" y="20"/>
                  </a:lnTo>
                  <a:lnTo>
                    <a:pt x="131" y="34"/>
                  </a:lnTo>
                  <a:lnTo>
                    <a:pt x="137" y="50"/>
                  </a:lnTo>
                  <a:lnTo>
                    <a:pt x="140" y="69"/>
                  </a:lnTo>
                  <a:lnTo>
                    <a:pt x="140" y="226"/>
                  </a:lnTo>
                  <a:lnTo>
                    <a:pt x="137" y="245"/>
                  </a:lnTo>
                  <a:lnTo>
                    <a:pt x="131" y="262"/>
                  </a:lnTo>
                  <a:lnTo>
                    <a:pt x="119" y="276"/>
                  </a:lnTo>
                  <a:lnTo>
                    <a:pt x="105" y="286"/>
                  </a:lnTo>
                  <a:lnTo>
                    <a:pt x="89" y="294"/>
                  </a:lnTo>
                  <a:lnTo>
                    <a:pt x="70" y="296"/>
                  </a:lnTo>
                  <a:lnTo>
                    <a:pt x="51" y="294"/>
                  </a:lnTo>
                  <a:lnTo>
                    <a:pt x="34" y="286"/>
                  </a:lnTo>
                  <a:lnTo>
                    <a:pt x="20" y="276"/>
                  </a:lnTo>
                  <a:lnTo>
                    <a:pt x="10" y="261"/>
                  </a:lnTo>
                  <a:lnTo>
                    <a:pt x="2" y="244"/>
                  </a:lnTo>
                  <a:lnTo>
                    <a:pt x="0" y="226"/>
                  </a:lnTo>
                  <a:lnTo>
                    <a:pt x="0" y="69"/>
                  </a:lnTo>
                  <a:lnTo>
                    <a:pt x="2" y="50"/>
                  </a:lnTo>
                  <a:lnTo>
                    <a:pt x="10" y="34"/>
                  </a:lnTo>
                  <a:lnTo>
                    <a:pt x="20" y="20"/>
                  </a:lnTo>
                  <a:lnTo>
                    <a:pt x="34" y="9"/>
                  </a:lnTo>
                  <a:lnTo>
                    <a:pt x="51" y="2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6" name="Freeform 338"/>
            <p:cNvSpPr>
              <a:spLocks/>
            </p:cNvSpPr>
            <p:nvPr/>
          </p:nvSpPr>
          <p:spPr bwMode="auto">
            <a:xfrm>
              <a:off x="5487988" y="4373563"/>
              <a:ext cx="22225" cy="46037"/>
            </a:xfrm>
            <a:custGeom>
              <a:avLst/>
              <a:gdLst>
                <a:gd name="T0" fmla="*/ 71 w 141"/>
                <a:gd name="T1" fmla="*/ 0 h 296"/>
                <a:gd name="T2" fmla="*/ 89 w 141"/>
                <a:gd name="T3" fmla="*/ 2 h 296"/>
                <a:gd name="T4" fmla="*/ 106 w 141"/>
                <a:gd name="T5" fmla="*/ 9 h 296"/>
                <a:gd name="T6" fmla="*/ 121 w 141"/>
                <a:gd name="T7" fmla="*/ 20 h 296"/>
                <a:gd name="T8" fmla="*/ 131 w 141"/>
                <a:gd name="T9" fmla="*/ 34 h 296"/>
                <a:gd name="T10" fmla="*/ 139 w 141"/>
                <a:gd name="T11" fmla="*/ 50 h 296"/>
                <a:gd name="T12" fmla="*/ 141 w 141"/>
                <a:gd name="T13" fmla="*/ 69 h 296"/>
                <a:gd name="T14" fmla="*/ 141 w 141"/>
                <a:gd name="T15" fmla="*/ 226 h 296"/>
                <a:gd name="T16" fmla="*/ 139 w 141"/>
                <a:gd name="T17" fmla="*/ 245 h 296"/>
                <a:gd name="T18" fmla="*/ 131 w 141"/>
                <a:gd name="T19" fmla="*/ 262 h 296"/>
                <a:gd name="T20" fmla="*/ 121 w 141"/>
                <a:gd name="T21" fmla="*/ 276 h 296"/>
                <a:gd name="T22" fmla="*/ 106 w 141"/>
                <a:gd name="T23" fmla="*/ 286 h 296"/>
                <a:gd name="T24" fmla="*/ 89 w 141"/>
                <a:gd name="T25" fmla="*/ 294 h 296"/>
                <a:gd name="T26" fmla="*/ 71 w 141"/>
                <a:gd name="T27" fmla="*/ 296 h 296"/>
                <a:gd name="T28" fmla="*/ 52 w 141"/>
                <a:gd name="T29" fmla="*/ 294 h 296"/>
                <a:gd name="T30" fmla="*/ 35 w 141"/>
                <a:gd name="T31" fmla="*/ 286 h 296"/>
                <a:gd name="T32" fmla="*/ 21 w 141"/>
                <a:gd name="T33" fmla="*/ 276 h 296"/>
                <a:gd name="T34" fmla="*/ 10 w 141"/>
                <a:gd name="T35" fmla="*/ 261 h 296"/>
                <a:gd name="T36" fmla="*/ 3 w 141"/>
                <a:gd name="T37" fmla="*/ 244 h 296"/>
                <a:gd name="T38" fmla="*/ 0 w 141"/>
                <a:gd name="T39" fmla="*/ 226 h 296"/>
                <a:gd name="T40" fmla="*/ 0 w 141"/>
                <a:gd name="T41" fmla="*/ 69 h 296"/>
                <a:gd name="T42" fmla="*/ 3 w 141"/>
                <a:gd name="T43" fmla="*/ 50 h 296"/>
                <a:gd name="T44" fmla="*/ 10 w 141"/>
                <a:gd name="T45" fmla="*/ 34 h 296"/>
                <a:gd name="T46" fmla="*/ 21 w 141"/>
                <a:gd name="T47" fmla="*/ 20 h 296"/>
                <a:gd name="T48" fmla="*/ 35 w 141"/>
                <a:gd name="T49" fmla="*/ 9 h 296"/>
                <a:gd name="T50" fmla="*/ 52 w 141"/>
                <a:gd name="T51" fmla="*/ 2 h 296"/>
                <a:gd name="T52" fmla="*/ 71 w 141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1" h="296">
                  <a:moveTo>
                    <a:pt x="71" y="0"/>
                  </a:moveTo>
                  <a:lnTo>
                    <a:pt x="89" y="2"/>
                  </a:lnTo>
                  <a:lnTo>
                    <a:pt x="106" y="9"/>
                  </a:lnTo>
                  <a:lnTo>
                    <a:pt x="121" y="20"/>
                  </a:lnTo>
                  <a:lnTo>
                    <a:pt x="131" y="34"/>
                  </a:lnTo>
                  <a:lnTo>
                    <a:pt x="139" y="50"/>
                  </a:lnTo>
                  <a:lnTo>
                    <a:pt x="141" y="69"/>
                  </a:lnTo>
                  <a:lnTo>
                    <a:pt x="141" y="226"/>
                  </a:lnTo>
                  <a:lnTo>
                    <a:pt x="139" y="245"/>
                  </a:lnTo>
                  <a:lnTo>
                    <a:pt x="131" y="262"/>
                  </a:lnTo>
                  <a:lnTo>
                    <a:pt x="121" y="276"/>
                  </a:lnTo>
                  <a:lnTo>
                    <a:pt x="106" y="286"/>
                  </a:lnTo>
                  <a:lnTo>
                    <a:pt x="89" y="294"/>
                  </a:lnTo>
                  <a:lnTo>
                    <a:pt x="71" y="296"/>
                  </a:lnTo>
                  <a:lnTo>
                    <a:pt x="52" y="294"/>
                  </a:lnTo>
                  <a:lnTo>
                    <a:pt x="35" y="286"/>
                  </a:lnTo>
                  <a:lnTo>
                    <a:pt x="21" y="276"/>
                  </a:lnTo>
                  <a:lnTo>
                    <a:pt x="10" y="261"/>
                  </a:lnTo>
                  <a:lnTo>
                    <a:pt x="3" y="244"/>
                  </a:lnTo>
                  <a:lnTo>
                    <a:pt x="0" y="226"/>
                  </a:lnTo>
                  <a:lnTo>
                    <a:pt x="0" y="69"/>
                  </a:lnTo>
                  <a:lnTo>
                    <a:pt x="3" y="50"/>
                  </a:lnTo>
                  <a:lnTo>
                    <a:pt x="10" y="34"/>
                  </a:lnTo>
                  <a:lnTo>
                    <a:pt x="21" y="20"/>
                  </a:lnTo>
                  <a:lnTo>
                    <a:pt x="35" y="9"/>
                  </a:lnTo>
                  <a:lnTo>
                    <a:pt x="52" y="2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7" name="Freeform 339"/>
            <p:cNvSpPr>
              <a:spLocks/>
            </p:cNvSpPr>
            <p:nvPr/>
          </p:nvSpPr>
          <p:spPr bwMode="auto">
            <a:xfrm>
              <a:off x="5548313" y="4373563"/>
              <a:ext cx="22225" cy="46037"/>
            </a:xfrm>
            <a:custGeom>
              <a:avLst/>
              <a:gdLst>
                <a:gd name="T0" fmla="*/ 69 w 140"/>
                <a:gd name="T1" fmla="*/ 0 h 296"/>
                <a:gd name="T2" fmla="*/ 88 w 140"/>
                <a:gd name="T3" fmla="*/ 2 h 296"/>
                <a:gd name="T4" fmla="*/ 105 w 140"/>
                <a:gd name="T5" fmla="*/ 9 h 296"/>
                <a:gd name="T6" fmla="*/ 119 w 140"/>
                <a:gd name="T7" fmla="*/ 20 h 296"/>
                <a:gd name="T8" fmla="*/ 131 w 140"/>
                <a:gd name="T9" fmla="*/ 34 h 296"/>
                <a:gd name="T10" fmla="*/ 137 w 140"/>
                <a:gd name="T11" fmla="*/ 50 h 296"/>
                <a:gd name="T12" fmla="*/ 140 w 140"/>
                <a:gd name="T13" fmla="*/ 69 h 296"/>
                <a:gd name="T14" fmla="*/ 140 w 140"/>
                <a:gd name="T15" fmla="*/ 226 h 296"/>
                <a:gd name="T16" fmla="*/ 137 w 140"/>
                <a:gd name="T17" fmla="*/ 245 h 296"/>
                <a:gd name="T18" fmla="*/ 131 w 140"/>
                <a:gd name="T19" fmla="*/ 262 h 296"/>
                <a:gd name="T20" fmla="*/ 119 w 140"/>
                <a:gd name="T21" fmla="*/ 276 h 296"/>
                <a:gd name="T22" fmla="*/ 105 w 140"/>
                <a:gd name="T23" fmla="*/ 286 h 296"/>
                <a:gd name="T24" fmla="*/ 88 w 140"/>
                <a:gd name="T25" fmla="*/ 294 h 296"/>
                <a:gd name="T26" fmla="*/ 69 w 140"/>
                <a:gd name="T27" fmla="*/ 296 h 296"/>
                <a:gd name="T28" fmla="*/ 52 w 140"/>
                <a:gd name="T29" fmla="*/ 294 h 296"/>
                <a:gd name="T30" fmla="*/ 35 w 140"/>
                <a:gd name="T31" fmla="*/ 286 h 296"/>
                <a:gd name="T32" fmla="*/ 20 w 140"/>
                <a:gd name="T33" fmla="*/ 276 h 296"/>
                <a:gd name="T34" fmla="*/ 9 w 140"/>
                <a:gd name="T35" fmla="*/ 261 h 296"/>
                <a:gd name="T36" fmla="*/ 2 w 140"/>
                <a:gd name="T37" fmla="*/ 244 h 296"/>
                <a:gd name="T38" fmla="*/ 0 w 140"/>
                <a:gd name="T39" fmla="*/ 226 h 296"/>
                <a:gd name="T40" fmla="*/ 0 w 140"/>
                <a:gd name="T41" fmla="*/ 69 h 296"/>
                <a:gd name="T42" fmla="*/ 2 w 140"/>
                <a:gd name="T43" fmla="*/ 50 h 296"/>
                <a:gd name="T44" fmla="*/ 9 w 140"/>
                <a:gd name="T45" fmla="*/ 34 h 296"/>
                <a:gd name="T46" fmla="*/ 20 w 140"/>
                <a:gd name="T47" fmla="*/ 20 h 296"/>
                <a:gd name="T48" fmla="*/ 35 w 140"/>
                <a:gd name="T49" fmla="*/ 9 h 296"/>
                <a:gd name="T50" fmla="*/ 50 w 140"/>
                <a:gd name="T51" fmla="*/ 2 h 296"/>
                <a:gd name="T52" fmla="*/ 69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69" y="0"/>
                  </a:moveTo>
                  <a:lnTo>
                    <a:pt x="88" y="2"/>
                  </a:lnTo>
                  <a:lnTo>
                    <a:pt x="105" y="9"/>
                  </a:lnTo>
                  <a:lnTo>
                    <a:pt x="119" y="20"/>
                  </a:lnTo>
                  <a:lnTo>
                    <a:pt x="131" y="34"/>
                  </a:lnTo>
                  <a:lnTo>
                    <a:pt x="137" y="50"/>
                  </a:lnTo>
                  <a:lnTo>
                    <a:pt x="140" y="69"/>
                  </a:lnTo>
                  <a:lnTo>
                    <a:pt x="140" y="226"/>
                  </a:lnTo>
                  <a:lnTo>
                    <a:pt x="137" y="245"/>
                  </a:lnTo>
                  <a:lnTo>
                    <a:pt x="131" y="262"/>
                  </a:lnTo>
                  <a:lnTo>
                    <a:pt x="119" y="276"/>
                  </a:lnTo>
                  <a:lnTo>
                    <a:pt x="105" y="286"/>
                  </a:lnTo>
                  <a:lnTo>
                    <a:pt x="88" y="294"/>
                  </a:lnTo>
                  <a:lnTo>
                    <a:pt x="69" y="296"/>
                  </a:lnTo>
                  <a:lnTo>
                    <a:pt x="52" y="294"/>
                  </a:lnTo>
                  <a:lnTo>
                    <a:pt x="35" y="286"/>
                  </a:lnTo>
                  <a:lnTo>
                    <a:pt x="20" y="276"/>
                  </a:lnTo>
                  <a:lnTo>
                    <a:pt x="9" y="261"/>
                  </a:lnTo>
                  <a:lnTo>
                    <a:pt x="2" y="244"/>
                  </a:lnTo>
                  <a:lnTo>
                    <a:pt x="0" y="226"/>
                  </a:lnTo>
                  <a:lnTo>
                    <a:pt x="0" y="69"/>
                  </a:lnTo>
                  <a:lnTo>
                    <a:pt x="2" y="50"/>
                  </a:lnTo>
                  <a:lnTo>
                    <a:pt x="9" y="34"/>
                  </a:lnTo>
                  <a:lnTo>
                    <a:pt x="20" y="20"/>
                  </a:lnTo>
                  <a:lnTo>
                    <a:pt x="35" y="9"/>
                  </a:lnTo>
                  <a:lnTo>
                    <a:pt x="50" y="2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8" name="Freeform 340"/>
            <p:cNvSpPr>
              <a:spLocks/>
            </p:cNvSpPr>
            <p:nvPr/>
          </p:nvSpPr>
          <p:spPr bwMode="auto">
            <a:xfrm>
              <a:off x="5608638" y="4373563"/>
              <a:ext cx="22225" cy="46037"/>
            </a:xfrm>
            <a:custGeom>
              <a:avLst/>
              <a:gdLst>
                <a:gd name="T0" fmla="*/ 71 w 140"/>
                <a:gd name="T1" fmla="*/ 0 h 296"/>
                <a:gd name="T2" fmla="*/ 89 w 140"/>
                <a:gd name="T3" fmla="*/ 2 h 296"/>
                <a:gd name="T4" fmla="*/ 106 w 140"/>
                <a:gd name="T5" fmla="*/ 9 h 296"/>
                <a:gd name="T6" fmla="*/ 120 w 140"/>
                <a:gd name="T7" fmla="*/ 20 h 296"/>
                <a:gd name="T8" fmla="*/ 131 w 140"/>
                <a:gd name="T9" fmla="*/ 34 h 296"/>
                <a:gd name="T10" fmla="*/ 138 w 140"/>
                <a:gd name="T11" fmla="*/ 50 h 296"/>
                <a:gd name="T12" fmla="*/ 140 w 140"/>
                <a:gd name="T13" fmla="*/ 69 h 296"/>
                <a:gd name="T14" fmla="*/ 140 w 140"/>
                <a:gd name="T15" fmla="*/ 226 h 296"/>
                <a:gd name="T16" fmla="*/ 138 w 140"/>
                <a:gd name="T17" fmla="*/ 245 h 296"/>
                <a:gd name="T18" fmla="*/ 131 w 140"/>
                <a:gd name="T19" fmla="*/ 262 h 296"/>
                <a:gd name="T20" fmla="*/ 120 w 140"/>
                <a:gd name="T21" fmla="*/ 276 h 296"/>
                <a:gd name="T22" fmla="*/ 106 w 140"/>
                <a:gd name="T23" fmla="*/ 286 h 296"/>
                <a:gd name="T24" fmla="*/ 89 w 140"/>
                <a:gd name="T25" fmla="*/ 294 h 296"/>
                <a:gd name="T26" fmla="*/ 71 w 140"/>
                <a:gd name="T27" fmla="*/ 296 h 296"/>
                <a:gd name="T28" fmla="*/ 52 w 140"/>
                <a:gd name="T29" fmla="*/ 294 h 296"/>
                <a:gd name="T30" fmla="*/ 35 w 140"/>
                <a:gd name="T31" fmla="*/ 286 h 296"/>
                <a:gd name="T32" fmla="*/ 21 w 140"/>
                <a:gd name="T33" fmla="*/ 276 h 296"/>
                <a:gd name="T34" fmla="*/ 10 w 140"/>
                <a:gd name="T35" fmla="*/ 261 h 296"/>
                <a:gd name="T36" fmla="*/ 2 w 140"/>
                <a:gd name="T37" fmla="*/ 244 h 296"/>
                <a:gd name="T38" fmla="*/ 0 w 140"/>
                <a:gd name="T39" fmla="*/ 226 h 296"/>
                <a:gd name="T40" fmla="*/ 0 w 140"/>
                <a:gd name="T41" fmla="*/ 69 h 296"/>
                <a:gd name="T42" fmla="*/ 2 w 140"/>
                <a:gd name="T43" fmla="*/ 50 h 296"/>
                <a:gd name="T44" fmla="*/ 10 w 140"/>
                <a:gd name="T45" fmla="*/ 34 h 296"/>
                <a:gd name="T46" fmla="*/ 21 w 140"/>
                <a:gd name="T47" fmla="*/ 20 h 296"/>
                <a:gd name="T48" fmla="*/ 35 w 140"/>
                <a:gd name="T49" fmla="*/ 9 h 296"/>
                <a:gd name="T50" fmla="*/ 52 w 140"/>
                <a:gd name="T51" fmla="*/ 2 h 296"/>
                <a:gd name="T52" fmla="*/ 71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71" y="0"/>
                  </a:moveTo>
                  <a:lnTo>
                    <a:pt x="89" y="2"/>
                  </a:lnTo>
                  <a:lnTo>
                    <a:pt x="106" y="9"/>
                  </a:lnTo>
                  <a:lnTo>
                    <a:pt x="120" y="20"/>
                  </a:lnTo>
                  <a:lnTo>
                    <a:pt x="131" y="34"/>
                  </a:lnTo>
                  <a:lnTo>
                    <a:pt x="138" y="50"/>
                  </a:lnTo>
                  <a:lnTo>
                    <a:pt x="140" y="69"/>
                  </a:lnTo>
                  <a:lnTo>
                    <a:pt x="140" y="226"/>
                  </a:lnTo>
                  <a:lnTo>
                    <a:pt x="138" y="245"/>
                  </a:lnTo>
                  <a:lnTo>
                    <a:pt x="131" y="262"/>
                  </a:lnTo>
                  <a:lnTo>
                    <a:pt x="120" y="276"/>
                  </a:lnTo>
                  <a:lnTo>
                    <a:pt x="106" y="286"/>
                  </a:lnTo>
                  <a:lnTo>
                    <a:pt x="89" y="294"/>
                  </a:lnTo>
                  <a:lnTo>
                    <a:pt x="71" y="296"/>
                  </a:lnTo>
                  <a:lnTo>
                    <a:pt x="52" y="294"/>
                  </a:lnTo>
                  <a:lnTo>
                    <a:pt x="35" y="286"/>
                  </a:lnTo>
                  <a:lnTo>
                    <a:pt x="21" y="276"/>
                  </a:lnTo>
                  <a:lnTo>
                    <a:pt x="10" y="261"/>
                  </a:lnTo>
                  <a:lnTo>
                    <a:pt x="2" y="244"/>
                  </a:lnTo>
                  <a:lnTo>
                    <a:pt x="0" y="226"/>
                  </a:lnTo>
                  <a:lnTo>
                    <a:pt x="0" y="69"/>
                  </a:lnTo>
                  <a:lnTo>
                    <a:pt x="2" y="50"/>
                  </a:lnTo>
                  <a:lnTo>
                    <a:pt x="10" y="34"/>
                  </a:lnTo>
                  <a:lnTo>
                    <a:pt x="21" y="20"/>
                  </a:lnTo>
                  <a:lnTo>
                    <a:pt x="35" y="9"/>
                  </a:lnTo>
                  <a:lnTo>
                    <a:pt x="52" y="2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59" name="Freeform 341"/>
            <p:cNvSpPr>
              <a:spLocks/>
            </p:cNvSpPr>
            <p:nvPr/>
          </p:nvSpPr>
          <p:spPr bwMode="auto">
            <a:xfrm>
              <a:off x="5427663" y="4449763"/>
              <a:ext cx="22225" cy="46037"/>
            </a:xfrm>
            <a:custGeom>
              <a:avLst/>
              <a:gdLst>
                <a:gd name="T0" fmla="*/ 70 w 140"/>
                <a:gd name="T1" fmla="*/ 0 h 296"/>
                <a:gd name="T2" fmla="*/ 89 w 140"/>
                <a:gd name="T3" fmla="*/ 2 h 296"/>
                <a:gd name="T4" fmla="*/ 105 w 140"/>
                <a:gd name="T5" fmla="*/ 9 h 296"/>
                <a:gd name="T6" fmla="*/ 119 w 140"/>
                <a:gd name="T7" fmla="*/ 20 h 296"/>
                <a:gd name="T8" fmla="*/ 131 w 140"/>
                <a:gd name="T9" fmla="*/ 35 h 296"/>
                <a:gd name="T10" fmla="*/ 137 w 140"/>
                <a:gd name="T11" fmla="*/ 52 h 296"/>
                <a:gd name="T12" fmla="*/ 140 w 140"/>
                <a:gd name="T13" fmla="*/ 71 h 296"/>
                <a:gd name="T14" fmla="*/ 140 w 140"/>
                <a:gd name="T15" fmla="*/ 226 h 296"/>
                <a:gd name="T16" fmla="*/ 137 w 140"/>
                <a:gd name="T17" fmla="*/ 244 h 296"/>
                <a:gd name="T18" fmla="*/ 131 w 140"/>
                <a:gd name="T19" fmla="*/ 261 h 296"/>
                <a:gd name="T20" fmla="*/ 119 w 140"/>
                <a:gd name="T21" fmla="*/ 276 h 296"/>
                <a:gd name="T22" fmla="*/ 105 w 140"/>
                <a:gd name="T23" fmla="*/ 286 h 296"/>
                <a:gd name="T24" fmla="*/ 89 w 140"/>
                <a:gd name="T25" fmla="*/ 294 h 296"/>
                <a:gd name="T26" fmla="*/ 70 w 140"/>
                <a:gd name="T27" fmla="*/ 296 h 296"/>
                <a:gd name="T28" fmla="*/ 51 w 140"/>
                <a:gd name="T29" fmla="*/ 294 h 296"/>
                <a:gd name="T30" fmla="*/ 34 w 140"/>
                <a:gd name="T31" fmla="*/ 286 h 296"/>
                <a:gd name="T32" fmla="*/ 20 w 140"/>
                <a:gd name="T33" fmla="*/ 276 h 296"/>
                <a:gd name="T34" fmla="*/ 10 w 140"/>
                <a:gd name="T35" fmla="*/ 261 h 296"/>
                <a:gd name="T36" fmla="*/ 2 w 140"/>
                <a:gd name="T37" fmla="*/ 244 h 296"/>
                <a:gd name="T38" fmla="*/ 0 w 140"/>
                <a:gd name="T39" fmla="*/ 226 h 296"/>
                <a:gd name="T40" fmla="*/ 0 w 140"/>
                <a:gd name="T41" fmla="*/ 71 h 296"/>
                <a:gd name="T42" fmla="*/ 2 w 140"/>
                <a:gd name="T43" fmla="*/ 52 h 296"/>
                <a:gd name="T44" fmla="*/ 10 w 140"/>
                <a:gd name="T45" fmla="*/ 35 h 296"/>
                <a:gd name="T46" fmla="*/ 20 w 140"/>
                <a:gd name="T47" fmla="*/ 20 h 296"/>
                <a:gd name="T48" fmla="*/ 34 w 140"/>
                <a:gd name="T49" fmla="*/ 9 h 296"/>
                <a:gd name="T50" fmla="*/ 51 w 140"/>
                <a:gd name="T51" fmla="*/ 2 h 296"/>
                <a:gd name="T52" fmla="*/ 70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70" y="0"/>
                  </a:moveTo>
                  <a:lnTo>
                    <a:pt x="89" y="2"/>
                  </a:lnTo>
                  <a:lnTo>
                    <a:pt x="105" y="9"/>
                  </a:lnTo>
                  <a:lnTo>
                    <a:pt x="119" y="20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1"/>
                  </a:lnTo>
                  <a:lnTo>
                    <a:pt x="140" y="226"/>
                  </a:lnTo>
                  <a:lnTo>
                    <a:pt x="137" y="244"/>
                  </a:lnTo>
                  <a:lnTo>
                    <a:pt x="131" y="261"/>
                  </a:lnTo>
                  <a:lnTo>
                    <a:pt x="119" y="276"/>
                  </a:lnTo>
                  <a:lnTo>
                    <a:pt x="105" y="286"/>
                  </a:lnTo>
                  <a:lnTo>
                    <a:pt x="89" y="294"/>
                  </a:lnTo>
                  <a:lnTo>
                    <a:pt x="70" y="296"/>
                  </a:lnTo>
                  <a:lnTo>
                    <a:pt x="51" y="294"/>
                  </a:lnTo>
                  <a:lnTo>
                    <a:pt x="34" y="286"/>
                  </a:lnTo>
                  <a:lnTo>
                    <a:pt x="20" y="276"/>
                  </a:lnTo>
                  <a:lnTo>
                    <a:pt x="10" y="261"/>
                  </a:lnTo>
                  <a:lnTo>
                    <a:pt x="2" y="244"/>
                  </a:lnTo>
                  <a:lnTo>
                    <a:pt x="0" y="226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0" y="20"/>
                  </a:lnTo>
                  <a:lnTo>
                    <a:pt x="34" y="9"/>
                  </a:lnTo>
                  <a:lnTo>
                    <a:pt x="51" y="2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0" name="Freeform 342"/>
            <p:cNvSpPr>
              <a:spLocks/>
            </p:cNvSpPr>
            <p:nvPr/>
          </p:nvSpPr>
          <p:spPr bwMode="auto">
            <a:xfrm>
              <a:off x="5487988" y="4449763"/>
              <a:ext cx="22225" cy="46037"/>
            </a:xfrm>
            <a:custGeom>
              <a:avLst/>
              <a:gdLst>
                <a:gd name="T0" fmla="*/ 71 w 141"/>
                <a:gd name="T1" fmla="*/ 0 h 296"/>
                <a:gd name="T2" fmla="*/ 89 w 141"/>
                <a:gd name="T3" fmla="*/ 2 h 296"/>
                <a:gd name="T4" fmla="*/ 106 w 141"/>
                <a:gd name="T5" fmla="*/ 9 h 296"/>
                <a:gd name="T6" fmla="*/ 121 w 141"/>
                <a:gd name="T7" fmla="*/ 20 h 296"/>
                <a:gd name="T8" fmla="*/ 131 w 141"/>
                <a:gd name="T9" fmla="*/ 35 h 296"/>
                <a:gd name="T10" fmla="*/ 139 w 141"/>
                <a:gd name="T11" fmla="*/ 52 h 296"/>
                <a:gd name="T12" fmla="*/ 141 w 141"/>
                <a:gd name="T13" fmla="*/ 71 h 296"/>
                <a:gd name="T14" fmla="*/ 141 w 141"/>
                <a:gd name="T15" fmla="*/ 226 h 296"/>
                <a:gd name="T16" fmla="*/ 139 w 141"/>
                <a:gd name="T17" fmla="*/ 244 h 296"/>
                <a:gd name="T18" fmla="*/ 131 w 141"/>
                <a:gd name="T19" fmla="*/ 261 h 296"/>
                <a:gd name="T20" fmla="*/ 121 w 141"/>
                <a:gd name="T21" fmla="*/ 276 h 296"/>
                <a:gd name="T22" fmla="*/ 106 w 141"/>
                <a:gd name="T23" fmla="*/ 286 h 296"/>
                <a:gd name="T24" fmla="*/ 89 w 141"/>
                <a:gd name="T25" fmla="*/ 294 h 296"/>
                <a:gd name="T26" fmla="*/ 71 w 141"/>
                <a:gd name="T27" fmla="*/ 296 h 296"/>
                <a:gd name="T28" fmla="*/ 52 w 141"/>
                <a:gd name="T29" fmla="*/ 294 h 296"/>
                <a:gd name="T30" fmla="*/ 35 w 141"/>
                <a:gd name="T31" fmla="*/ 286 h 296"/>
                <a:gd name="T32" fmla="*/ 21 w 141"/>
                <a:gd name="T33" fmla="*/ 276 h 296"/>
                <a:gd name="T34" fmla="*/ 10 w 141"/>
                <a:gd name="T35" fmla="*/ 261 h 296"/>
                <a:gd name="T36" fmla="*/ 3 w 141"/>
                <a:gd name="T37" fmla="*/ 244 h 296"/>
                <a:gd name="T38" fmla="*/ 0 w 141"/>
                <a:gd name="T39" fmla="*/ 226 h 296"/>
                <a:gd name="T40" fmla="*/ 0 w 141"/>
                <a:gd name="T41" fmla="*/ 71 h 296"/>
                <a:gd name="T42" fmla="*/ 3 w 141"/>
                <a:gd name="T43" fmla="*/ 52 h 296"/>
                <a:gd name="T44" fmla="*/ 10 w 141"/>
                <a:gd name="T45" fmla="*/ 35 h 296"/>
                <a:gd name="T46" fmla="*/ 21 w 141"/>
                <a:gd name="T47" fmla="*/ 20 h 296"/>
                <a:gd name="T48" fmla="*/ 35 w 141"/>
                <a:gd name="T49" fmla="*/ 9 h 296"/>
                <a:gd name="T50" fmla="*/ 52 w 141"/>
                <a:gd name="T51" fmla="*/ 2 h 296"/>
                <a:gd name="T52" fmla="*/ 71 w 141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1" h="296">
                  <a:moveTo>
                    <a:pt x="71" y="0"/>
                  </a:moveTo>
                  <a:lnTo>
                    <a:pt x="89" y="2"/>
                  </a:lnTo>
                  <a:lnTo>
                    <a:pt x="106" y="9"/>
                  </a:lnTo>
                  <a:lnTo>
                    <a:pt x="121" y="20"/>
                  </a:lnTo>
                  <a:lnTo>
                    <a:pt x="131" y="35"/>
                  </a:lnTo>
                  <a:lnTo>
                    <a:pt x="139" y="52"/>
                  </a:lnTo>
                  <a:lnTo>
                    <a:pt x="141" y="71"/>
                  </a:lnTo>
                  <a:lnTo>
                    <a:pt x="141" y="226"/>
                  </a:lnTo>
                  <a:lnTo>
                    <a:pt x="139" y="244"/>
                  </a:lnTo>
                  <a:lnTo>
                    <a:pt x="131" y="261"/>
                  </a:lnTo>
                  <a:lnTo>
                    <a:pt x="121" y="276"/>
                  </a:lnTo>
                  <a:lnTo>
                    <a:pt x="106" y="286"/>
                  </a:lnTo>
                  <a:lnTo>
                    <a:pt x="89" y="294"/>
                  </a:lnTo>
                  <a:lnTo>
                    <a:pt x="71" y="296"/>
                  </a:lnTo>
                  <a:lnTo>
                    <a:pt x="52" y="294"/>
                  </a:lnTo>
                  <a:lnTo>
                    <a:pt x="35" y="286"/>
                  </a:lnTo>
                  <a:lnTo>
                    <a:pt x="21" y="276"/>
                  </a:lnTo>
                  <a:lnTo>
                    <a:pt x="10" y="261"/>
                  </a:lnTo>
                  <a:lnTo>
                    <a:pt x="3" y="244"/>
                  </a:lnTo>
                  <a:lnTo>
                    <a:pt x="0" y="226"/>
                  </a:lnTo>
                  <a:lnTo>
                    <a:pt x="0" y="71"/>
                  </a:lnTo>
                  <a:lnTo>
                    <a:pt x="3" y="52"/>
                  </a:lnTo>
                  <a:lnTo>
                    <a:pt x="10" y="35"/>
                  </a:lnTo>
                  <a:lnTo>
                    <a:pt x="21" y="20"/>
                  </a:lnTo>
                  <a:lnTo>
                    <a:pt x="35" y="9"/>
                  </a:lnTo>
                  <a:lnTo>
                    <a:pt x="52" y="2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1" name="Freeform 343"/>
            <p:cNvSpPr>
              <a:spLocks/>
            </p:cNvSpPr>
            <p:nvPr/>
          </p:nvSpPr>
          <p:spPr bwMode="auto">
            <a:xfrm>
              <a:off x="5548313" y="4449763"/>
              <a:ext cx="22225" cy="46037"/>
            </a:xfrm>
            <a:custGeom>
              <a:avLst/>
              <a:gdLst>
                <a:gd name="T0" fmla="*/ 69 w 140"/>
                <a:gd name="T1" fmla="*/ 0 h 296"/>
                <a:gd name="T2" fmla="*/ 88 w 140"/>
                <a:gd name="T3" fmla="*/ 2 h 296"/>
                <a:gd name="T4" fmla="*/ 105 w 140"/>
                <a:gd name="T5" fmla="*/ 9 h 296"/>
                <a:gd name="T6" fmla="*/ 119 w 140"/>
                <a:gd name="T7" fmla="*/ 20 h 296"/>
                <a:gd name="T8" fmla="*/ 131 w 140"/>
                <a:gd name="T9" fmla="*/ 35 h 296"/>
                <a:gd name="T10" fmla="*/ 137 w 140"/>
                <a:gd name="T11" fmla="*/ 52 h 296"/>
                <a:gd name="T12" fmla="*/ 140 w 140"/>
                <a:gd name="T13" fmla="*/ 71 h 296"/>
                <a:gd name="T14" fmla="*/ 140 w 140"/>
                <a:gd name="T15" fmla="*/ 226 h 296"/>
                <a:gd name="T16" fmla="*/ 137 w 140"/>
                <a:gd name="T17" fmla="*/ 244 h 296"/>
                <a:gd name="T18" fmla="*/ 131 w 140"/>
                <a:gd name="T19" fmla="*/ 261 h 296"/>
                <a:gd name="T20" fmla="*/ 119 w 140"/>
                <a:gd name="T21" fmla="*/ 276 h 296"/>
                <a:gd name="T22" fmla="*/ 105 w 140"/>
                <a:gd name="T23" fmla="*/ 286 h 296"/>
                <a:gd name="T24" fmla="*/ 88 w 140"/>
                <a:gd name="T25" fmla="*/ 294 h 296"/>
                <a:gd name="T26" fmla="*/ 69 w 140"/>
                <a:gd name="T27" fmla="*/ 296 h 296"/>
                <a:gd name="T28" fmla="*/ 52 w 140"/>
                <a:gd name="T29" fmla="*/ 294 h 296"/>
                <a:gd name="T30" fmla="*/ 35 w 140"/>
                <a:gd name="T31" fmla="*/ 286 h 296"/>
                <a:gd name="T32" fmla="*/ 20 w 140"/>
                <a:gd name="T33" fmla="*/ 276 h 296"/>
                <a:gd name="T34" fmla="*/ 9 w 140"/>
                <a:gd name="T35" fmla="*/ 261 h 296"/>
                <a:gd name="T36" fmla="*/ 2 w 140"/>
                <a:gd name="T37" fmla="*/ 244 h 296"/>
                <a:gd name="T38" fmla="*/ 0 w 140"/>
                <a:gd name="T39" fmla="*/ 226 h 296"/>
                <a:gd name="T40" fmla="*/ 0 w 140"/>
                <a:gd name="T41" fmla="*/ 71 h 296"/>
                <a:gd name="T42" fmla="*/ 2 w 140"/>
                <a:gd name="T43" fmla="*/ 52 h 296"/>
                <a:gd name="T44" fmla="*/ 9 w 140"/>
                <a:gd name="T45" fmla="*/ 35 h 296"/>
                <a:gd name="T46" fmla="*/ 20 w 140"/>
                <a:gd name="T47" fmla="*/ 20 h 296"/>
                <a:gd name="T48" fmla="*/ 35 w 140"/>
                <a:gd name="T49" fmla="*/ 9 h 296"/>
                <a:gd name="T50" fmla="*/ 50 w 140"/>
                <a:gd name="T51" fmla="*/ 2 h 296"/>
                <a:gd name="T52" fmla="*/ 69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69" y="0"/>
                  </a:moveTo>
                  <a:lnTo>
                    <a:pt x="88" y="2"/>
                  </a:lnTo>
                  <a:lnTo>
                    <a:pt x="105" y="9"/>
                  </a:lnTo>
                  <a:lnTo>
                    <a:pt x="119" y="20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1"/>
                  </a:lnTo>
                  <a:lnTo>
                    <a:pt x="140" y="226"/>
                  </a:lnTo>
                  <a:lnTo>
                    <a:pt x="137" y="244"/>
                  </a:lnTo>
                  <a:lnTo>
                    <a:pt x="131" y="261"/>
                  </a:lnTo>
                  <a:lnTo>
                    <a:pt x="119" y="276"/>
                  </a:lnTo>
                  <a:lnTo>
                    <a:pt x="105" y="286"/>
                  </a:lnTo>
                  <a:lnTo>
                    <a:pt x="88" y="294"/>
                  </a:lnTo>
                  <a:lnTo>
                    <a:pt x="69" y="296"/>
                  </a:lnTo>
                  <a:lnTo>
                    <a:pt x="52" y="294"/>
                  </a:lnTo>
                  <a:lnTo>
                    <a:pt x="35" y="286"/>
                  </a:lnTo>
                  <a:lnTo>
                    <a:pt x="20" y="276"/>
                  </a:lnTo>
                  <a:lnTo>
                    <a:pt x="9" y="261"/>
                  </a:lnTo>
                  <a:lnTo>
                    <a:pt x="2" y="244"/>
                  </a:lnTo>
                  <a:lnTo>
                    <a:pt x="0" y="226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0"/>
                  </a:lnTo>
                  <a:lnTo>
                    <a:pt x="35" y="9"/>
                  </a:lnTo>
                  <a:lnTo>
                    <a:pt x="50" y="2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2" name="Freeform 344"/>
            <p:cNvSpPr>
              <a:spLocks/>
            </p:cNvSpPr>
            <p:nvPr/>
          </p:nvSpPr>
          <p:spPr bwMode="auto">
            <a:xfrm>
              <a:off x="5608638" y="4449763"/>
              <a:ext cx="22225" cy="46037"/>
            </a:xfrm>
            <a:custGeom>
              <a:avLst/>
              <a:gdLst>
                <a:gd name="T0" fmla="*/ 71 w 140"/>
                <a:gd name="T1" fmla="*/ 0 h 296"/>
                <a:gd name="T2" fmla="*/ 89 w 140"/>
                <a:gd name="T3" fmla="*/ 2 h 296"/>
                <a:gd name="T4" fmla="*/ 106 w 140"/>
                <a:gd name="T5" fmla="*/ 9 h 296"/>
                <a:gd name="T6" fmla="*/ 120 w 140"/>
                <a:gd name="T7" fmla="*/ 20 h 296"/>
                <a:gd name="T8" fmla="*/ 131 w 140"/>
                <a:gd name="T9" fmla="*/ 35 h 296"/>
                <a:gd name="T10" fmla="*/ 138 w 140"/>
                <a:gd name="T11" fmla="*/ 52 h 296"/>
                <a:gd name="T12" fmla="*/ 140 w 140"/>
                <a:gd name="T13" fmla="*/ 71 h 296"/>
                <a:gd name="T14" fmla="*/ 140 w 140"/>
                <a:gd name="T15" fmla="*/ 226 h 296"/>
                <a:gd name="T16" fmla="*/ 138 w 140"/>
                <a:gd name="T17" fmla="*/ 244 h 296"/>
                <a:gd name="T18" fmla="*/ 131 w 140"/>
                <a:gd name="T19" fmla="*/ 261 h 296"/>
                <a:gd name="T20" fmla="*/ 120 w 140"/>
                <a:gd name="T21" fmla="*/ 276 h 296"/>
                <a:gd name="T22" fmla="*/ 106 w 140"/>
                <a:gd name="T23" fmla="*/ 286 h 296"/>
                <a:gd name="T24" fmla="*/ 89 w 140"/>
                <a:gd name="T25" fmla="*/ 294 h 296"/>
                <a:gd name="T26" fmla="*/ 71 w 140"/>
                <a:gd name="T27" fmla="*/ 296 h 296"/>
                <a:gd name="T28" fmla="*/ 52 w 140"/>
                <a:gd name="T29" fmla="*/ 294 h 296"/>
                <a:gd name="T30" fmla="*/ 35 w 140"/>
                <a:gd name="T31" fmla="*/ 286 h 296"/>
                <a:gd name="T32" fmla="*/ 21 w 140"/>
                <a:gd name="T33" fmla="*/ 276 h 296"/>
                <a:gd name="T34" fmla="*/ 10 w 140"/>
                <a:gd name="T35" fmla="*/ 261 h 296"/>
                <a:gd name="T36" fmla="*/ 2 w 140"/>
                <a:gd name="T37" fmla="*/ 244 h 296"/>
                <a:gd name="T38" fmla="*/ 0 w 140"/>
                <a:gd name="T39" fmla="*/ 226 h 296"/>
                <a:gd name="T40" fmla="*/ 0 w 140"/>
                <a:gd name="T41" fmla="*/ 71 h 296"/>
                <a:gd name="T42" fmla="*/ 2 w 140"/>
                <a:gd name="T43" fmla="*/ 52 h 296"/>
                <a:gd name="T44" fmla="*/ 10 w 140"/>
                <a:gd name="T45" fmla="*/ 35 h 296"/>
                <a:gd name="T46" fmla="*/ 21 w 140"/>
                <a:gd name="T47" fmla="*/ 20 h 296"/>
                <a:gd name="T48" fmla="*/ 35 w 140"/>
                <a:gd name="T49" fmla="*/ 9 h 296"/>
                <a:gd name="T50" fmla="*/ 52 w 140"/>
                <a:gd name="T51" fmla="*/ 2 h 296"/>
                <a:gd name="T52" fmla="*/ 71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71" y="0"/>
                  </a:moveTo>
                  <a:lnTo>
                    <a:pt x="89" y="2"/>
                  </a:lnTo>
                  <a:lnTo>
                    <a:pt x="106" y="9"/>
                  </a:lnTo>
                  <a:lnTo>
                    <a:pt x="120" y="20"/>
                  </a:lnTo>
                  <a:lnTo>
                    <a:pt x="131" y="35"/>
                  </a:lnTo>
                  <a:lnTo>
                    <a:pt x="138" y="52"/>
                  </a:lnTo>
                  <a:lnTo>
                    <a:pt x="140" y="71"/>
                  </a:lnTo>
                  <a:lnTo>
                    <a:pt x="140" y="226"/>
                  </a:lnTo>
                  <a:lnTo>
                    <a:pt x="138" y="244"/>
                  </a:lnTo>
                  <a:lnTo>
                    <a:pt x="131" y="261"/>
                  </a:lnTo>
                  <a:lnTo>
                    <a:pt x="120" y="276"/>
                  </a:lnTo>
                  <a:lnTo>
                    <a:pt x="106" y="286"/>
                  </a:lnTo>
                  <a:lnTo>
                    <a:pt x="89" y="294"/>
                  </a:lnTo>
                  <a:lnTo>
                    <a:pt x="71" y="296"/>
                  </a:lnTo>
                  <a:lnTo>
                    <a:pt x="52" y="294"/>
                  </a:lnTo>
                  <a:lnTo>
                    <a:pt x="35" y="286"/>
                  </a:lnTo>
                  <a:lnTo>
                    <a:pt x="21" y="276"/>
                  </a:lnTo>
                  <a:lnTo>
                    <a:pt x="10" y="261"/>
                  </a:lnTo>
                  <a:lnTo>
                    <a:pt x="2" y="244"/>
                  </a:lnTo>
                  <a:lnTo>
                    <a:pt x="0" y="226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1" y="20"/>
                  </a:lnTo>
                  <a:lnTo>
                    <a:pt x="35" y="9"/>
                  </a:lnTo>
                  <a:lnTo>
                    <a:pt x="52" y="2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3" name="Freeform 345"/>
            <p:cNvSpPr>
              <a:spLocks/>
            </p:cNvSpPr>
            <p:nvPr/>
          </p:nvSpPr>
          <p:spPr bwMode="auto">
            <a:xfrm>
              <a:off x="5427663" y="4525963"/>
              <a:ext cx="22225" cy="47625"/>
            </a:xfrm>
            <a:custGeom>
              <a:avLst/>
              <a:gdLst>
                <a:gd name="T0" fmla="*/ 70 w 140"/>
                <a:gd name="T1" fmla="*/ 0 h 297"/>
                <a:gd name="T2" fmla="*/ 89 w 140"/>
                <a:gd name="T3" fmla="*/ 3 h 297"/>
                <a:gd name="T4" fmla="*/ 105 w 140"/>
                <a:gd name="T5" fmla="*/ 11 h 297"/>
                <a:gd name="T6" fmla="*/ 119 w 140"/>
                <a:gd name="T7" fmla="*/ 21 h 297"/>
                <a:gd name="T8" fmla="*/ 131 w 140"/>
                <a:gd name="T9" fmla="*/ 35 h 297"/>
                <a:gd name="T10" fmla="*/ 137 w 140"/>
                <a:gd name="T11" fmla="*/ 52 h 297"/>
                <a:gd name="T12" fmla="*/ 140 w 140"/>
                <a:gd name="T13" fmla="*/ 71 h 297"/>
                <a:gd name="T14" fmla="*/ 140 w 140"/>
                <a:gd name="T15" fmla="*/ 226 h 297"/>
                <a:gd name="T16" fmla="*/ 137 w 140"/>
                <a:gd name="T17" fmla="*/ 245 h 297"/>
                <a:gd name="T18" fmla="*/ 131 w 140"/>
                <a:gd name="T19" fmla="*/ 262 h 297"/>
                <a:gd name="T20" fmla="*/ 119 w 140"/>
                <a:gd name="T21" fmla="*/ 276 h 297"/>
                <a:gd name="T22" fmla="*/ 105 w 140"/>
                <a:gd name="T23" fmla="*/ 288 h 297"/>
                <a:gd name="T24" fmla="*/ 89 w 140"/>
                <a:gd name="T25" fmla="*/ 294 h 297"/>
                <a:gd name="T26" fmla="*/ 70 w 140"/>
                <a:gd name="T27" fmla="*/ 297 h 297"/>
                <a:gd name="T28" fmla="*/ 51 w 140"/>
                <a:gd name="T29" fmla="*/ 294 h 297"/>
                <a:gd name="T30" fmla="*/ 34 w 140"/>
                <a:gd name="T31" fmla="*/ 287 h 297"/>
                <a:gd name="T32" fmla="*/ 20 w 140"/>
                <a:gd name="T33" fmla="*/ 276 h 297"/>
                <a:gd name="T34" fmla="*/ 10 w 140"/>
                <a:gd name="T35" fmla="*/ 261 h 297"/>
                <a:gd name="T36" fmla="*/ 2 w 140"/>
                <a:gd name="T37" fmla="*/ 245 h 297"/>
                <a:gd name="T38" fmla="*/ 0 w 140"/>
                <a:gd name="T39" fmla="*/ 226 h 297"/>
                <a:gd name="T40" fmla="*/ 0 w 140"/>
                <a:gd name="T41" fmla="*/ 71 h 297"/>
                <a:gd name="T42" fmla="*/ 2 w 140"/>
                <a:gd name="T43" fmla="*/ 52 h 297"/>
                <a:gd name="T44" fmla="*/ 10 w 140"/>
                <a:gd name="T45" fmla="*/ 35 h 297"/>
                <a:gd name="T46" fmla="*/ 20 w 140"/>
                <a:gd name="T47" fmla="*/ 21 h 297"/>
                <a:gd name="T48" fmla="*/ 34 w 140"/>
                <a:gd name="T49" fmla="*/ 11 h 297"/>
                <a:gd name="T50" fmla="*/ 51 w 140"/>
                <a:gd name="T51" fmla="*/ 3 h 297"/>
                <a:gd name="T52" fmla="*/ 70 w 140"/>
                <a:gd name="T5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7">
                  <a:moveTo>
                    <a:pt x="70" y="0"/>
                  </a:moveTo>
                  <a:lnTo>
                    <a:pt x="89" y="3"/>
                  </a:lnTo>
                  <a:lnTo>
                    <a:pt x="105" y="11"/>
                  </a:lnTo>
                  <a:lnTo>
                    <a:pt x="119" y="21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1"/>
                  </a:lnTo>
                  <a:lnTo>
                    <a:pt x="140" y="226"/>
                  </a:lnTo>
                  <a:lnTo>
                    <a:pt x="137" y="245"/>
                  </a:lnTo>
                  <a:lnTo>
                    <a:pt x="131" y="262"/>
                  </a:lnTo>
                  <a:lnTo>
                    <a:pt x="119" y="276"/>
                  </a:lnTo>
                  <a:lnTo>
                    <a:pt x="105" y="288"/>
                  </a:lnTo>
                  <a:lnTo>
                    <a:pt x="89" y="294"/>
                  </a:lnTo>
                  <a:lnTo>
                    <a:pt x="70" y="297"/>
                  </a:lnTo>
                  <a:lnTo>
                    <a:pt x="51" y="294"/>
                  </a:lnTo>
                  <a:lnTo>
                    <a:pt x="34" y="287"/>
                  </a:lnTo>
                  <a:lnTo>
                    <a:pt x="20" y="276"/>
                  </a:lnTo>
                  <a:lnTo>
                    <a:pt x="10" y="261"/>
                  </a:lnTo>
                  <a:lnTo>
                    <a:pt x="2" y="245"/>
                  </a:lnTo>
                  <a:lnTo>
                    <a:pt x="0" y="226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0" y="21"/>
                  </a:lnTo>
                  <a:lnTo>
                    <a:pt x="34" y="11"/>
                  </a:lnTo>
                  <a:lnTo>
                    <a:pt x="51" y="3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4" name="Freeform 346"/>
            <p:cNvSpPr>
              <a:spLocks/>
            </p:cNvSpPr>
            <p:nvPr/>
          </p:nvSpPr>
          <p:spPr bwMode="auto">
            <a:xfrm>
              <a:off x="5487988" y="4525963"/>
              <a:ext cx="22225" cy="47625"/>
            </a:xfrm>
            <a:custGeom>
              <a:avLst/>
              <a:gdLst>
                <a:gd name="T0" fmla="*/ 71 w 141"/>
                <a:gd name="T1" fmla="*/ 0 h 297"/>
                <a:gd name="T2" fmla="*/ 89 w 141"/>
                <a:gd name="T3" fmla="*/ 3 h 297"/>
                <a:gd name="T4" fmla="*/ 106 w 141"/>
                <a:gd name="T5" fmla="*/ 11 h 297"/>
                <a:gd name="T6" fmla="*/ 121 w 141"/>
                <a:gd name="T7" fmla="*/ 21 h 297"/>
                <a:gd name="T8" fmla="*/ 131 w 141"/>
                <a:gd name="T9" fmla="*/ 35 h 297"/>
                <a:gd name="T10" fmla="*/ 139 w 141"/>
                <a:gd name="T11" fmla="*/ 52 h 297"/>
                <a:gd name="T12" fmla="*/ 141 w 141"/>
                <a:gd name="T13" fmla="*/ 71 h 297"/>
                <a:gd name="T14" fmla="*/ 141 w 141"/>
                <a:gd name="T15" fmla="*/ 226 h 297"/>
                <a:gd name="T16" fmla="*/ 139 w 141"/>
                <a:gd name="T17" fmla="*/ 245 h 297"/>
                <a:gd name="T18" fmla="*/ 131 w 141"/>
                <a:gd name="T19" fmla="*/ 262 h 297"/>
                <a:gd name="T20" fmla="*/ 121 w 141"/>
                <a:gd name="T21" fmla="*/ 276 h 297"/>
                <a:gd name="T22" fmla="*/ 106 w 141"/>
                <a:gd name="T23" fmla="*/ 288 h 297"/>
                <a:gd name="T24" fmla="*/ 89 w 141"/>
                <a:gd name="T25" fmla="*/ 294 h 297"/>
                <a:gd name="T26" fmla="*/ 71 w 141"/>
                <a:gd name="T27" fmla="*/ 297 h 297"/>
                <a:gd name="T28" fmla="*/ 52 w 141"/>
                <a:gd name="T29" fmla="*/ 294 h 297"/>
                <a:gd name="T30" fmla="*/ 35 w 141"/>
                <a:gd name="T31" fmla="*/ 287 h 297"/>
                <a:gd name="T32" fmla="*/ 21 w 141"/>
                <a:gd name="T33" fmla="*/ 276 h 297"/>
                <a:gd name="T34" fmla="*/ 10 w 141"/>
                <a:gd name="T35" fmla="*/ 261 h 297"/>
                <a:gd name="T36" fmla="*/ 3 w 141"/>
                <a:gd name="T37" fmla="*/ 245 h 297"/>
                <a:gd name="T38" fmla="*/ 0 w 141"/>
                <a:gd name="T39" fmla="*/ 226 h 297"/>
                <a:gd name="T40" fmla="*/ 0 w 141"/>
                <a:gd name="T41" fmla="*/ 71 h 297"/>
                <a:gd name="T42" fmla="*/ 3 w 141"/>
                <a:gd name="T43" fmla="*/ 52 h 297"/>
                <a:gd name="T44" fmla="*/ 10 w 141"/>
                <a:gd name="T45" fmla="*/ 35 h 297"/>
                <a:gd name="T46" fmla="*/ 21 w 141"/>
                <a:gd name="T47" fmla="*/ 21 h 297"/>
                <a:gd name="T48" fmla="*/ 35 w 141"/>
                <a:gd name="T49" fmla="*/ 11 h 297"/>
                <a:gd name="T50" fmla="*/ 52 w 141"/>
                <a:gd name="T51" fmla="*/ 3 h 297"/>
                <a:gd name="T52" fmla="*/ 71 w 141"/>
                <a:gd name="T5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1" h="297">
                  <a:moveTo>
                    <a:pt x="71" y="0"/>
                  </a:moveTo>
                  <a:lnTo>
                    <a:pt x="89" y="3"/>
                  </a:lnTo>
                  <a:lnTo>
                    <a:pt x="106" y="11"/>
                  </a:lnTo>
                  <a:lnTo>
                    <a:pt x="121" y="21"/>
                  </a:lnTo>
                  <a:lnTo>
                    <a:pt x="131" y="35"/>
                  </a:lnTo>
                  <a:lnTo>
                    <a:pt x="139" y="52"/>
                  </a:lnTo>
                  <a:lnTo>
                    <a:pt x="141" y="71"/>
                  </a:lnTo>
                  <a:lnTo>
                    <a:pt x="141" y="226"/>
                  </a:lnTo>
                  <a:lnTo>
                    <a:pt x="139" y="245"/>
                  </a:lnTo>
                  <a:lnTo>
                    <a:pt x="131" y="262"/>
                  </a:lnTo>
                  <a:lnTo>
                    <a:pt x="121" y="276"/>
                  </a:lnTo>
                  <a:lnTo>
                    <a:pt x="106" y="288"/>
                  </a:lnTo>
                  <a:lnTo>
                    <a:pt x="89" y="294"/>
                  </a:lnTo>
                  <a:lnTo>
                    <a:pt x="71" y="297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1" y="276"/>
                  </a:lnTo>
                  <a:lnTo>
                    <a:pt x="10" y="261"/>
                  </a:lnTo>
                  <a:lnTo>
                    <a:pt x="3" y="245"/>
                  </a:lnTo>
                  <a:lnTo>
                    <a:pt x="0" y="226"/>
                  </a:lnTo>
                  <a:lnTo>
                    <a:pt x="0" y="71"/>
                  </a:lnTo>
                  <a:lnTo>
                    <a:pt x="3" y="52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5" y="11"/>
                  </a:lnTo>
                  <a:lnTo>
                    <a:pt x="52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5" name="Freeform 347"/>
            <p:cNvSpPr>
              <a:spLocks/>
            </p:cNvSpPr>
            <p:nvPr/>
          </p:nvSpPr>
          <p:spPr bwMode="auto">
            <a:xfrm>
              <a:off x="5548313" y="4525963"/>
              <a:ext cx="22225" cy="47625"/>
            </a:xfrm>
            <a:custGeom>
              <a:avLst/>
              <a:gdLst>
                <a:gd name="T0" fmla="*/ 69 w 140"/>
                <a:gd name="T1" fmla="*/ 0 h 297"/>
                <a:gd name="T2" fmla="*/ 88 w 140"/>
                <a:gd name="T3" fmla="*/ 3 h 297"/>
                <a:gd name="T4" fmla="*/ 105 w 140"/>
                <a:gd name="T5" fmla="*/ 11 h 297"/>
                <a:gd name="T6" fmla="*/ 119 w 140"/>
                <a:gd name="T7" fmla="*/ 21 h 297"/>
                <a:gd name="T8" fmla="*/ 131 w 140"/>
                <a:gd name="T9" fmla="*/ 35 h 297"/>
                <a:gd name="T10" fmla="*/ 137 w 140"/>
                <a:gd name="T11" fmla="*/ 52 h 297"/>
                <a:gd name="T12" fmla="*/ 140 w 140"/>
                <a:gd name="T13" fmla="*/ 71 h 297"/>
                <a:gd name="T14" fmla="*/ 140 w 140"/>
                <a:gd name="T15" fmla="*/ 226 h 297"/>
                <a:gd name="T16" fmla="*/ 137 w 140"/>
                <a:gd name="T17" fmla="*/ 245 h 297"/>
                <a:gd name="T18" fmla="*/ 131 w 140"/>
                <a:gd name="T19" fmla="*/ 262 h 297"/>
                <a:gd name="T20" fmla="*/ 119 w 140"/>
                <a:gd name="T21" fmla="*/ 276 h 297"/>
                <a:gd name="T22" fmla="*/ 105 w 140"/>
                <a:gd name="T23" fmla="*/ 288 h 297"/>
                <a:gd name="T24" fmla="*/ 88 w 140"/>
                <a:gd name="T25" fmla="*/ 294 h 297"/>
                <a:gd name="T26" fmla="*/ 69 w 140"/>
                <a:gd name="T27" fmla="*/ 297 h 297"/>
                <a:gd name="T28" fmla="*/ 52 w 140"/>
                <a:gd name="T29" fmla="*/ 294 h 297"/>
                <a:gd name="T30" fmla="*/ 35 w 140"/>
                <a:gd name="T31" fmla="*/ 287 h 297"/>
                <a:gd name="T32" fmla="*/ 20 w 140"/>
                <a:gd name="T33" fmla="*/ 276 h 297"/>
                <a:gd name="T34" fmla="*/ 9 w 140"/>
                <a:gd name="T35" fmla="*/ 261 h 297"/>
                <a:gd name="T36" fmla="*/ 2 w 140"/>
                <a:gd name="T37" fmla="*/ 245 h 297"/>
                <a:gd name="T38" fmla="*/ 0 w 140"/>
                <a:gd name="T39" fmla="*/ 226 h 297"/>
                <a:gd name="T40" fmla="*/ 0 w 140"/>
                <a:gd name="T41" fmla="*/ 71 h 297"/>
                <a:gd name="T42" fmla="*/ 2 w 140"/>
                <a:gd name="T43" fmla="*/ 52 h 297"/>
                <a:gd name="T44" fmla="*/ 9 w 140"/>
                <a:gd name="T45" fmla="*/ 35 h 297"/>
                <a:gd name="T46" fmla="*/ 20 w 140"/>
                <a:gd name="T47" fmla="*/ 21 h 297"/>
                <a:gd name="T48" fmla="*/ 35 w 140"/>
                <a:gd name="T49" fmla="*/ 11 h 297"/>
                <a:gd name="T50" fmla="*/ 50 w 140"/>
                <a:gd name="T51" fmla="*/ 3 h 297"/>
                <a:gd name="T52" fmla="*/ 69 w 140"/>
                <a:gd name="T5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7">
                  <a:moveTo>
                    <a:pt x="69" y="0"/>
                  </a:moveTo>
                  <a:lnTo>
                    <a:pt x="88" y="3"/>
                  </a:lnTo>
                  <a:lnTo>
                    <a:pt x="105" y="11"/>
                  </a:lnTo>
                  <a:lnTo>
                    <a:pt x="119" y="21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1"/>
                  </a:lnTo>
                  <a:lnTo>
                    <a:pt x="140" y="226"/>
                  </a:lnTo>
                  <a:lnTo>
                    <a:pt x="137" y="245"/>
                  </a:lnTo>
                  <a:lnTo>
                    <a:pt x="131" y="262"/>
                  </a:lnTo>
                  <a:lnTo>
                    <a:pt x="119" y="276"/>
                  </a:lnTo>
                  <a:lnTo>
                    <a:pt x="105" y="288"/>
                  </a:lnTo>
                  <a:lnTo>
                    <a:pt x="88" y="294"/>
                  </a:lnTo>
                  <a:lnTo>
                    <a:pt x="69" y="297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0" y="276"/>
                  </a:lnTo>
                  <a:lnTo>
                    <a:pt x="9" y="261"/>
                  </a:lnTo>
                  <a:lnTo>
                    <a:pt x="2" y="245"/>
                  </a:lnTo>
                  <a:lnTo>
                    <a:pt x="0" y="226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11"/>
                  </a:lnTo>
                  <a:lnTo>
                    <a:pt x="50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6" name="Freeform 348"/>
            <p:cNvSpPr>
              <a:spLocks/>
            </p:cNvSpPr>
            <p:nvPr/>
          </p:nvSpPr>
          <p:spPr bwMode="auto">
            <a:xfrm>
              <a:off x="5608638" y="4525963"/>
              <a:ext cx="22225" cy="47625"/>
            </a:xfrm>
            <a:custGeom>
              <a:avLst/>
              <a:gdLst>
                <a:gd name="T0" fmla="*/ 71 w 140"/>
                <a:gd name="T1" fmla="*/ 0 h 297"/>
                <a:gd name="T2" fmla="*/ 89 w 140"/>
                <a:gd name="T3" fmla="*/ 3 h 297"/>
                <a:gd name="T4" fmla="*/ 106 w 140"/>
                <a:gd name="T5" fmla="*/ 11 h 297"/>
                <a:gd name="T6" fmla="*/ 120 w 140"/>
                <a:gd name="T7" fmla="*/ 21 h 297"/>
                <a:gd name="T8" fmla="*/ 131 w 140"/>
                <a:gd name="T9" fmla="*/ 35 h 297"/>
                <a:gd name="T10" fmla="*/ 138 w 140"/>
                <a:gd name="T11" fmla="*/ 52 h 297"/>
                <a:gd name="T12" fmla="*/ 140 w 140"/>
                <a:gd name="T13" fmla="*/ 71 h 297"/>
                <a:gd name="T14" fmla="*/ 140 w 140"/>
                <a:gd name="T15" fmla="*/ 226 h 297"/>
                <a:gd name="T16" fmla="*/ 138 w 140"/>
                <a:gd name="T17" fmla="*/ 245 h 297"/>
                <a:gd name="T18" fmla="*/ 131 w 140"/>
                <a:gd name="T19" fmla="*/ 262 h 297"/>
                <a:gd name="T20" fmla="*/ 120 w 140"/>
                <a:gd name="T21" fmla="*/ 276 h 297"/>
                <a:gd name="T22" fmla="*/ 106 w 140"/>
                <a:gd name="T23" fmla="*/ 288 h 297"/>
                <a:gd name="T24" fmla="*/ 89 w 140"/>
                <a:gd name="T25" fmla="*/ 294 h 297"/>
                <a:gd name="T26" fmla="*/ 71 w 140"/>
                <a:gd name="T27" fmla="*/ 297 h 297"/>
                <a:gd name="T28" fmla="*/ 52 w 140"/>
                <a:gd name="T29" fmla="*/ 294 h 297"/>
                <a:gd name="T30" fmla="*/ 35 w 140"/>
                <a:gd name="T31" fmla="*/ 287 h 297"/>
                <a:gd name="T32" fmla="*/ 21 w 140"/>
                <a:gd name="T33" fmla="*/ 276 h 297"/>
                <a:gd name="T34" fmla="*/ 10 w 140"/>
                <a:gd name="T35" fmla="*/ 261 h 297"/>
                <a:gd name="T36" fmla="*/ 2 w 140"/>
                <a:gd name="T37" fmla="*/ 245 h 297"/>
                <a:gd name="T38" fmla="*/ 0 w 140"/>
                <a:gd name="T39" fmla="*/ 226 h 297"/>
                <a:gd name="T40" fmla="*/ 0 w 140"/>
                <a:gd name="T41" fmla="*/ 71 h 297"/>
                <a:gd name="T42" fmla="*/ 2 w 140"/>
                <a:gd name="T43" fmla="*/ 52 h 297"/>
                <a:gd name="T44" fmla="*/ 10 w 140"/>
                <a:gd name="T45" fmla="*/ 35 h 297"/>
                <a:gd name="T46" fmla="*/ 21 w 140"/>
                <a:gd name="T47" fmla="*/ 21 h 297"/>
                <a:gd name="T48" fmla="*/ 35 w 140"/>
                <a:gd name="T49" fmla="*/ 11 h 297"/>
                <a:gd name="T50" fmla="*/ 52 w 140"/>
                <a:gd name="T51" fmla="*/ 3 h 297"/>
                <a:gd name="T52" fmla="*/ 71 w 140"/>
                <a:gd name="T5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7">
                  <a:moveTo>
                    <a:pt x="71" y="0"/>
                  </a:moveTo>
                  <a:lnTo>
                    <a:pt x="89" y="3"/>
                  </a:lnTo>
                  <a:lnTo>
                    <a:pt x="106" y="11"/>
                  </a:lnTo>
                  <a:lnTo>
                    <a:pt x="120" y="21"/>
                  </a:lnTo>
                  <a:lnTo>
                    <a:pt x="131" y="35"/>
                  </a:lnTo>
                  <a:lnTo>
                    <a:pt x="138" y="52"/>
                  </a:lnTo>
                  <a:lnTo>
                    <a:pt x="140" y="71"/>
                  </a:lnTo>
                  <a:lnTo>
                    <a:pt x="140" y="226"/>
                  </a:lnTo>
                  <a:lnTo>
                    <a:pt x="138" y="245"/>
                  </a:lnTo>
                  <a:lnTo>
                    <a:pt x="131" y="262"/>
                  </a:lnTo>
                  <a:lnTo>
                    <a:pt x="120" y="276"/>
                  </a:lnTo>
                  <a:lnTo>
                    <a:pt x="106" y="288"/>
                  </a:lnTo>
                  <a:lnTo>
                    <a:pt x="89" y="294"/>
                  </a:lnTo>
                  <a:lnTo>
                    <a:pt x="71" y="297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1" y="276"/>
                  </a:lnTo>
                  <a:lnTo>
                    <a:pt x="10" y="261"/>
                  </a:lnTo>
                  <a:lnTo>
                    <a:pt x="2" y="245"/>
                  </a:lnTo>
                  <a:lnTo>
                    <a:pt x="0" y="226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5" y="11"/>
                  </a:lnTo>
                  <a:lnTo>
                    <a:pt x="52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7" name="Freeform 349"/>
            <p:cNvSpPr>
              <a:spLocks/>
            </p:cNvSpPr>
            <p:nvPr/>
          </p:nvSpPr>
          <p:spPr bwMode="auto">
            <a:xfrm>
              <a:off x="5427663" y="4602163"/>
              <a:ext cx="22225" cy="47625"/>
            </a:xfrm>
            <a:custGeom>
              <a:avLst/>
              <a:gdLst>
                <a:gd name="T0" fmla="*/ 70 w 140"/>
                <a:gd name="T1" fmla="*/ 0 h 296"/>
                <a:gd name="T2" fmla="*/ 89 w 140"/>
                <a:gd name="T3" fmla="*/ 3 h 296"/>
                <a:gd name="T4" fmla="*/ 105 w 140"/>
                <a:gd name="T5" fmla="*/ 10 h 296"/>
                <a:gd name="T6" fmla="*/ 119 w 140"/>
                <a:gd name="T7" fmla="*/ 21 h 296"/>
                <a:gd name="T8" fmla="*/ 131 w 140"/>
                <a:gd name="T9" fmla="*/ 35 h 296"/>
                <a:gd name="T10" fmla="*/ 137 w 140"/>
                <a:gd name="T11" fmla="*/ 52 h 296"/>
                <a:gd name="T12" fmla="*/ 140 w 140"/>
                <a:gd name="T13" fmla="*/ 71 h 296"/>
                <a:gd name="T14" fmla="*/ 140 w 140"/>
                <a:gd name="T15" fmla="*/ 227 h 296"/>
                <a:gd name="T16" fmla="*/ 137 w 140"/>
                <a:gd name="T17" fmla="*/ 246 h 296"/>
                <a:gd name="T18" fmla="*/ 131 w 140"/>
                <a:gd name="T19" fmla="*/ 263 h 296"/>
                <a:gd name="T20" fmla="*/ 119 w 140"/>
                <a:gd name="T21" fmla="*/ 276 h 296"/>
                <a:gd name="T22" fmla="*/ 105 w 140"/>
                <a:gd name="T23" fmla="*/ 287 h 296"/>
                <a:gd name="T24" fmla="*/ 89 w 140"/>
                <a:gd name="T25" fmla="*/ 294 h 296"/>
                <a:gd name="T26" fmla="*/ 70 w 140"/>
                <a:gd name="T27" fmla="*/ 296 h 296"/>
                <a:gd name="T28" fmla="*/ 51 w 140"/>
                <a:gd name="T29" fmla="*/ 294 h 296"/>
                <a:gd name="T30" fmla="*/ 34 w 140"/>
                <a:gd name="T31" fmla="*/ 287 h 296"/>
                <a:gd name="T32" fmla="*/ 20 w 140"/>
                <a:gd name="T33" fmla="*/ 276 h 296"/>
                <a:gd name="T34" fmla="*/ 10 w 140"/>
                <a:gd name="T35" fmla="*/ 263 h 296"/>
                <a:gd name="T36" fmla="*/ 2 w 140"/>
                <a:gd name="T37" fmla="*/ 246 h 296"/>
                <a:gd name="T38" fmla="*/ 0 w 140"/>
                <a:gd name="T39" fmla="*/ 227 h 296"/>
                <a:gd name="T40" fmla="*/ 0 w 140"/>
                <a:gd name="T41" fmla="*/ 71 h 296"/>
                <a:gd name="T42" fmla="*/ 2 w 140"/>
                <a:gd name="T43" fmla="*/ 52 h 296"/>
                <a:gd name="T44" fmla="*/ 10 w 140"/>
                <a:gd name="T45" fmla="*/ 35 h 296"/>
                <a:gd name="T46" fmla="*/ 20 w 140"/>
                <a:gd name="T47" fmla="*/ 21 h 296"/>
                <a:gd name="T48" fmla="*/ 34 w 140"/>
                <a:gd name="T49" fmla="*/ 10 h 296"/>
                <a:gd name="T50" fmla="*/ 51 w 140"/>
                <a:gd name="T51" fmla="*/ 3 h 296"/>
                <a:gd name="T52" fmla="*/ 70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70" y="0"/>
                  </a:moveTo>
                  <a:lnTo>
                    <a:pt x="89" y="3"/>
                  </a:lnTo>
                  <a:lnTo>
                    <a:pt x="105" y="10"/>
                  </a:lnTo>
                  <a:lnTo>
                    <a:pt x="119" y="21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1"/>
                  </a:lnTo>
                  <a:lnTo>
                    <a:pt x="140" y="227"/>
                  </a:lnTo>
                  <a:lnTo>
                    <a:pt x="137" y="246"/>
                  </a:lnTo>
                  <a:lnTo>
                    <a:pt x="131" y="263"/>
                  </a:lnTo>
                  <a:lnTo>
                    <a:pt x="119" y="276"/>
                  </a:lnTo>
                  <a:lnTo>
                    <a:pt x="105" y="287"/>
                  </a:lnTo>
                  <a:lnTo>
                    <a:pt x="89" y="294"/>
                  </a:lnTo>
                  <a:lnTo>
                    <a:pt x="70" y="296"/>
                  </a:lnTo>
                  <a:lnTo>
                    <a:pt x="51" y="294"/>
                  </a:lnTo>
                  <a:lnTo>
                    <a:pt x="34" y="287"/>
                  </a:lnTo>
                  <a:lnTo>
                    <a:pt x="20" y="276"/>
                  </a:lnTo>
                  <a:lnTo>
                    <a:pt x="10" y="263"/>
                  </a:lnTo>
                  <a:lnTo>
                    <a:pt x="2" y="246"/>
                  </a:lnTo>
                  <a:lnTo>
                    <a:pt x="0" y="227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0" y="21"/>
                  </a:lnTo>
                  <a:lnTo>
                    <a:pt x="34" y="10"/>
                  </a:lnTo>
                  <a:lnTo>
                    <a:pt x="51" y="3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8" name="Freeform 350"/>
            <p:cNvSpPr>
              <a:spLocks/>
            </p:cNvSpPr>
            <p:nvPr/>
          </p:nvSpPr>
          <p:spPr bwMode="auto">
            <a:xfrm>
              <a:off x="5487988" y="4602163"/>
              <a:ext cx="22225" cy="47625"/>
            </a:xfrm>
            <a:custGeom>
              <a:avLst/>
              <a:gdLst>
                <a:gd name="T0" fmla="*/ 71 w 141"/>
                <a:gd name="T1" fmla="*/ 0 h 296"/>
                <a:gd name="T2" fmla="*/ 89 w 141"/>
                <a:gd name="T3" fmla="*/ 3 h 296"/>
                <a:gd name="T4" fmla="*/ 106 w 141"/>
                <a:gd name="T5" fmla="*/ 10 h 296"/>
                <a:gd name="T6" fmla="*/ 121 w 141"/>
                <a:gd name="T7" fmla="*/ 21 h 296"/>
                <a:gd name="T8" fmla="*/ 131 w 141"/>
                <a:gd name="T9" fmla="*/ 35 h 296"/>
                <a:gd name="T10" fmla="*/ 139 w 141"/>
                <a:gd name="T11" fmla="*/ 52 h 296"/>
                <a:gd name="T12" fmla="*/ 141 w 141"/>
                <a:gd name="T13" fmla="*/ 71 h 296"/>
                <a:gd name="T14" fmla="*/ 141 w 141"/>
                <a:gd name="T15" fmla="*/ 227 h 296"/>
                <a:gd name="T16" fmla="*/ 139 w 141"/>
                <a:gd name="T17" fmla="*/ 246 h 296"/>
                <a:gd name="T18" fmla="*/ 131 w 141"/>
                <a:gd name="T19" fmla="*/ 263 h 296"/>
                <a:gd name="T20" fmla="*/ 121 w 141"/>
                <a:gd name="T21" fmla="*/ 276 h 296"/>
                <a:gd name="T22" fmla="*/ 106 w 141"/>
                <a:gd name="T23" fmla="*/ 287 h 296"/>
                <a:gd name="T24" fmla="*/ 89 w 141"/>
                <a:gd name="T25" fmla="*/ 294 h 296"/>
                <a:gd name="T26" fmla="*/ 71 w 141"/>
                <a:gd name="T27" fmla="*/ 296 h 296"/>
                <a:gd name="T28" fmla="*/ 52 w 141"/>
                <a:gd name="T29" fmla="*/ 294 h 296"/>
                <a:gd name="T30" fmla="*/ 35 w 141"/>
                <a:gd name="T31" fmla="*/ 287 h 296"/>
                <a:gd name="T32" fmla="*/ 21 w 141"/>
                <a:gd name="T33" fmla="*/ 276 h 296"/>
                <a:gd name="T34" fmla="*/ 10 w 141"/>
                <a:gd name="T35" fmla="*/ 263 h 296"/>
                <a:gd name="T36" fmla="*/ 3 w 141"/>
                <a:gd name="T37" fmla="*/ 246 h 296"/>
                <a:gd name="T38" fmla="*/ 0 w 141"/>
                <a:gd name="T39" fmla="*/ 227 h 296"/>
                <a:gd name="T40" fmla="*/ 0 w 141"/>
                <a:gd name="T41" fmla="*/ 71 h 296"/>
                <a:gd name="T42" fmla="*/ 3 w 141"/>
                <a:gd name="T43" fmla="*/ 52 h 296"/>
                <a:gd name="T44" fmla="*/ 10 w 141"/>
                <a:gd name="T45" fmla="*/ 35 h 296"/>
                <a:gd name="T46" fmla="*/ 21 w 141"/>
                <a:gd name="T47" fmla="*/ 21 h 296"/>
                <a:gd name="T48" fmla="*/ 35 w 141"/>
                <a:gd name="T49" fmla="*/ 10 h 296"/>
                <a:gd name="T50" fmla="*/ 52 w 141"/>
                <a:gd name="T51" fmla="*/ 3 h 296"/>
                <a:gd name="T52" fmla="*/ 71 w 141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1" h="296">
                  <a:moveTo>
                    <a:pt x="71" y="0"/>
                  </a:moveTo>
                  <a:lnTo>
                    <a:pt x="89" y="3"/>
                  </a:lnTo>
                  <a:lnTo>
                    <a:pt x="106" y="10"/>
                  </a:lnTo>
                  <a:lnTo>
                    <a:pt x="121" y="21"/>
                  </a:lnTo>
                  <a:lnTo>
                    <a:pt x="131" y="35"/>
                  </a:lnTo>
                  <a:lnTo>
                    <a:pt x="139" y="52"/>
                  </a:lnTo>
                  <a:lnTo>
                    <a:pt x="141" y="71"/>
                  </a:lnTo>
                  <a:lnTo>
                    <a:pt x="141" y="227"/>
                  </a:lnTo>
                  <a:lnTo>
                    <a:pt x="139" y="246"/>
                  </a:lnTo>
                  <a:lnTo>
                    <a:pt x="131" y="263"/>
                  </a:lnTo>
                  <a:lnTo>
                    <a:pt x="121" y="276"/>
                  </a:lnTo>
                  <a:lnTo>
                    <a:pt x="106" y="287"/>
                  </a:lnTo>
                  <a:lnTo>
                    <a:pt x="89" y="294"/>
                  </a:lnTo>
                  <a:lnTo>
                    <a:pt x="71" y="296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1" y="276"/>
                  </a:lnTo>
                  <a:lnTo>
                    <a:pt x="10" y="263"/>
                  </a:lnTo>
                  <a:lnTo>
                    <a:pt x="3" y="246"/>
                  </a:lnTo>
                  <a:lnTo>
                    <a:pt x="0" y="227"/>
                  </a:lnTo>
                  <a:lnTo>
                    <a:pt x="0" y="71"/>
                  </a:lnTo>
                  <a:lnTo>
                    <a:pt x="3" y="52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5" y="10"/>
                  </a:lnTo>
                  <a:lnTo>
                    <a:pt x="52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69" name="Freeform 351"/>
            <p:cNvSpPr>
              <a:spLocks/>
            </p:cNvSpPr>
            <p:nvPr/>
          </p:nvSpPr>
          <p:spPr bwMode="auto">
            <a:xfrm>
              <a:off x="5548313" y="4602163"/>
              <a:ext cx="22225" cy="47625"/>
            </a:xfrm>
            <a:custGeom>
              <a:avLst/>
              <a:gdLst>
                <a:gd name="T0" fmla="*/ 69 w 140"/>
                <a:gd name="T1" fmla="*/ 0 h 296"/>
                <a:gd name="T2" fmla="*/ 88 w 140"/>
                <a:gd name="T3" fmla="*/ 3 h 296"/>
                <a:gd name="T4" fmla="*/ 105 w 140"/>
                <a:gd name="T5" fmla="*/ 10 h 296"/>
                <a:gd name="T6" fmla="*/ 119 w 140"/>
                <a:gd name="T7" fmla="*/ 21 h 296"/>
                <a:gd name="T8" fmla="*/ 131 w 140"/>
                <a:gd name="T9" fmla="*/ 35 h 296"/>
                <a:gd name="T10" fmla="*/ 137 w 140"/>
                <a:gd name="T11" fmla="*/ 52 h 296"/>
                <a:gd name="T12" fmla="*/ 140 w 140"/>
                <a:gd name="T13" fmla="*/ 71 h 296"/>
                <a:gd name="T14" fmla="*/ 140 w 140"/>
                <a:gd name="T15" fmla="*/ 227 h 296"/>
                <a:gd name="T16" fmla="*/ 137 w 140"/>
                <a:gd name="T17" fmla="*/ 246 h 296"/>
                <a:gd name="T18" fmla="*/ 131 w 140"/>
                <a:gd name="T19" fmla="*/ 263 h 296"/>
                <a:gd name="T20" fmla="*/ 119 w 140"/>
                <a:gd name="T21" fmla="*/ 276 h 296"/>
                <a:gd name="T22" fmla="*/ 105 w 140"/>
                <a:gd name="T23" fmla="*/ 287 h 296"/>
                <a:gd name="T24" fmla="*/ 88 w 140"/>
                <a:gd name="T25" fmla="*/ 294 h 296"/>
                <a:gd name="T26" fmla="*/ 69 w 140"/>
                <a:gd name="T27" fmla="*/ 296 h 296"/>
                <a:gd name="T28" fmla="*/ 52 w 140"/>
                <a:gd name="T29" fmla="*/ 294 h 296"/>
                <a:gd name="T30" fmla="*/ 35 w 140"/>
                <a:gd name="T31" fmla="*/ 287 h 296"/>
                <a:gd name="T32" fmla="*/ 20 w 140"/>
                <a:gd name="T33" fmla="*/ 276 h 296"/>
                <a:gd name="T34" fmla="*/ 9 w 140"/>
                <a:gd name="T35" fmla="*/ 263 h 296"/>
                <a:gd name="T36" fmla="*/ 2 w 140"/>
                <a:gd name="T37" fmla="*/ 246 h 296"/>
                <a:gd name="T38" fmla="*/ 0 w 140"/>
                <a:gd name="T39" fmla="*/ 227 h 296"/>
                <a:gd name="T40" fmla="*/ 0 w 140"/>
                <a:gd name="T41" fmla="*/ 71 h 296"/>
                <a:gd name="T42" fmla="*/ 2 w 140"/>
                <a:gd name="T43" fmla="*/ 52 h 296"/>
                <a:gd name="T44" fmla="*/ 9 w 140"/>
                <a:gd name="T45" fmla="*/ 35 h 296"/>
                <a:gd name="T46" fmla="*/ 20 w 140"/>
                <a:gd name="T47" fmla="*/ 21 h 296"/>
                <a:gd name="T48" fmla="*/ 35 w 140"/>
                <a:gd name="T49" fmla="*/ 10 h 296"/>
                <a:gd name="T50" fmla="*/ 50 w 140"/>
                <a:gd name="T51" fmla="*/ 3 h 296"/>
                <a:gd name="T52" fmla="*/ 69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69" y="0"/>
                  </a:moveTo>
                  <a:lnTo>
                    <a:pt x="88" y="3"/>
                  </a:lnTo>
                  <a:lnTo>
                    <a:pt x="105" y="10"/>
                  </a:lnTo>
                  <a:lnTo>
                    <a:pt x="119" y="21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1"/>
                  </a:lnTo>
                  <a:lnTo>
                    <a:pt x="140" y="227"/>
                  </a:lnTo>
                  <a:lnTo>
                    <a:pt x="137" y="246"/>
                  </a:lnTo>
                  <a:lnTo>
                    <a:pt x="131" y="263"/>
                  </a:lnTo>
                  <a:lnTo>
                    <a:pt x="119" y="276"/>
                  </a:lnTo>
                  <a:lnTo>
                    <a:pt x="105" y="287"/>
                  </a:lnTo>
                  <a:lnTo>
                    <a:pt x="88" y="294"/>
                  </a:lnTo>
                  <a:lnTo>
                    <a:pt x="69" y="296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0" y="276"/>
                  </a:lnTo>
                  <a:lnTo>
                    <a:pt x="9" y="263"/>
                  </a:lnTo>
                  <a:lnTo>
                    <a:pt x="2" y="246"/>
                  </a:lnTo>
                  <a:lnTo>
                    <a:pt x="0" y="227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10"/>
                  </a:lnTo>
                  <a:lnTo>
                    <a:pt x="50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70" name="Freeform 352"/>
            <p:cNvSpPr>
              <a:spLocks/>
            </p:cNvSpPr>
            <p:nvPr/>
          </p:nvSpPr>
          <p:spPr bwMode="auto">
            <a:xfrm>
              <a:off x="5608638" y="4602163"/>
              <a:ext cx="22225" cy="47625"/>
            </a:xfrm>
            <a:custGeom>
              <a:avLst/>
              <a:gdLst>
                <a:gd name="T0" fmla="*/ 71 w 140"/>
                <a:gd name="T1" fmla="*/ 0 h 296"/>
                <a:gd name="T2" fmla="*/ 89 w 140"/>
                <a:gd name="T3" fmla="*/ 3 h 296"/>
                <a:gd name="T4" fmla="*/ 106 w 140"/>
                <a:gd name="T5" fmla="*/ 10 h 296"/>
                <a:gd name="T6" fmla="*/ 120 w 140"/>
                <a:gd name="T7" fmla="*/ 21 h 296"/>
                <a:gd name="T8" fmla="*/ 131 w 140"/>
                <a:gd name="T9" fmla="*/ 35 h 296"/>
                <a:gd name="T10" fmla="*/ 138 w 140"/>
                <a:gd name="T11" fmla="*/ 52 h 296"/>
                <a:gd name="T12" fmla="*/ 140 w 140"/>
                <a:gd name="T13" fmla="*/ 71 h 296"/>
                <a:gd name="T14" fmla="*/ 140 w 140"/>
                <a:gd name="T15" fmla="*/ 227 h 296"/>
                <a:gd name="T16" fmla="*/ 138 w 140"/>
                <a:gd name="T17" fmla="*/ 246 h 296"/>
                <a:gd name="T18" fmla="*/ 131 w 140"/>
                <a:gd name="T19" fmla="*/ 263 h 296"/>
                <a:gd name="T20" fmla="*/ 120 w 140"/>
                <a:gd name="T21" fmla="*/ 276 h 296"/>
                <a:gd name="T22" fmla="*/ 106 w 140"/>
                <a:gd name="T23" fmla="*/ 287 h 296"/>
                <a:gd name="T24" fmla="*/ 89 w 140"/>
                <a:gd name="T25" fmla="*/ 294 h 296"/>
                <a:gd name="T26" fmla="*/ 71 w 140"/>
                <a:gd name="T27" fmla="*/ 296 h 296"/>
                <a:gd name="T28" fmla="*/ 52 w 140"/>
                <a:gd name="T29" fmla="*/ 294 h 296"/>
                <a:gd name="T30" fmla="*/ 35 w 140"/>
                <a:gd name="T31" fmla="*/ 287 h 296"/>
                <a:gd name="T32" fmla="*/ 21 w 140"/>
                <a:gd name="T33" fmla="*/ 276 h 296"/>
                <a:gd name="T34" fmla="*/ 10 w 140"/>
                <a:gd name="T35" fmla="*/ 263 h 296"/>
                <a:gd name="T36" fmla="*/ 2 w 140"/>
                <a:gd name="T37" fmla="*/ 246 h 296"/>
                <a:gd name="T38" fmla="*/ 0 w 140"/>
                <a:gd name="T39" fmla="*/ 227 h 296"/>
                <a:gd name="T40" fmla="*/ 0 w 140"/>
                <a:gd name="T41" fmla="*/ 71 h 296"/>
                <a:gd name="T42" fmla="*/ 2 w 140"/>
                <a:gd name="T43" fmla="*/ 52 h 296"/>
                <a:gd name="T44" fmla="*/ 10 w 140"/>
                <a:gd name="T45" fmla="*/ 35 h 296"/>
                <a:gd name="T46" fmla="*/ 21 w 140"/>
                <a:gd name="T47" fmla="*/ 21 h 296"/>
                <a:gd name="T48" fmla="*/ 35 w 140"/>
                <a:gd name="T49" fmla="*/ 10 h 296"/>
                <a:gd name="T50" fmla="*/ 52 w 140"/>
                <a:gd name="T51" fmla="*/ 3 h 296"/>
                <a:gd name="T52" fmla="*/ 71 w 140"/>
                <a:gd name="T53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6">
                  <a:moveTo>
                    <a:pt x="71" y="0"/>
                  </a:moveTo>
                  <a:lnTo>
                    <a:pt x="89" y="3"/>
                  </a:lnTo>
                  <a:lnTo>
                    <a:pt x="106" y="10"/>
                  </a:lnTo>
                  <a:lnTo>
                    <a:pt x="120" y="21"/>
                  </a:lnTo>
                  <a:lnTo>
                    <a:pt x="131" y="35"/>
                  </a:lnTo>
                  <a:lnTo>
                    <a:pt x="138" y="52"/>
                  </a:lnTo>
                  <a:lnTo>
                    <a:pt x="140" y="71"/>
                  </a:lnTo>
                  <a:lnTo>
                    <a:pt x="140" y="227"/>
                  </a:lnTo>
                  <a:lnTo>
                    <a:pt x="138" y="246"/>
                  </a:lnTo>
                  <a:lnTo>
                    <a:pt x="131" y="263"/>
                  </a:lnTo>
                  <a:lnTo>
                    <a:pt x="120" y="276"/>
                  </a:lnTo>
                  <a:lnTo>
                    <a:pt x="106" y="287"/>
                  </a:lnTo>
                  <a:lnTo>
                    <a:pt x="89" y="294"/>
                  </a:lnTo>
                  <a:lnTo>
                    <a:pt x="71" y="296"/>
                  </a:lnTo>
                  <a:lnTo>
                    <a:pt x="52" y="294"/>
                  </a:lnTo>
                  <a:lnTo>
                    <a:pt x="35" y="287"/>
                  </a:lnTo>
                  <a:lnTo>
                    <a:pt x="21" y="276"/>
                  </a:lnTo>
                  <a:lnTo>
                    <a:pt x="10" y="263"/>
                  </a:lnTo>
                  <a:lnTo>
                    <a:pt x="2" y="246"/>
                  </a:lnTo>
                  <a:lnTo>
                    <a:pt x="0" y="227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5" y="10"/>
                  </a:lnTo>
                  <a:lnTo>
                    <a:pt x="52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71" name="Freeform 353"/>
            <p:cNvSpPr>
              <a:spLocks/>
            </p:cNvSpPr>
            <p:nvPr/>
          </p:nvSpPr>
          <p:spPr bwMode="auto">
            <a:xfrm>
              <a:off x="5427663" y="4678363"/>
              <a:ext cx="22225" cy="47625"/>
            </a:xfrm>
            <a:custGeom>
              <a:avLst/>
              <a:gdLst>
                <a:gd name="T0" fmla="*/ 70 w 140"/>
                <a:gd name="T1" fmla="*/ 0 h 298"/>
                <a:gd name="T2" fmla="*/ 89 w 140"/>
                <a:gd name="T3" fmla="*/ 3 h 298"/>
                <a:gd name="T4" fmla="*/ 105 w 140"/>
                <a:gd name="T5" fmla="*/ 10 h 298"/>
                <a:gd name="T6" fmla="*/ 119 w 140"/>
                <a:gd name="T7" fmla="*/ 21 h 298"/>
                <a:gd name="T8" fmla="*/ 131 w 140"/>
                <a:gd name="T9" fmla="*/ 35 h 298"/>
                <a:gd name="T10" fmla="*/ 137 w 140"/>
                <a:gd name="T11" fmla="*/ 52 h 298"/>
                <a:gd name="T12" fmla="*/ 140 w 140"/>
                <a:gd name="T13" fmla="*/ 71 h 298"/>
                <a:gd name="T14" fmla="*/ 140 w 140"/>
                <a:gd name="T15" fmla="*/ 227 h 298"/>
                <a:gd name="T16" fmla="*/ 137 w 140"/>
                <a:gd name="T17" fmla="*/ 246 h 298"/>
                <a:gd name="T18" fmla="*/ 131 w 140"/>
                <a:gd name="T19" fmla="*/ 263 h 298"/>
                <a:gd name="T20" fmla="*/ 119 w 140"/>
                <a:gd name="T21" fmla="*/ 276 h 298"/>
                <a:gd name="T22" fmla="*/ 105 w 140"/>
                <a:gd name="T23" fmla="*/ 288 h 298"/>
                <a:gd name="T24" fmla="*/ 89 w 140"/>
                <a:gd name="T25" fmla="*/ 296 h 298"/>
                <a:gd name="T26" fmla="*/ 70 w 140"/>
                <a:gd name="T27" fmla="*/ 298 h 298"/>
                <a:gd name="T28" fmla="*/ 51 w 140"/>
                <a:gd name="T29" fmla="*/ 294 h 298"/>
                <a:gd name="T30" fmla="*/ 34 w 140"/>
                <a:gd name="T31" fmla="*/ 288 h 298"/>
                <a:gd name="T32" fmla="*/ 20 w 140"/>
                <a:gd name="T33" fmla="*/ 276 h 298"/>
                <a:gd name="T34" fmla="*/ 10 w 140"/>
                <a:gd name="T35" fmla="*/ 263 h 298"/>
                <a:gd name="T36" fmla="*/ 2 w 140"/>
                <a:gd name="T37" fmla="*/ 246 h 298"/>
                <a:gd name="T38" fmla="*/ 0 w 140"/>
                <a:gd name="T39" fmla="*/ 227 h 298"/>
                <a:gd name="T40" fmla="*/ 0 w 140"/>
                <a:gd name="T41" fmla="*/ 71 h 298"/>
                <a:gd name="T42" fmla="*/ 2 w 140"/>
                <a:gd name="T43" fmla="*/ 52 h 298"/>
                <a:gd name="T44" fmla="*/ 10 w 140"/>
                <a:gd name="T45" fmla="*/ 35 h 298"/>
                <a:gd name="T46" fmla="*/ 20 w 140"/>
                <a:gd name="T47" fmla="*/ 21 h 298"/>
                <a:gd name="T48" fmla="*/ 34 w 140"/>
                <a:gd name="T49" fmla="*/ 10 h 298"/>
                <a:gd name="T50" fmla="*/ 51 w 140"/>
                <a:gd name="T51" fmla="*/ 3 h 298"/>
                <a:gd name="T52" fmla="*/ 70 w 140"/>
                <a:gd name="T53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8">
                  <a:moveTo>
                    <a:pt x="70" y="0"/>
                  </a:moveTo>
                  <a:lnTo>
                    <a:pt x="89" y="3"/>
                  </a:lnTo>
                  <a:lnTo>
                    <a:pt x="105" y="10"/>
                  </a:lnTo>
                  <a:lnTo>
                    <a:pt x="119" y="21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1"/>
                  </a:lnTo>
                  <a:lnTo>
                    <a:pt x="140" y="227"/>
                  </a:lnTo>
                  <a:lnTo>
                    <a:pt x="137" y="246"/>
                  </a:lnTo>
                  <a:lnTo>
                    <a:pt x="131" y="263"/>
                  </a:lnTo>
                  <a:lnTo>
                    <a:pt x="119" y="276"/>
                  </a:lnTo>
                  <a:lnTo>
                    <a:pt x="105" y="288"/>
                  </a:lnTo>
                  <a:lnTo>
                    <a:pt x="89" y="296"/>
                  </a:lnTo>
                  <a:lnTo>
                    <a:pt x="70" y="298"/>
                  </a:lnTo>
                  <a:lnTo>
                    <a:pt x="51" y="294"/>
                  </a:lnTo>
                  <a:lnTo>
                    <a:pt x="34" y="288"/>
                  </a:lnTo>
                  <a:lnTo>
                    <a:pt x="20" y="276"/>
                  </a:lnTo>
                  <a:lnTo>
                    <a:pt x="10" y="263"/>
                  </a:lnTo>
                  <a:lnTo>
                    <a:pt x="2" y="246"/>
                  </a:lnTo>
                  <a:lnTo>
                    <a:pt x="0" y="227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0" y="21"/>
                  </a:lnTo>
                  <a:lnTo>
                    <a:pt x="34" y="10"/>
                  </a:lnTo>
                  <a:lnTo>
                    <a:pt x="51" y="3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72" name="Freeform 354"/>
            <p:cNvSpPr>
              <a:spLocks/>
            </p:cNvSpPr>
            <p:nvPr/>
          </p:nvSpPr>
          <p:spPr bwMode="auto">
            <a:xfrm>
              <a:off x="5487988" y="4678363"/>
              <a:ext cx="22225" cy="47625"/>
            </a:xfrm>
            <a:custGeom>
              <a:avLst/>
              <a:gdLst>
                <a:gd name="T0" fmla="*/ 71 w 141"/>
                <a:gd name="T1" fmla="*/ 0 h 298"/>
                <a:gd name="T2" fmla="*/ 89 w 141"/>
                <a:gd name="T3" fmla="*/ 3 h 298"/>
                <a:gd name="T4" fmla="*/ 106 w 141"/>
                <a:gd name="T5" fmla="*/ 10 h 298"/>
                <a:gd name="T6" fmla="*/ 121 w 141"/>
                <a:gd name="T7" fmla="*/ 21 h 298"/>
                <a:gd name="T8" fmla="*/ 131 w 141"/>
                <a:gd name="T9" fmla="*/ 35 h 298"/>
                <a:gd name="T10" fmla="*/ 139 w 141"/>
                <a:gd name="T11" fmla="*/ 52 h 298"/>
                <a:gd name="T12" fmla="*/ 141 w 141"/>
                <a:gd name="T13" fmla="*/ 71 h 298"/>
                <a:gd name="T14" fmla="*/ 141 w 141"/>
                <a:gd name="T15" fmla="*/ 227 h 298"/>
                <a:gd name="T16" fmla="*/ 139 w 141"/>
                <a:gd name="T17" fmla="*/ 246 h 298"/>
                <a:gd name="T18" fmla="*/ 131 w 141"/>
                <a:gd name="T19" fmla="*/ 263 h 298"/>
                <a:gd name="T20" fmla="*/ 121 w 141"/>
                <a:gd name="T21" fmla="*/ 276 h 298"/>
                <a:gd name="T22" fmla="*/ 106 w 141"/>
                <a:gd name="T23" fmla="*/ 288 h 298"/>
                <a:gd name="T24" fmla="*/ 89 w 141"/>
                <a:gd name="T25" fmla="*/ 296 h 298"/>
                <a:gd name="T26" fmla="*/ 71 w 141"/>
                <a:gd name="T27" fmla="*/ 298 h 298"/>
                <a:gd name="T28" fmla="*/ 52 w 141"/>
                <a:gd name="T29" fmla="*/ 294 h 298"/>
                <a:gd name="T30" fmla="*/ 35 w 141"/>
                <a:gd name="T31" fmla="*/ 288 h 298"/>
                <a:gd name="T32" fmla="*/ 21 w 141"/>
                <a:gd name="T33" fmla="*/ 276 h 298"/>
                <a:gd name="T34" fmla="*/ 10 w 141"/>
                <a:gd name="T35" fmla="*/ 263 h 298"/>
                <a:gd name="T36" fmla="*/ 3 w 141"/>
                <a:gd name="T37" fmla="*/ 246 h 298"/>
                <a:gd name="T38" fmla="*/ 0 w 141"/>
                <a:gd name="T39" fmla="*/ 227 h 298"/>
                <a:gd name="T40" fmla="*/ 0 w 141"/>
                <a:gd name="T41" fmla="*/ 71 h 298"/>
                <a:gd name="T42" fmla="*/ 3 w 141"/>
                <a:gd name="T43" fmla="*/ 52 h 298"/>
                <a:gd name="T44" fmla="*/ 10 w 141"/>
                <a:gd name="T45" fmla="*/ 35 h 298"/>
                <a:gd name="T46" fmla="*/ 21 w 141"/>
                <a:gd name="T47" fmla="*/ 21 h 298"/>
                <a:gd name="T48" fmla="*/ 35 w 141"/>
                <a:gd name="T49" fmla="*/ 10 h 298"/>
                <a:gd name="T50" fmla="*/ 52 w 141"/>
                <a:gd name="T51" fmla="*/ 3 h 298"/>
                <a:gd name="T52" fmla="*/ 71 w 141"/>
                <a:gd name="T53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1" h="298">
                  <a:moveTo>
                    <a:pt x="71" y="0"/>
                  </a:moveTo>
                  <a:lnTo>
                    <a:pt x="89" y="3"/>
                  </a:lnTo>
                  <a:lnTo>
                    <a:pt x="106" y="10"/>
                  </a:lnTo>
                  <a:lnTo>
                    <a:pt x="121" y="21"/>
                  </a:lnTo>
                  <a:lnTo>
                    <a:pt x="131" y="35"/>
                  </a:lnTo>
                  <a:lnTo>
                    <a:pt x="139" y="52"/>
                  </a:lnTo>
                  <a:lnTo>
                    <a:pt x="141" y="71"/>
                  </a:lnTo>
                  <a:lnTo>
                    <a:pt x="141" y="227"/>
                  </a:lnTo>
                  <a:lnTo>
                    <a:pt x="139" y="246"/>
                  </a:lnTo>
                  <a:lnTo>
                    <a:pt x="131" y="263"/>
                  </a:lnTo>
                  <a:lnTo>
                    <a:pt x="121" y="276"/>
                  </a:lnTo>
                  <a:lnTo>
                    <a:pt x="106" y="288"/>
                  </a:lnTo>
                  <a:lnTo>
                    <a:pt x="89" y="296"/>
                  </a:lnTo>
                  <a:lnTo>
                    <a:pt x="71" y="298"/>
                  </a:lnTo>
                  <a:lnTo>
                    <a:pt x="52" y="294"/>
                  </a:lnTo>
                  <a:lnTo>
                    <a:pt x="35" y="288"/>
                  </a:lnTo>
                  <a:lnTo>
                    <a:pt x="21" y="276"/>
                  </a:lnTo>
                  <a:lnTo>
                    <a:pt x="10" y="263"/>
                  </a:lnTo>
                  <a:lnTo>
                    <a:pt x="3" y="246"/>
                  </a:lnTo>
                  <a:lnTo>
                    <a:pt x="0" y="227"/>
                  </a:lnTo>
                  <a:lnTo>
                    <a:pt x="0" y="71"/>
                  </a:lnTo>
                  <a:lnTo>
                    <a:pt x="3" y="52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5" y="10"/>
                  </a:lnTo>
                  <a:lnTo>
                    <a:pt x="52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73" name="Freeform 355"/>
            <p:cNvSpPr>
              <a:spLocks/>
            </p:cNvSpPr>
            <p:nvPr/>
          </p:nvSpPr>
          <p:spPr bwMode="auto">
            <a:xfrm>
              <a:off x="5548313" y="4678363"/>
              <a:ext cx="22225" cy="47625"/>
            </a:xfrm>
            <a:custGeom>
              <a:avLst/>
              <a:gdLst>
                <a:gd name="T0" fmla="*/ 69 w 140"/>
                <a:gd name="T1" fmla="*/ 0 h 298"/>
                <a:gd name="T2" fmla="*/ 88 w 140"/>
                <a:gd name="T3" fmla="*/ 3 h 298"/>
                <a:gd name="T4" fmla="*/ 105 w 140"/>
                <a:gd name="T5" fmla="*/ 10 h 298"/>
                <a:gd name="T6" fmla="*/ 119 w 140"/>
                <a:gd name="T7" fmla="*/ 21 h 298"/>
                <a:gd name="T8" fmla="*/ 131 w 140"/>
                <a:gd name="T9" fmla="*/ 35 h 298"/>
                <a:gd name="T10" fmla="*/ 137 w 140"/>
                <a:gd name="T11" fmla="*/ 52 h 298"/>
                <a:gd name="T12" fmla="*/ 140 w 140"/>
                <a:gd name="T13" fmla="*/ 71 h 298"/>
                <a:gd name="T14" fmla="*/ 140 w 140"/>
                <a:gd name="T15" fmla="*/ 227 h 298"/>
                <a:gd name="T16" fmla="*/ 137 w 140"/>
                <a:gd name="T17" fmla="*/ 246 h 298"/>
                <a:gd name="T18" fmla="*/ 131 w 140"/>
                <a:gd name="T19" fmla="*/ 263 h 298"/>
                <a:gd name="T20" fmla="*/ 119 w 140"/>
                <a:gd name="T21" fmla="*/ 276 h 298"/>
                <a:gd name="T22" fmla="*/ 105 w 140"/>
                <a:gd name="T23" fmla="*/ 288 h 298"/>
                <a:gd name="T24" fmla="*/ 88 w 140"/>
                <a:gd name="T25" fmla="*/ 296 h 298"/>
                <a:gd name="T26" fmla="*/ 69 w 140"/>
                <a:gd name="T27" fmla="*/ 298 h 298"/>
                <a:gd name="T28" fmla="*/ 52 w 140"/>
                <a:gd name="T29" fmla="*/ 294 h 298"/>
                <a:gd name="T30" fmla="*/ 35 w 140"/>
                <a:gd name="T31" fmla="*/ 288 h 298"/>
                <a:gd name="T32" fmla="*/ 20 w 140"/>
                <a:gd name="T33" fmla="*/ 276 h 298"/>
                <a:gd name="T34" fmla="*/ 9 w 140"/>
                <a:gd name="T35" fmla="*/ 263 h 298"/>
                <a:gd name="T36" fmla="*/ 2 w 140"/>
                <a:gd name="T37" fmla="*/ 246 h 298"/>
                <a:gd name="T38" fmla="*/ 0 w 140"/>
                <a:gd name="T39" fmla="*/ 227 h 298"/>
                <a:gd name="T40" fmla="*/ 0 w 140"/>
                <a:gd name="T41" fmla="*/ 71 h 298"/>
                <a:gd name="T42" fmla="*/ 2 w 140"/>
                <a:gd name="T43" fmla="*/ 52 h 298"/>
                <a:gd name="T44" fmla="*/ 9 w 140"/>
                <a:gd name="T45" fmla="*/ 35 h 298"/>
                <a:gd name="T46" fmla="*/ 20 w 140"/>
                <a:gd name="T47" fmla="*/ 21 h 298"/>
                <a:gd name="T48" fmla="*/ 35 w 140"/>
                <a:gd name="T49" fmla="*/ 10 h 298"/>
                <a:gd name="T50" fmla="*/ 50 w 140"/>
                <a:gd name="T51" fmla="*/ 3 h 298"/>
                <a:gd name="T52" fmla="*/ 69 w 140"/>
                <a:gd name="T53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8">
                  <a:moveTo>
                    <a:pt x="69" y="0"/>
                  </a:moveTo>
                  <a:lnTo>
                    <a:pt x="88" y="3"/>
                  </a:lnTo>
                  <a:lnTo>
                    <a:pt x="105" y="10"/>
                  </a:lnTo>
                  <a:lnTo>
                    <a:pt x="119" y="21"/>
                  </a:lnTo>
                  <a:lnTo>
                    <a:pt x="131" y="35"/>
                  </a:lnTo>
                  <a:lnTo>
                    <a:pt x="137" y="52"/>
                  </a:lnTo>
                  <a:lnTo>
                    <a:pt x="140" y="71"/>
                  </a:lnTo>
                  <a:lnTo>
                    <a:pt x="140" y="227"/>
                  </a:lnTo>
                  <a:lnTo>
                    <a:pt x="137" y="246"/>
                  </a:lnTo>
                  <a:lnTo>
                    <a:pt x="131" y="263"/>
                  </a:lnTo>
                  <a:lnTo>
                    <a:pt x="119" y="276"/>
                  </a:lnTo>
                  <a:lnTo>
                    <a:pt x="105" y="288"/>
                  </a:lnTo>
                  <a:lnTo>
                    <a:pt x="88" y="296"/>
                  </a:lnTo>
                  <a:lnTo>
                    <a:pt x="69" y="298"/>
                  </a:lnTo>
                  <a:lnTo>
                    <a:pt x="52" y="294"/>
                  </a:lnTo>
                  <a:lnTo>
                    <a:pt x="35" y="288"/>
                  </a:lnTo>
                  <a:lnTo>
                    <a:pt x="20" y="276"/>
                  </a:lnTo>
                  <a:lnTo>
                    <a:pt x="9" y="263"/>
                  </a:lnTo>
                  <a:lnTo>
                    <a:pt x="2" y="246"/>
                  </a:lnTo>
                  <a:lnTo>
                    <a:pt x="0" y="227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5" y="10"/>
                  </a:lnTo>
                  <a:lnTo>
                    <a:pt x="50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74" name="Freeform 356"/>
            <p:cNvSpPr>
              <a:spLocks/>
            </p:cNvSpPr>
            <p:nvPr/>
          </p:nvSpPr>
          <p:spPr bwMode="auto">
            <a:xfrm>
              <a:off x="5608638" y="4678363"/>
              <a:ext cx="22225" cy="47625"/>
            </a:xfrm>
            <a:custGeom>
              <a:avLst/>
              <a:gdLst>
                <a:gd name="T0" fmla="*/ 71 w 140"/>
                <a:gd name="T1" fmla="*/ 0 h 298"/>
                <a:gd name="T2" fmla="*/ 89 w 140"/>
                <a:gd name="T3" fmla="*/ 3 h 298"/>
                <a:gd name="T4" fmla="*/ 106 w 140"/>
                <a:gd name="T5" fmla="*/ 10 h 298"/>
                <a:gd name="T6" fmla="*/ 120 w 140"/>
                <a:gd name="T7" fmla="*/ 21 h 298"/>
                <a:gd name="T8" fmla="*/ 131 w 140"/>
                <a:gd name="T9" fmla="*/ 35 h 298"/>
                <a:gd name="T10" fmla="*/ 138 w 140"/>
                <a:gd name="T11" fmla="*/ 52 h 298"/>
                <a:gd name="T12" fmla="*/ 140 w 140"/>
                <a:gd name="T13" fmla="*/ 71 h 298"/>
                <a:gd name="T14" fmla="*/ 140 w 140"/>
                <a:gd name="T15" fmla="*/ 227 h 298"/>
                <a:gd name="T16" fmla="*/ 138 w 140"/>
                <a:gd name="T17" fmla="*/ 246 h 298"/>
                <a:gd name="T18" fmla="*/ 131 w 140"/>
                <a:gd name="T19" fmla="*/ 263 h 298"/>
                <a:gd name="T20" fmla="*/ 120 w 140"/>
                <a:gd name="T21" fmla="*/ 276 h 298"/>
                <a:gd name="T22" fmla="*/ 106 w 140"/>
                <a:gd name="T23" fmla="*/ 288 h 298"/>
                <a:gd name="T24" fmla="*/ 89 w 140"/>
                <a:gd name="T25" fmla="*/ 296 h 298"/>
                <a:gd name="T26" fmla="*/ 71 w 140"/>
                <a:gd name="T27" fmla="*/ 298 h 298"/>
                <a:gd name="T28" fmla="*/ 52 w 140"/>
                <a:gd name="T29" fmla="*/ 294 h 298"/>
                <a:gd name="T30" fmla="*/ 35 w 140"/>
                <a:gd name="T31" fmla="*/ 288 h 298"/>
                <a:gd name="T32" fmla="*/ 21 w 140"/>
                <a:gd name="T33" fmla="*/ 276 h 298"/>
                <a:gd name="T34" fmla="*/ 10 w 140"/>
                <a:gd name="T35" fmla="*/ 263 h 298"/>
                <a:gd name="T36" fmla="*/ 2 w 140"/>
                <a:gd name="T37" fmla="*/ 246 h 298"/>
                <a:gd name="T38" fmla="*/ 0 w 140"/>
                <a:gd name="T39" fmla="*/ 227 h 298"/>
                <a:gd name="T40" fmla="*/ 0 w 140"/>
                <a:gd name="T41" fmla="*/ 71 h 298"/>
                <a:gd name="T42" fmla="*/ 2 w 140"/>
                <a:gd name="T43" fmla="*/ 52 h 298"/>
                <a:gd name="T44" fmla="*/ 10 w 140"/>
                <a:gd name="T45" fmla="*/ 35 h 298"/>
                <a:gd name="T46" fmla="*/ 21 w 140"/>
                <a:gd name="T47" fmla="*/ 21 h 298"/>
                <a:gd name="T48" fmla="*/ 35 w 140"/>
                <a:gd name="T49" fmla="*/ 10 h 298"/>
                <a:gd name="T50" fmla="*/ 52 w 140"/>
                <a:gd name="T51" fmla="*/ 3 h 298"/>
                <a:gd name="T52" fmla="*/ 71 w 140"/>
                <a:gd name="T53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298">
                  <a:moveTo>
                    <a:pt x="71" y="0"/>
                  </a:moveTo>
                  <a:lnTo>
                    <a:pt x="89" y="3"/>
                  </a:lnTo>
                  <a:lnTo>
                    <a:pt x="106" y="10"/>
                  </a:lnTo>
                  <a:lnTo>
                    <a:pt x="120" y="21"/>
                  </a:lnTo>
                  <a:lnTo>
                    <a:pt x="131" y="35"/>
                  </a:lnTo>
                  <a:lnTo>
                    <a:pt x="138" y="52"/>
                  </a:lnTo>
                  <a:lnTo>
                    <a:pt x="140" y="71"/>
                  </a:lnTo>
                  <a:lnTo>
                    <a:pt x="140" y="227"/>
                  </a:lnTo>
                  <a:lnTo>
                    <a:pt x="138" y="246"/>
                  </a:lnTo>
                  <a:lnTo>
                    <a:pt x="131" y="263"/>
                  </a:lnTo>
                  <a:lnTo>
                    <a:pt x="120" y="276"/>
                  </a:lnTo>
                  <a:lnTo>
                    <a:pt x="106" y="288"/>
                  </a:lnTo>
                  <a:lnTo>
                    <a:pt x="89" y="296"/>
                  </a:lnTo>
                  <a:lnTo>
                    <a:pt x="71" y="298"/>
                  </a:lnTo>
                  <a:lnTo>
                    <a:pt x="52" y="294"/>
                  </a:lnTo>
                  <a:lnTo>
                    <a:pt x="35" y="288"/>
                  </a:lnTo>
                  <a:lnTo>
                    <a:pt x="21" y="276"/>
                  </a:lnTo>
                  <a:lnTo>
                    <a:pt x="10" y="263"/>
                  </a:lnTo>
                  <a:lnTo>
                    <a:pt x="2" y="246"/>
                  </a:lnTo>
                  <a:lnTo>
                    <a:pt x="0" y="227"/>
                  </a:lnTo>
                  <a:lnTo>
                    <a:pt x="0" y="71"/>
                  </a:lnTo>
                  <a:lnTo>
                    <a:pt x="2" y="52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5" y="10"/>
                  </a:lnTo>
                  <a:lnTo>
                    <a:pt x="52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</p:grpSp>
      <p:grpSp>
        <p:nvGrpSpPr>
          <p:cNvPr id="88" name="Group 897"/>
          <p:cNvGrpSpPr/>
          <p:nvPr/>
        </p:nvGrpSpPr>
        <p:grpSpPr>
          <a:xfrm>
            <a:off x="4665418" y="5343757"/>
            <a:ext cx="288000" cy="288000"/>
            <a:chOff x="10939463" y="4265613"/>
            <a:chExt cx="568325" cy="488950"/>
          </a:xfrm>
          <a:solidFill>
            <a:srgbClr val="000000"/>
          </a:solidFill>
        </p:grpSpPr>
        <p:sp>
          <p:nvSpPr>
            <p:cNvPr id="89" name="Freeform 268"/>
            <p:cNvSpPr>
              <a:spLocks noEditPoints="1"/>
            </p:cNvSpPr>
            <p:nvPr/>
          </p:nvSpPr>
          <p:spPr bwMode="auto">
            <a:xfrm>
              <a:off x="10939463" y="4265613"/>
              <a:ext cx="568325" cy="488950"/>
            </a:xfrm>
            <a:custGeom>
              <a:avLst/>
              <a:gdLst>
                <a:gd name="T0" fmla="*/ 1582 w 3580"/>
                <a:gd name="T1" fmla="*/ 2578 h 3077"/>
                <a:gd name="T2" fmla="*/ 1582 w 3580"/>
                <a:gd name="T3" fmla="*/ 2828 h 3077"/>
                <a:gd name="T4" fmla="*/ 1998 w 3580"/>
                <a:gd name="T5" fmla="*/ 2828 h 3077"/>
                <a:gd name="T6" fmla="*/ 1998 w 3580"/>
                <a:gd name="T7" fmla="*/ 2578 h 3077"/>
                <a:gd name="T8" fmla="*/ 1582 w 3580"/>
                <a:gd name="T9" fmla="*/ 2578 h 3077"/>
                <a:gd name="T10" fmla="*/ 250 w 3580"/>
                <a:gd name="T11" fmla="*/ 250 h 3077"/>
                <a:gd name="T12" fmla="*/ 250 w 3580"/>
                <a:gd name="T13" fmla="*/ 2328 h 3077"/>
                <a:gd name="T14" fmla="*/ 3330 w 3580"/>
                <a:gd name="T15" fmla="*/ 2328 h 3077"/>
                <a:gd name="T16" fmla="*/ 3330 w 3580"/>
                <a:gd name="T17" fmla="*/ 250 h 3077"/>
                <a:gd name="T18" fmla="*/ 250 w 3580"/>
                <a:gd name="T19" fmla="*/ 250 h 3077"/>
                <a:gd name="T20" fmla="*/ 0 w 3580"/>
                <a:gd name="T21" fmla="*/ 0 h 3077"/>
                <a:gd name="T22" fmla="*/ 3580 w 3580"/>
                <a:gd name="T23" fmla="*/ 0 h 3077"/>
                <a:gd name="T24" fmla="*/ 3580 w 3580"/>
                <a:gd name="T25" fmla="*/ 2578 h 3077"/>
                <a:gd name="T26" fmla="*/ 3330 w 3580"/>
                <a:gd name="T27" fmla="*/ 2578 h 3077"/>
                <a:gd name="T28" fmla="*/ 3330 w 3580"/>
                <a:gd name="T29" fmla="*/ 2703 h 3077"/>
                <a:gd name="T30" fmla="*/ 3081 w 3580"/>
                <a:gd name="T31" fmla="*/ 2703 h 3077"/>
                <a:gd name="T32" fmla="*/ 3081 w 3580"/>
                <a:gd name="T33" fmla="*/ 2578 h 3077"/>
                <a:gd name="T34" fmla="*/ 2830 w 3580"/>
                <a:gd name="T35" fmla="*/ 2578 h 3077"/>
                <a:gd name="T36" fmla="*/ 2830 w 3580"/>
                <a:gd name="T37" fmla="*/ 2703 h 3077"/>
                <a:gd name="T38" fmla="*/ 2581 w 3580"/>
                <a:gd name="T39" fmla="*/ 2703 h 3077"/>
                <a:gd name="T40" fmla="*/ 2581 w 3580"/>
                <a:gd name="T41" fmla="*/ 2578 h 3077"/>
                <a:gd name="T42" fmla="*/ 2248 w 3580"/>
                <a:gd name="T43" fmla="*/ 2578 h 3077"/>
                <a:gd name="T44" fmla="*/ 2248 w 3580"/>
                <a:gd name="T45" fmla="*/ 2828 h 3077"/>
                <a:gd name="T46" fmla="*/ 2540 w 3580"/>
                <a:gd name="T47" fmla="*/ 2828 h 3077"/>
                <a:gd name="T48" fmla="*/ 2540 w 3580"/>
                <a:gd name="T49" fmla="*/ 3077 h 3077"/>
                <a:gd name="T50" fmla="*/ 1040 w 3580"/>
                <a:gd name="T51" fmla="*/ 3077 h 3077"/>
                <a:gd name="T52" fmla="*/ 1040 w 3580"/>
                <a:gd name="T53" fmla="*/ 2828 h 3077"/>
                <a:gd name="T54" fmla="*/ 1332 w 3580"/>
                <a:gd name="T55" fmla="*/ 2828 h 3077"/>
                <a:gd name="T56" fmla="*/ 1332 w 3580"/>
                <a:gd name="T57" fmla="*/ 2578 h 3077"/>
                <a:gd name="T58" fmla="*/ 0 w 3580"/>
                <a:gd name="T59" fmla="*/ 2578 h 3077"/>
                <a:gd name="T60" fmla="*/ 0 w 3580"/>
                <a:gd name="T61" fmla="*/ 0 h 3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580" h="3077">
                  <a:moveTo>
                    <a:pt x="1582" y="2578"/>
                  </a:moveTo>
                  <a:lnTo>
                    <a:pt x="1582" y="2828"/>
                  </a:lnTo>
                  <a:lnTo>
                    <a:pt x="1998" y="2828"/>
                  </a:lnTo>
                  <a:lnTo>
                    <a:pt x="1998" y="2578"/>
                  </a:lnTo>
                  <a:lnTo>
                    <a:pt x="1582" y="2578"/>
                  </a:lnTo>
                  <a:close/>
                  <a:moveTo>
                    <a:pt x="250" y="250"/>
                  </a:moveTo>
                  <a:lnTo>
                    <a:pt x="250" y="2328"/>
                  </a:lnTo>
                  <a:lnTo>
                    <a:pt x="3330" y="2328"/>
                  </a:lnTo>
                  <a:lnTo>
                    <a:pt x="3330" y="250"/>
                  </a:lnTo>
                  <a:lnTo>
                    <a:pt x="250" y="250"/>
                  </a:lnTo>
                  <a:close/>
                  <a:moveTo>
                    <a:pt x="0" y="0"/>
                  </a:moveTo>
                  <a:lnTo>
                    <a:pt x="3580" y="0"/>
                  </a:lnTo>
                  <a:lnTo>
                    <a:pt x="3580" y="2578"/>
                  </a:lnTo>
                  <a:lnTo>
                    <a:pt x="3330" y="2578"/>
                  </a:lnTo>
                  <a:lnTo>
                    <a:pt x="3330" y="2703"/>
                  </a:lnTo>
                  <a:lnTo>
                    <a:pt x="3081" y="2703"/>
                  </a:lnTo>
                  <a:lnTo>
                    <a:pt x="3081" y="2578"/>
                  </a:lnTo>
                  <a:lnTo>
                    <a:pt x="2830" y="2578"/>
                  </a:lnTo>
                  <a:lnTo>
                    <a:pt x="2830" y="2703"/>
                  </a:lnTo>
                  <a:lnTo>
                    <a:pt x="2581" y="2703"/>
                  </a:lnTo>
                  <a:lnTo>
                    <a:pt x="2581" y="2578"/>
                  </a:lnTo>
                  <a:lnTo>
                    <a:pt x="2248" y="2578"/>
                  </a:lnTo>
                  <a:lnTo>
                    <a:pt x="2248" y="2828"/>
                  </a:lnTo>
                  <a:lnTo>
                    <a:pt x="2540" y="2828"/>
                  </a:lnTo>
                  <a:lnTo>
                    <a:pt x="2540" y="3077"/>
                  </a:lnTo>
                  <a:lnTo>
                    <a:pt x="1040" y="3077"/>
                  </a:lnTo>
                  <a:lnTo>
                    <a:pt x="1040" y="2828"/>
                  </a:lnTo>
                  <a:lnTo>
                    <a:pt x="1332" y="2828"/>
                  </a:lnTo>
                  <a:lnTo>
                    <a:pt x="1332" y="2578"/>
                  </a:lnTo>
                  <a:lnTo>
                    <a:pt x="0" y="25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90" name="Freeform 269"/>
            <p:cNvSpPr>
              <a:spLocks noEditPoints="1"/>
            </p:cNvSpPr>
            <p:nvPr/>
          </p:nvSpPr>
          <p:spPr bwMode="auto">
            <a:xfrm>
              <a:off x="11018838" y="4344988"/>
              <a:ext cx="409575" cy="250825"/>
            </a:xfrm>
            <a:custGeom>
              <a:avLst/>
              <a:gdLst>
                <a:gd name="T0" fmla="*/ 251 w 2582"/>
                <a:gd name="T1" fmla="*/ 249 h 1580"/>
                <a:gd name="T2" fmla="*/ 251 w 2582"/>
                <a:gd name="T3" fmla="*/ 1331 h 1580"/>
                <a:gd name="T4" fmla="*/ 2331 w 2582"/>
                <a:gd name="T5" fmla="*/ 1331 h 1580"/>
                <a:gd name="T6" fmla="*/ 2331 w 2582"/>
                <a:gd name="T7" fmla="*/ 249 h 1580"/>
                <a:gd name="T8" fmla="*/ 251 w 2582"/>
                <a:gd name="T9" fmla="*/ 249 h 1580"/>
                <a:gd name="T10" fmla="*/ 0 w 2582"/>
                <a:gd name="T11" fmla="*/ 0 h 1580"/>
                <a:gd name="T12" fmla="*/ 2582 w 2582"/>
                <a:gd name="T13" fmla="*/ 0 h 1580"/>
                <a:gd name="T14" fmla="*/ 2582 w 2582"/>
                <a:gd name="T15" fmla="*/ 1580 h 1580"/>
                <a:gd name="T16" fmla="*/ 0 w 2582"/>
                <a:gd name="T17" fmla="*/ 1580 h 1580"/>
                <a:gd name="T18" fmla="*/ 0 w 2582"/>
                <a:gd name="T19" fmla="*/ 0 h 15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82" h="1580">
                  <a:moveTo>
                    <a:pt x="251" y="249"/>
                  </a:moveTo>
                  <a:lnTo>
                    <a:pt x="251" y="1331"/>
                  </a:lnTo>
                  <a:lnTo>
                    <a:pt x="2331" y="1331"/>
                  </a:lnTo>
                  <a:lnTo>
                    <a:pt x="2331" y="249"/>
                  </a:lnTo>
                  <a:lnTo>
                    <a:pt x="251" y="249"/>
                  </a:lnTo>
                  <a:close/>
                  <a:moveTo>
                    <a:pt x="0" y="0"/>
                  </a:moveTo>
                  <a:lnTo>
                    <a:pt x="2582" y="0"/>
                  </a:lnTo>
                  <a:lnTo>
                    <a:pt x="2582" y="1580"/>
                  </a:lnTo>
                  <a:lnTo>
                    <a:pt x="0" y="158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</p:grpSp>
      <p:sp>
        <p:nvSpPr>
          <p:cNvPr id="95" name="Freeform 318"/>
          <p:cNvSpPr>
            <a:spLocks noEditPoints="1"/>
          </p:cNvSpPr>
          <p:nvPr/>
        </p:nvSpPr>
        <p:spPr bwMode="auto">
          <a:xfrm>
            <a:off x="8305331" y="5240468"/>
            <a:ext cx="324000" cy="288000"/>
          </a:xfrm>
          <a:custGeom>
            <a:avLst/>
            <a:gdLst>
              <a:gd name="T0" fmla="*/ 842 w 3580"/>
              <a:gd name="T1" fmla="*/ 2737 h 3115"/>
              <a:gd name="T2" fmla="*/ 921 w 3580"/>
              <a:gd name="T3" fmla="*/ 2336 h 3115"/>
              <a:gd name="T4" fmla="*/ 1306 w 3580"/>
              <a:gd name="T5" fmla="*/ 2421 h 3115"/>
              <a:gd name="T6" fmla="*/ 3010 w 3580"/>
              <a:gd name="T7" fmla="*/ 1019 h 3115"/>
              <a:gd name="T8" fmla="*/ 2559 w 3580"/>
              <a:gd name="T9" fmla="*/ 569 h 3115"/>
              <a:gd name="T10" fmla="*/ 1155 w 3580"/>
              <a:gd name="T11" fmla="*/ 2270 h 3115"/>
              <a:gd name="T12" fmla="*/ 2559 w 3580"/>
              <a:gd name="T13" fmla="*/ 569 h 3115"/>
              <a:gd name="T14" fmla="*/ 2926 w 3580"/>
              <a:gd name="T15" fmla="*/ 219 h 3115"/>
              <a:gd name="T16" fmla="*/ 2885 w 3580"/>
              <a:gd name="T17" fmla="*/ 244 h 3115"/>
              <a:gd name="T18" fmla="*/ 3161 w 3580"/>
              <a:gd name="T19" fmla="*/ 870 h 3115"/>
              <a:gd name="T20" fmla="*/ 3351 w 3580"/>
              <a:gd name="T21" fmla="*/ 675 h 3115"/>
              <a:gd name="T22" fmla="*/ 3366 w 3580"/>
              <a:gd name="T23" fmla="*/ 631 h 3115"/>
              <a:gd name="T24" fmla="*/ 3362 w 3580"/>
              <a:gd name="T25" fmla="*/ 585 h 3115"/>
              <a:gd name="T26" fmla="*/ 3336 w 3580"/>
              <a:gd name="T27" fmla="*/ 544 h 3115"/>
              <a:gd name="T28" fmla="*/ 3016 w 3580"/>
              <a:gd name="T29" fmla="*/ 229 h 3115"/>
              <a:gd name="T30" fmla="*/ 2972 w 3580"/>
              <a:gd name="T31" fmla="*/ 214 h 3115"/>
              <a:gd name="T32" fmla="*/ 2961 w 3580"/>
              <a:gd name="T33" fmla="*/ 0 h 3115"/>
              <a:gd name="T34" fmla="*/ 3041 w 3580"/>
              <a:gd name="T35" fmla="*/ 11 h 3115"/>
              <a:gd name="T36" fmla="*/ 3118 w 3580"/>
              <a:gd name="T37" fmla="*/ 43 h 3115"/>
              <a:gd name="T38" fmla="*/ 3186 w 3580"/>
              <a:gd name="T39" fmla="*/ 94 h 3115"/>
              <a:gd name="T40" fmla="*/ 3515 w 3580"/>
              <a:gd name="T41" fmla="*/ 427 h 3115"/>
              <a:gd name="T42" fmla="*/ 3557 w 3580"/>
              <a:gd name="T43" fmla="*/ 500 h 3115"/>
              <a:gd name="T44" fmla="*/ 3578 w 3580"/>
              <a:gd name="T45" fmla="*/ 579 h 3115"/>
              <a:gd name="T46" fmla="*/ 3578 w 3580"/>
              <a:gd name="T47" fmla="*/ 660 h 3115"/>
              <a:gd name="T48" fmla="*/ 3557 w 3580"/>
              <a:gd name="T49" fmla="*/ 739 h 3115"/>
              <a:gd name="T50" fmla="*/ 3515 w 3580"/>
              <a:gd name="T51" fmla="*/ 812 h 3115"/>
              <a:gd name="T52" fmla="*/ 3245 w 3580"/>
              <a:gd name="T53" fmla="*/ 1086 h 3115"/>
              <a:gd name="T54" fmla="*/ 638 w 3580"/>
              <a:gd name="T55" fmla="*/ 2995 h 3115"/>
              <a:gd name="T56" fmla="*/ 0 w 3580"/>
              <a:gd name="T57" fmla="*/ 3115 h 3115"/>
              <a:gd name="T58" fmla="*/ 592 w 3580"/>
              <a:gd name="T59" fmla="*/ 2902 h 3115"/>
              <a:gd name="T60" fmla="*/ 2559 w 3580"/>
              <a:gd name="T61" fmla="*/ 269 h 3115"/>
              <a:gd name="T62" fmla="*/ 2735 w 3580"/>
              <a:gd name="T63" fmla="*/ 94 h 3115"/>
              <a:gd name="T64" fmla="*/ 2803 w 3580"/>
              <a:gd name="T65" fmla="*/ 43 h 3115"/>
              <a:gd name="T66" fmla="*/ 2879 w 3580"/>
              <a:gd name="T67" fmla="*/ 11 h 3115"/>
              <a:gd name="T68" fmla="*/ 2961 w 3580"/>
              <a:gd name="T69" fmla="*/ 0 h 3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580" h="3115">
                <a:moveTo>
                  <a:pt x="921" y="2336"/>
                </a:moveTo>
                <a:lnTo>
                  <a:pt x="842" y="2737"/>
                </a:lnTo>
                <a:lnTo>
                  <a:pt x="1241" y="2656"/>
                </a:lnTo>
                <a:lnTo>
                  <a:pt x="921" y="2336"/>
                </a:lnTo>
                <a:close/>
                <a:moveTo>
                  <a:pt x="2860" y="870"/>
                </a:moveTo>
                <a:lnTo>
                  <a:pt x="1306" y="2421"/>
                </a:lnTo>
                <a:lnTo>
                  <a:pt x="1457" y="2571"/>
                </a:lnTo>
                <a:lnTo>
                  <a:pt x="3010" y="1019"/>
                </a:lnTo>
                <a:lnTo>
                  <a:pt x="2860" y="870"/>
                </a:lnTo>
                <a:close/>
                <a:moveTo>
                  <a:pt x="2559" y="569"/>
                </a:moveTo>
                <a:lnTo>
                  <a:pt x="1006" y="2121"/>
                </a:lnTo>
                <a:lnTo>
                  <a:pt x="1155" y="2270"/>
                </a:lnTo>
                <a:lnTo>
                  <a:pt x="2710" y="719"/>
                </a:lnTo>
                <a:lnTo>
                  <a:pt x="2559" y="569"/>
                </a:lnTo>
                <a:close/>
                <a:moveTo>
                  <a:pt x="2949" y="214"/>
                </a:moveTo>
                <a:lnTo>
                  <a:pt x="2926" y="219"/>
                </a:lnTo>
                <a:lnTo>
                  <a:pt x="2904" y="229"/>
                </a:lnTo>
                <a:lnTo>
                  <a:pt x="2885" y="244"/>
                </a:lnTo>
                <a:lnTo>
                  <a:pt x="2710" y="420"/>
                </a:lnTo>
                <a:lnTo>
                  <a:pt x="3161" y="870"/>
                </a:lnTo>
                <a:lnTo>
                  <a:pt x="3336" y="695"/>
                </a:lnTo>
                <a:lnTo>
                  <a:pt x="3351" y="675"/>
                </a:lnTo>
                <a:lnTo>
                  <a:pt x="3362" y="653"/>
                </a:lnTo>
                <a:lnTo>
                  <a:pt x="3366" y="631"/>
                </a:lnTo>
                <a:lnTo>
                  <a:pt x="3366" y="608"/>
                </a:lnTo>
                <a:lnTo>
                  <a:pt x="3362" y="585"/>
                </a:lnTo>
                <a:lnTo>
                  <a:pt x="3351" y="564"/>
                </a:lnTo>
                <a:lnTo>
                  <a:pt x="3336" y="544"/>
                </a:lnTo>
                <a:lnTo>
                  <a:pt x="3035" y="244"/>
                </a:lnTo>
                <a:lnTo>
                  <a:pt x="3016" y="229"/>
                </a:lnTo>
                <a:lnTo>
                  <a:pt x="2995" y="219"/>
                </a:lnTo>
                <a:lnTo>
                  <a:pt x="2972" y="214"/>
                </a:lnTo>
                <a:lnTo>
                  <a:pt x="2949" y="214"/>
                </a:lnTo>
                <a:close/>
                <a:moveTo>
                  <a:pt x="2961" y="0"/>
                </a:moveTo>
                <a:lnTo>
                  <a:pt x="3001" y="4"/>
                </a:lnTo>
                <a:lnTo>
                  <a:pt x="3041" y="11"/>
                </a:lnTo>
                <a:lnTo>
                  <a:pt x="3081" y="24"/>
                </a:lnTo>
                <a:lnTo>
                  <a:pt x="3118" y="43"/>
                </a:lnTo>
                <a:lnTo>
                  <a:pt x="3154" y="65"/>
                </a:lnTo>
                <a:lnTo>
                  <a:pt x="3186" y="94"/>
                </a:lnTo>
                <a:lnTo>
                  <a:pt x="3487" y="395"/>
                </a:lnTo>
                <a:lnTo>
                  <a:pt x="3515" y="427"/>
                </a:lnTo>
                <a:lnTo>
                  <a:pt x="3539" y="462"/>
                </a:lnTo>
                <a:lnTo>
                  <a:pt x="3557" y="500"/>
                </a:lnTo>
                <a:lnTo>
                  <a:pt x="3569" y="539"/>
                </a:lnTo>
                <a:lnTo>
                  <a:pt x="3578" y="579"/>
                </a:lnTo>
                <a:lnTo>
                  <a:pt x="3580" y="619"/>
                </a:lnTo>
                <a:lnTo>
                  <a:pt x="3578" y="660"/>
                </a:lnTo>
                <a:lnTo>
                  <a:pt x="3569" y="700"/>
                </a:lnTo>
                <a:lnTo>
                  <a:pt x="3557" y="739"/>
                </a:lnTo>
                <a:lnTo>
                  <a:pt x="3539" y="777"/>
                </a:lnTo>
                <a:lnTo>
                  <a:pt x="3515" y="812"/>
                </a:lnTo>
                <a:lnTo>
                  <a:pt x="3487" y="844"/>
                </a:lnTo>
                <a:lnTo>
                  <a:pt x="3245" y="1086"/>
                </a:lnTo>
                <a:lnTo>
                  <a:pt x="1509" y="2818"/>
                </a:lnTo>
                <a:lnTo>
                  <a:pt x="638" y="2995"/>
                </a:lnTo>
                <a:lnTo>
                  <a:pt x="638" y="3115"/>
                </a:lnTo>
                <a:lnTo>
                  <a:pt x="0" y="3115"/>
                </a:lnTo>
                <a:lnTo>
                  <a:pt x="0" y="2902"/>
                </a:lnTo>
                <a:lnTo>
                  <a:pt x="592" y="2902"/>
                </a:lnTo>
                <a:lnTo>
                  <a:pt x="757" y="2069"/>
                </a:lnTo>
                <a:lnTo>
                  <a:pt x="2559" y="269"/>
                </a:lnTo>
                <a:lnTo>
                  <a:pt x="2559" y="269"/>
                </a:lnTo>
                <a:lnTo>
                  <a:pt x="2735" y="94"/>
                </a:lnTo>
                <a:lnTo>
                  <a:pt x="2767" y="65"/>
                </a:lnTo>
                <a:lnTo>
                  <a:pt x="2803" y="43"/>
                </a:lnTo>
                <a:lnTo>
                  <a:pt x="2840" y="24"/>
                </a:lnTo>
                <a:lnTo>
                  <a:pt x="2879" y="11"/>
                </a:lnTo>
                <a:lnTo>
                  <a:pt x="2919" y="4"/>
                </a:lnTo>
                <a:lnTo>
                  <a:pt x="296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5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799786" y="2720812"/>
            <a:ext cx="31987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spcBef>
                <a:spcPct val="0"/>
              </a:spcBef>
              <a:defRPr/>
            </a:pPr>
            <a:r>
              <a:rPr lang="kk-KZ" sz="1600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п</a:t>
            </a:r>
            <a:r>
              <a:rPr lang="kk-KZ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роведение МОДО 2023 согласно графику проведения</a:t>
            </a:r>
            <a:endParaRPr lang="ru-RU" sz="1600" dirty="0">
              <a:latin typeface="Bahnschrift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3156" y="2705505"/>
            <a:ext cx="28736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spcBef>
                <a:spcPct val="0"/>
              </a:spcBef>
              <a:defRPr/>
            </a:pPr>
            <a:r>
              <a:rPr lang="ru-RU" sz="1600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г</a:t>
            </a:r>
            <a:r>
              <a:rPr lang="ru-RU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отовность школ к проведению МОДО 2023</a:t>
            </a:r>
            <a:endParaRPr lang="ru-RU" sz="1600" dirty="0">
              <a:latin typeface="Bahnschrift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87" name="Group 1249"/>
          <p:cNvGrpSpPr/>
          <p:nvPr/>
        </p:nvGrpSpPr>
        <p:grpSpPr>
          <a:xfrm>
            <a:off x="4809418" y="2796157"/>
            <a:ext cx="449973" cy="473207"/>
            <a:chOff x="5367338" y="5005388"/>
            <a:chExt cx="555625" cy="555625"/>
          </a:xfrm>
          <a:solidFill>
            <a:srgbClr val="000000"/>
          </a:solidFill>
        </p:grpSpPr>
        <p:sp>
          <p:nvSpPr>
            <p:cNvPr id="96" name="Freeform 569"/>
            <p:cNvSpPr>
              <a:spLocks noEditPoints="1"/>
            </p:cNvSpPr>
            <p:nvPr/>
          </p:nvSpPr>
          <p:spPr bwMode="auto">
            <a:xfrm>
              <a:off x="5367338" y="5005388"/>
              <a:ext cx="555625" cy="555625"/>
            </a:xfrm>
            <a:custGeom>
              <a:avLst/>
              <a:gdLst>
                <a:gd name="T0" fmla="*/ 1450 w 3500"/>
                <a:gd name="T1" fmla="*/ 168 h 3500"/>
                <a:gd name="T2" fmla="*/ 1080 w 3500"/>
                <a:gd name="T3" fmla="*/ 285 h 3500"/>
                <a:gd name="T4" fmla="*/ 754 w 3500"/>
                <a:gd name="T5" fmla="*/ 486 h 3500"/>
                <a:gd name="T6" fmla="*/ 486 w 3500"/>
                <a:gd name="T7" fmla="*/ 754 h 3500"/>
                <a:gd name="T8" fmla="*/ 285 w 3500"/>
                <a:gd name="T9" fmla="*/ 1080 h 3500"/>
                <a:gd name="T10" fmla="*/ 168 w 3500"/>
                <a:gd name="T11" fmla="*/ 1450 h 3500"/>
                <a:gd name="T12" fmla="*/ 142 w 3500"/>
                <a:gd name="T13" fmla="*/ 1852 h 3500"/>
                <a:gd name="T14" fmla="*/ 215 w 3500"/>
                <a:gd name="T15" fmla="*/ 2240 h 3500"/>
                <a:gd name="T16" fmla="*/ 377 w 3500"/>
                <a:gd name="T17" fmla="*/ 2590 h 3500"/>
                <a:gd name="T18" fmla="*/ 612 w 3500"/>
                <a:gd name="T19" fmla="*/ 2888 h 3500"/>
                <a:gd name="T20" fmla="*/ 910 w 3500"/>
                <a:gd name="T21" fmla="*/ 3123 h 3500"/>
                <a:gd name="T22" fmla="*/ 1260 w 3500"/>
                <a:gd name="T23" fmla="*/ 3285 h 3500"/>
                <a:gd name="T24" fmla="*/ 1648 w 3500"/>
                <a:gd name="T25" fmla="*/ 3358 h 3500"/>
                <a:gd name="T26" fmla="*/ 2050 w 3500"/>
                <a:gd name="T27" fmla="*/ 3332 h 3500"/>
                <a:gd name="T28" fmla="*/ 2420 w 3500"/>
                <a:gd name="T29" fmla="*/ 3215 h 3500"/>
                <a:gd name="T30" fmla="*/ 2746 w 3500"/>
                <a:gd name="T31" fmla="*/ 3014 h 3500"/>
                <a:gd name="T32" fmla="*/ 3014 w 3500"/>
                <a:gd name="T33" fmla="*/ 2746 h 3500"/>
                <a:gd name="T34" fmla="*/ 3215 w 3500"/>
                <a:gd name="T35" fmla="*/ 2420 h 3500"/>
                <a:gd name="T36" fmla="*/ 3332 w 3500"/>
                <a:gd name="T37" fmla="*/ 2050 h 3500"/>
                <a:gd name="T38" fmla="*/ 3358 w 3500"/>
                <a:gd name="T39" fmla="*/ 1648 h 3500"/>
                <a:gd name="T40" fmla="*/ 3285 w 3500"/>
                <a:gd name="T41" fmla="*/ 1260 h 3500"/>
                <a:gd name="T42" fmla="*/ 3123 w 3500"/>
                <a:gd name="T43" fmla="*/ 910 h 3500"/>
                <a:gd name="T44" fmla="*/ 2888 w 3500"/>
                <a:gd name="T45" fmla="*/ 612 h 3500"/>
                <a:gd name="T46" fmla="*/ 2590 w 3500"/>
                <a:gd name="T47" fmla="*/ 377 h 3500"/>
                <a:gd name="T48" fmla="*/ 2240 w 3500"/>
                <a:gd name="T49" fmla="*/ 215 h 3500"/>
                <a:gd name="T50" fmla="*/ 1852 w 3500"/>
                <a:gd name="T51" fmla="*/ 142 h 3500"/>
                <a:gd name="T52" fmla="*/ 1948 w 3500"/>
                <a:gd name="T53" fmla="*/ 11 h 3500"/>
                <a:gd name="T54" fmla="*/ 2329 w 3500"/>
                <a:gd name="T55" fmla="*/ 98 h 3500"/>
                <a:gd name="T56" fmla="*/ 2679 w 3500"/>
                <a:gd name="T57" fmla="*/ 266 h 3500"/>
                <a:gd name="T58" fmla="*/ 2988 w 3500"/>
                <a:gd name="T59" fmla="*/ 512 h 3500"/>
                <a:gd name="T60" fmla="*/ 3234 w 3500"/>
                <a:gd name="T61" fmla="*/ 821 h 3500"/>
                <a:gd name="T62" fmla="*/ 3402 w 3500"/>
                <a:gd name="T63" fmla="*/ 1171 h 3500"/>
                <a:gd name="T64" fmla="*/ 3489 w 3500"/>
                <a:gd name="T65" fmla="*/ 1552 h 3500"/>
                <a:gd name="T66" fmla="*/ 3489 w 3500"/>
                <a:gd name="T67" fmla="*/ 1948 h 3500"/>
                <a:gd name="T68" fmla="*/ 3402 w 3500"/>
                <a:gd name="T69" fmla="*/ 2329 h 3500"/>
                <a:gd name="T70" fmla="*/ 3234 w 3500"/>
                <a:gd name="T71" fmla="*/ 2679 h 3500"/>
                <a:gd name="T72" fmla="*/ 2988 w 3500"/>
                <a:gd name="T73" fmla="*/ 2988 h 3500"/>
                <a:gd name="T74" fmla="*/ 2679 w 3500"/>
                <a:gd name="T75" fmla="*/ 3234 h 3500"/>
                <a:gd name="T76" fmla="*/ 2329 w 3500"/>
                <a:gd name="T77" fmla="*/ 3402 h 3500"/>
                <a:gd name="T78" fmla="*/ 1948 w 3500"/>
                <a:gd name="T79" fmla="*/ 3489 h 3500"/>
                <a:gd name="T80" fmla="*/ 1552 w 3500"/>
                <a:gd name="T81" fmla="*/ 3489 h 3500"/>
                <a:gd name="T82" fmla="*/ 1171 w 3500"/>
                <a:gd name="T83" fmla="*/ 3402 h 3500"/>
                <a:gd name="T84" fmla="*/ 821 w 3500"/>
                <a:gd name="T85" fmla="*/ 3234 h 3500"/>
                <a:gd name="T86" fmla="*/ 512 w 3500"/>
                <a:gd name="T87" fmla="*/ 2988 h 3500"/>
                <a:gd name="T88" fmla="*/ 266 w 3500"/>
                <a:gd name="T89" fmla="*/ 2679 h 3500"/>
                <a:gd name="T90" fmla="*/ 98 w 3500"/>
                <a:gd name="T91" fmla="*/ 2329 h 3500"/>
                <a:gd name="T92" fmla="*/ 11 w 3500"/>
                <a:gd name="T93" fmla="*/ 1948 h 3500"/>
                <a:gd name="T94" fmla="*/ 11 w 3500"/>
                <a:gd name="T95" fmla="*/ 1552 h 3500"/>
                <a:gd name="T96" fmla="*/ 98 w 3500"/>
                <a:gd name="T97" fmla="*/ 1171 h 3500"/>
                <a:gd name="T98" fmla="*/ 266 w 3500"/>
                <a:gd name="T99" fmla="*/ 821 h 3500"/>
                <a:gd name="T100" fmla="*/ 512 w 3500"/>
                <a:gd name="T101" fmla="*/ 512 h 3500"/>
                <a:gd name="T102" fmla="*/ 821 w 3500"/>
                <a:gd name="T103" fmla="*/ 266 h 3500"/>
                <a:gd name="T104" fmla="*/ 1171 w 3500"/>
                <a:gd name="T105" fmla="*/ 98 h 3500"/>
                <a:gd name="T106" fmla="*/ 1552 w 3500"/>
                <a:gd name="T107" fmla="*/ 11 h 3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500" h="3500">
                  <a:moveTo>
                    <a:pt x="1750" y="139"/>
                  </a:moveTo>
                  <a:lnTo>
                    <a:pt x="1648" y="142"/>
                  </a:lnTo>
                  <a:lnTo>
                    <a:pt x="1548" y="152"/>
                  </a:lnTo>
                  <a:lnTo>
                    <a:pt x="1450" y="168"/>
                  </a:lnTo>
                  <a:lnTo>
                    <a:pt x="1354" y="189"/>
                  </a:lnTo>
                  <a:lnTo>
                    <a:pt x="1260" y="215"/>
                  </a:lnTo>
                  <a:lnTo>
                    <a:pt x="1169" y="248"/>
                  </a:lnTo>
                  <a:lnTo>
                    <a:pt x="1080" y="285"/>
                  </a:lnTo>
                  <a:lnTo>
                    <a:pt x="994" y="329"/>
                  </a:lnTo>
                  <a:lnTo>
                    <a:pt x="910" y="377"/>
                  </a:lnTo>
                  <a:lnTo>
                    <a:pt x="830" y="428"/>
                  </a:lnTo>
                  <a:lnTo>
                    <a:pt x="754" y="486"/>
                  </a:lnTo>
                  <a:lnTo>
                    <a:pt x="681" y="546"/>
                  </a:lnTo>
                  <a:lnTo>
                    <a:pt x="612" y="612"/>
                  </a:lnTo>
                  <a:lnTo>
                    <a:pt x="546" y="681"/>
                  </a:lnTo>
                  <a:lnTo>
                    <a:pt x="486" y="754"/>
                  </a:lnTo>
                  <a:lnTo>
                    <a:pt x="428" y="830"/>
                  </a:lnTo>
                  <a:lnTo>
                    <a:pt x="377" y="910"/>
                  </a:lnTo>
                  <a:lnTo>
                    <a:pt x="329" y="994"/>
                  </a:lnTo>
                  <a:lnTo>
                    <a:pt x="285" y="1080"/>
                  </a:lnTo>
                  <a:lnTo>
                    <a:pt x="248" y="1169"/>
                  </a:lnTo>
                  <a:lnTo>
                    <a:pt x="215" y="1260"/>
                  </a:lnTo>
                  <a:lnTo>
                    <a:pt x="189" y="1354"/>
                  </a:lnTo>
                  <a:lnTo>
                    <a:pt x="168" y="1450"/>
                  </a:lnTo>
                  <a:lnTo>
                    <a:pt x="152" y="1548"/>
                  </a:lnTo>
                  <a:lnTo>
                    <a:pt x="142" y="1648"/>
                  </a:lnTo>
                  <a:lnTo>
                    <a:pt x="139" y="1750"/>
                  </a:lnTo>
                  <a:lnTo>
                    <a:pt x="142" y="1852"/>
                  </a:lnTo>
                  <a:lnTo>
                    <a:pt x="152" y="1952"/>
                  </a:lnTo>
                  <a:lnTo>
                    <a:pt x="168" y="2050"/>
                  </a:lnTo>
                  <a:lnTo>
                    <a:pt x="189" y="2146"/>
                  </a:lnTo>
                  <a:lnTo>
                    <a:pt x="215" y="2240"/>
                  </a:lnTo>
                  <a:lnTo>
                    <a:pt x="248" y="2331"/>
                  </a:lnTo>
                  <a:lnTo>
                    <a:pt x="285" y="2420"/>
                  </a:lnTo>
                  <a:lnTo>
                    <a:pt x="329" y="2506"/>
                  </a:lnTo>
                  <a:lnTo>
                    <a:pt x="377" y="2590"/>
                  </a:lnTo>
                  <a:lnTo>
                    <a:pt x="428" y="2670"/>
                  </a:lnTo>
                  <a:lnTo>
                    <a:pt x="486" y="2746"/>
                  </a:lnTo>
                  <a:lnTo>
                    <a:pt x="546" y="2819"/>
                  </a:lnTo>
                  <a:lnTo>
                    <a:pt x="612" y="2888"/>
                  </a:lnTo>
                  <a:lnTo>
                    <a:pt x="681" y="2954"/>
                  </a:lnTo>
                  <a:lnTo>
                    <a:pt x="754" y="3014"/>
                  </a:lnTo>
                  <a:lnTo>
                    <a:pt x="830" y="3072"/>
                  </a:lnTo>
                  <a:lnTo>
                    <a:pt x="910" y="3123"/>
                  </a:lnTo>
                  <a:lnTo>
                    <a:pt x="994" y="3171"/>
                  </a:lnTo>
                  <a:lnTo>
                    <a:pt x="1080" y="3215"/>
                  </a:lnTo>
                  <a:lnTo>
                    <a:pt x="1169" y="3252"/>
                  </a:lnTo>
                  <a:lnTo>
                    <a:pt x="1260" y="3285"/>
                  </a:lnTo>
                  <a:lnTo>
                    <a:pt x="1354" y="3311"/>
                  </a:lnTo>
                  <a:lnTo>
                    <a:pt x="1450" y="3332"/>
                  </a:lnTo>
                  <a:lnTo>
                    <a:pt x="1548" y="3348"/>
                  </a:lnTo>
                  <a:lnTo>
                    <a:pt x="1648" y="3358"/>
                  </a:lnTo>
                  <a:lnTo>
                    <a:pt x="1750" y="3361"/>
                  </a:lnTo>
                  <a:lnTo>
                    <a:pt x="1852" y="3358"/>
                  </a:lnTo>
                  <a:lnTo>
                    <a:pt x="1952" y="3348"/>
                  </a:lnTo>
                  <a:lnTo>
                    <a:pt x="2050" y="3332"/>
                  </a:lnTo>
                  <a:lnTo>
                    <a:pt x="2146" y="3311"/>
                  </a:lnTo>
                  <a:lnTo>
                    <a:pt x="2240" y="3285"/>
                  </a:lnTo>
                  <a:lnTo>
                    <a:pt x="2331" y="3252"/>
                  </a:lnTo>
                  <a:lnTo>
                    <a:pt x="2420" y="3215"/>
                  </a:lnTo>
                  <a:lnTo>
                    <a:pt x="2506" y="3171"/>
                  </a:lnTo>
                  <a:lnTo>
                    <a:pt x="2590" y="3123"/>
                  </a:lnTo>
                  <a:lnTo>
                    <a:pt x="2670" y="3072"/>
                  </a:lnTo>
                  <a:lnTo>
                    <a:pt x="2746" y="3014"/>
                  </a:lnTo>
                  <a:lnTo>
                    <a:pt x="2819" y="2954"/>
                  </a:lnTo>
                  <a:lnTo>
                    <a:pt x="2888" y="2888"/>
                  </a:lnTo>
                  <a:lnTo>
                    <a:pt x="2954" y="2819"/>
                  </a:lnTo>
                  <a:lnTo>
                    <a:pt x="3014" y="2746"/>
                  </a:lnTo>
                  <a:lnTo>
                    <a:pt x="3072" y="2670"/>
                  </a:lnTo>
                  <a:lnTo>
                    <a:pt x="3123" y="2590"/>
                  </a:lnTo>
                  <a:lnTo>
                    <a:pt x="3171" y="2506"/>
                  </a:lnTo>
                  <a:lnTo>
                    <a:pt x="3215" y="2420"/>
                  </a:lnTo>
                  <a:lnTo>
                    <a:pt x="3252" y="2331"/>
                  </a:lnTo>
                  <a:lnTo>
                    <a:pt x="3285" y="2240"/>
                  </a:lnTo>
                  <a:lnTo>
                    <a:pt x="3311" y="2146"/>
                  </a:lnTo>
                  <a:lnTo>
                    <a:pt x="3332" y="2050"/>
                  </a:lnTo>
                  <a:lnTo>
                    <a:pt x="3348" y="1952"/>
                  </a:lnTo>
                  <a:lnTo>
                    <a:pt x="3358" y="1852"/>
                  </a:lnTo>
                  <a:lnTo>
                    <a:pt x="3361" y="1750"/>
                  </a:lnTo>
                  <a:lnTo>
                    <a:pt x="3358" y="1648"/>
                  </a:lnTo>
                  <a:lnTo>
                    <a:pt x="3348" y="1548"/>
                  </a:lnTo>
                  <a:lnTo>
                    <a:pt x="3332" y="1450"/>
                  </a:lnTo>
                  <a:lnTo>
                    <a:pt x="3311" y="1354"/>
                  </a:lnTo>
                  <a:lnTo>
                    <a:pt x="3285" y="1260"/>
                  </a:lnTo>
                  <a:lnTo>
                    <a:pt x="3252" y="1169"/>
                  </a:lnTo>
                  <a:lnTo>
                    <a:pt x="3215" y="1080"/>
                  </a:lnTo>
                  <a:lnTo>
                    <a:pt x="3171" y="994"/>
                  </a:lnTo>
                  <a:lnTo>
                    <a:pt x="3123" y="910"/>
                  </a:lnTo>
                  <a:lnTo>
                    <a:pt x="3072" y="830"/>
                  </a:lnTo>
                  <a:lnTo>
                    <a:pt x="3014" y="754"/>
                  </a:lnTo>
                  <a:lnTo>
                    <a:pt x="2954" y="681"/>
                  </a:lnTo>
                  <a:lnTo>
                    <a:pt x="2888" y="612"/>
                  </a:lnTo>
                  <a:lnTo>
                    <a:pt x="2819" y="546"/>
                  </a:lnTo>
                  <a:lnTo>
                    <a:pt x="2746" y="486"/>
                  </a:lnTo>
                  <a:lnTo>
                    <a:pt x="2670" y="428"/>
                  </a:lnTo>
                  <a:lnTo>
                    <a:pt x="2590" y="377"/>
                  </a:lnTo>
                  <a:lnTo>
                    <a:pt x="2506" y="329"/>
                  </a:lnTo>
                  <a:lnTo>
                    <a:pt x="2420" y="285"/>
                  </a:lnTo>
                  <a:lnTo>
                    <a:pt x="2331" y="248"/>
                  </a:lnTo>
                  <a:lnTo>
                    <a:pt x="2240" y="215"/>
                  </a:lnTo>
                  <a:lnTo>
                    <a:pt x="2146" y="189"/>
                  </a:lnTo>
                  <a:lnTo>
                    <a:pt x="2050" y="168"/>
                  </a:lnTo>
                  <a:lnTo>
                    <a:pt x="1952" y="152"/>
                  </a:lnTo>
                  <a:lnTo>
                    <a:pt x="1852" y="142"/>
                  </a:lnTo>
                  <a:lnTo>
                    <a:pt x="1750" y="139"/>
                  </a:lnTo>
                  <a:close/>
                  <a:moveTo>
                    <a:pt x="1750" y="0"/>
                  </a:moveTo>
                  <a:lnTo>
                    <a:pt x="1850" y="3"/>
                  </a:lnTo>
                  <a:lnTo>
                    <a:pt x="1948" y="11"/>
                  </a:lnTo>
                  <a:lnTo>
                    <a:pt x="2046" y="24"/>
                  </a:lnTo>
                  <a:lnTo>
                    <a:pt x="2142" y="43"/>
                  </a:lnTo>
                  <a:lnTo>
                    <a:pt x="2237" y="68"/>
                  </a:lnTo>
                  <a:lnTo>
                    <a:pt x="2329" y="98"/>
                  </a:lnTo>
                  <a:lnTo>
                    <a:pt x="2420" y="133"/>
                  </a:lnTo>
                  <a:lnTo>
                    <a:pt x="2508" y="172"/>
                  </a:lnTo>
                  <a:lnTo>
                    <a:pt x="2595" y="216"/>
                  </a:lnTo>
                  <a:lnTo>
                    <a:pt x="2679" y="266"/>
                  </a:lnTo>
                  <a:lnTo>
                    <a:pt x="2761" y="321"/>
                  </a:lnTo>
                  <a:lnTo>
                    <a:pt x="2839" y="380"/>
                  </a:lnTo>
                  <a:lnTo>
                    <a:pt x="2915" y="444"/>
                  </a:lnTo>
                  <a:lnTo>
                    <a:pt x="2988" y="512"/>
                  </a:lnTo>
                  <a:lnTo>
                    <a:pt x="3056" y="585"/>
                  </a:lnTo>
                  <a:lnTo>
                    <a:pt x="3120" y="661"/>
                  </a:lnTo>
                  <a:lnTo>
                    <a:pt x="3179" y="739"/>
                  </a:lnTo>
                  <a:lnTo>
                    <a:pt x="3234" y="821"/>
                  </a:lnTo>
                  <a:lnTo>
                    <a:pt x="3284" y="905"/>
                  </a:lnTo>
                  <a:lnTo>
                    <a:pt x="3328" y="992"/>
                  </a:lnTo>
                  <a:lnTo>
                    <a:pt x="3367" y="1080"/>
                  </a:lnTo>
                  <a:lnTo>
                    <a:pt x="3402" y="1171"/>
                  </a:lnTo>
                  <a:lnTo>
                    <a:pt x="3432" y="1263"/>
                  </a:lnTo>
                  <a:lnTo>
                    <a:pt x="3457" y="1358"/>
                  </a:lnTo>
                  <a:lnTo>
                    <a:pt x="3476" y="1454"/>
                  </a:lnTo>
                  <a:lnTo>
                    <a:pt x="3489" y="1552"/>
                  </a:lnTo>
                  <a:lnTo>
                    <a:pt x="3497" y="1650"/>
                  </a:lnTo>
                  <a:lnTo>
                    <a:pt x="3500" y="1750"/>
                  </a:lnTo>
                  <a:lnTo>
                    <a:pt x="3497" y="1850"/>
                  </a:lnTo>
                  <a:lnTo>
                    <a:pt x="3489" y="1948"/>
                  </a:lnTo>
                  <a:lnTo>
                    <a:pt x="3476" y="2046"/>
                  </a:lnTo>
                  <a:lnTo>
                    <a:pt x="3457" y="2142"/>
                  </a:lnTo>
                  <a:lnTo>
                    <a:pt x="3432" y="2237"/>
                  </a:lnTo>
                  <a:lnTo>
                    <a:pt x="3402" y="2329"/>
                  </a:lnTo>
                  <a:lnTo>
                    <a:pt x="3367" y="2420"/>
                  </a:lnTo>
                  <a:lnTo>
                    <a:pt x="3328" y="2508"/>
                  </a:lnTo>
                  <a:lnTo>
                    <a:pt x="3284" y="2595"/>
                  </a:lnTo>
                  <a:lnTo>
                    <a:pt x="3234" y="2679"/>
                  </a:lnTo>
                  <a:lnTo>
                    <a:pt x="3179" y="2761"/>
                  </a:lnTo>
                  <a:lnTo>
                    <a:pt x="3120" y="2839"/>
                  </a:lnTo>
                  <a:lnTo>
                    <a:pt x="3056" y="2915"/>
                  </a:lnTo>
                  <a:lnTo>
                    <a:pt x="2988" y="2988"/>
                  </a:lnTo>
                  <a:lnTo>
                    <a:pt x="2915" y="3056"/>
                  </a:lnTo>
                  <a:lnTo>
                    <a:pt x="2839" y="3120"/>
                  </a:lnTo>
                  <a:lnTo>
                    <a:pt x="2761" y="3179"/>
                  </a:lnTo>
                  <a:lnTo>
                    <a:pt x="2679" y="3234"/>
                  </a:lnTo>
                  <a:lnTo>
                    <a:pt x="2595" y="3284"/>
                  </a:lnTo>
                  <a:lnTo>
                    <a:pt x="2508" y="3328"/>
                  </a:lnTo>
                  <a:lnTo>
                    <a:pt x="2420" y="3367"/>
                  </a:lnTo>
                  <a:lnTo>
                    <a:pt x="2329" y="3402"/>
                  </a:lnTo>
                  <a:lnTo>
                    <a:pt x="2237" y="3432"/>
                  </a:lnTo>
                  <a:lnTo>
                    <a:pt x="2142" y="3457"/>
                  </a:lnTo>
                  <a:lnTo>
                    <a:pt x="2046" y="3476"/>
                  </a:lnTo>
                  <a:lnTo>
                    <a:pt x="1948" y="3489"/>
                  </a:lnTo>
                  <a:lnTo>
                    <a:pt x="1850" y="3497"/>
                  </a:lnTo>
                  <a:lnTo>
                    <a:pt x="1750" y="3500"/>
                  </a:lnTo>
                  <a:lnTo>
                    <a:pt x="1650" y="3497"/>
                  </a:lnTo>
                  <a:lnTo>
                    <a:pt x="1552" y="3489"/>
                  </a:lnTo>
                  <a:lnTo>
                    <a:pt x="1454" y="3476"/>
                  </a:lnTo>
                  <a:lnTo>
                    <a:pt x="1358" y="3457"/>
                  </a:lnTo>
                  <a:lnTo>
                    <a:pt x="1263" y="3432"/>
                  </a:lnTo>
                  <a:lnTo>
                    <a:pt x="1171" y="3402"/>
                  </a:lnTo>
                  <a:lnTo>
                    <a:pt x="1080" y="3367"/>
                  </a:lnTo>
                  <a:lnTo>
                    <a:pt x="992" y="3328"/>
                  </a:lnTo>
                  <a:lnTo>
                    <a:pt x="905" y="3284"/>
                  </a:lnTo>
                  <a:lnTo>
                    <a:pt x="821" y="3234"/>
                  </a:lnTo>
                  <a:lnTo>
                    <a:pt x="739" y="3179"/>
                  </a:lnTo>
                  <a:lnTo>
                    <a:pt x="661" y="3120"/>
                  </a:lnTo>
                  <a:lnTo>
                    <a:pt x="585" y="3056"/>
                  </a:lnTo>
                  <a:lnTo>
                    <a:pt x="512" y="2988"/>
                  </a:lnTo>
                  <a:lnTo>
                    <a:pt x="444" y="2915"/>
                  </a:lnTo>
                  <a:lnTo>
                    <a:pt x="380" y="2839"/>
                  </a:lnTo>
                  <a:lnTo>
                    <a:pt x="321" y="2761"/>
                  </a:lnTo>
                  <a:lnTo>
                    <a:pt x="266" y="2679"/>
                  </a:lnTo>
                  <a:lnTo>
                    <a:pt x="216" y="2595"/>
                  </a:lnTo>
                  <a:lnTo>
                    <a:pt x="172" y="2508"/>
                  </a:lnTo>
                  <a:lnTo>
                    <a:pt x="133" y="2420"/>
                  </a:lnTo>
                  <a:lnTo>
                    <a:pt x="98" y="2329"/>
                  </a:lnTo>
                  <a:lnTo>
                    <a:pt x="68" y="2237"/>
                  </a:lnTo>
                  <a:lnTo>
                    <a:pt x="43" y="2142"/>
                  </a:lnTo>
                  <a:lnTo>
                    <a:pt x="24" y="2046"/>
                  </a:lnTo>
                  <a:lnTo>
                    <a:pt x="11" y="1948"/>
                  </a:lnTo>
                  <a:lnTo>
                    <a:pt x="3" y="1850"/>
                  </a:lnTo>
                  <a:lnTo>
                    <a:pt x="0" y="1750"/>
                  </a:lnTo>
                  <a:lnTo>
                    <a:pt x="3" y="1650"/>
                  </a:lnTo>
                  <a:lnTo>
                    <a:pt x="11" y="1552"/>
                  </a:lnTo>
                  <a:lnTo>
                    <a:pt x="24" y="1454"/>
                  </a:lnTo>
                  <a:lnTo>
                    <a:pt x="43" y="1358"/>
                  </a:lnTo>
                  <a:lnTo>
                    <a:pt x="68" y="1263"/>
                  </a:lnTo>
                  <a:lnTo>
                    <a:pt x="98" y="1171"/>
                  </a:lnTo>
                  <a:lnTo>
                    <a:pt x="133" y="1080"/>
                  </a:lnTo>
                  <a:lnTo>
                    <a:pt x="172" y="992"/>
                  </a:lnTo>
                  <a:lnTo>
                    <a:pt x="216" y="905"/>
                  </a:lnTo>
                  <a:lnTo>
                    <a:pt x="266" y="821"/>
                  </a:lnTo>
                  <a:lnTo>
                    <a:pt x="321" y="739"/>
                  </a:lnTo>
                  <a:lnTo>
                    <a:pt x="380" y="661"/>
                  </a:lnTo>
                  <a:lnTo>
                    <a:pt x="444" y="585"/>
                  </a:lnTo>
                  <a:lnTo>
                    <a:pt x="512" y="512"/>
                  </a:lnTo>
                  <a:lnTo>
                    <a:pt x="585" y="444"/>
                  </a:lnTo>
                  <a:lnTo>
                    <a:pt x="661" y="380"/>
                  </a:lnTo>
                  <a:lnTo>
                    <a:pt x="739" y="321"/>
                  </a:lnTo>
                  <a:lnTo>
                    <a:pt x="821" y="266"/>
                  </a:lnTo>
                  <a:lnTo>
                    <a:pt x="905" y="216"/>
                  </a:lnTo>
                  <a:lnTo>
                    <a:pt x="992" y="172"/>
                  </a:lnTo>
                  <a:lnTo>
                    <a:pt x="1080" y="133"/>
                  </a:lnTo>
                  <a:lnTo>
                    <a:pt x="1171" y="98"/>
                  </a:lnTo>
                  <a:lnTo>
                    <a:pt x="1263" y="68"/>
                  </a:lnTo>
                  <a:lnTo>
                    <a:pt x="1358" y="43"/>
                  </a:lnTo>
                  <a:lnTo>
                    <a:pt x="1454" y="24"/>
                  </a:lnTo>
                  <a:lnTo>
                    <a:pt x="1552" y="11"/>
                  </a:lnTo>
                  <a:lnTo>
                    <a:pt x="1650" y="3"/>
                  </a:lnTo>
                  <a:lnTo>
                    <a:pt x="17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Freeform 570"/>
            <p:cNvSpPr>
              <a:spLocks noEditPoints="1"/>
            </p:cNvSpPr>
            <p:nvPr/>
          </p:nvSpPr>
          <p:spPr bwMode="auto">
            <a:xfrm>
              <a:off x="5410201" y="5048251"/>
              <a:ext cx="469900" cy="469900"/>
            </a:xfrm>
            <a:custGeom>
              <a:avLst/>
              <a:gdLst>
                <a:gd name="T0" fmla="*/ 1013 w 2950"/>
                <a:gd name="T1" fmla="*/ 221 h 2950"/>
                <a:gd name="T2" fmla="*/ 991 w 2950"/>
                <a:gd name="T3" fmla="*/ 540 h 2950"/>
                <a:gd name="T4" fmla="*/ 907 w 2950"/>
                <a:gd name="T5" fmla="*/ 588 h 2950"/>
                <a:gd name="T6" fmla="*/ 619 w 2950"/>
                <a:gd name="T7" fmla="*/ 450 h 2950"/>
                <a:gd name="T8" fmla="*/ 555 w 2950"/>
                <a:gd name="T9" fmla="*/ 864 h 2950"/>
                <a:gd name="T10" fmla="*/ 581 w 2950"/>
                <a:gd name="T11" fmla="*/ 960 h 2950"/>
                <a:gd name="T12" fmla="*/ 487 w 2950"/>
                <a:gd name="T13" fmla="*/ 985 h 2950"/>
                <a:gd name="T14" fmla="*/ 160 w 2950"/>
                <a:gd name="T15" fmla="*/ 1243 h 2950"/>
                <a:gd name="T16" fmla="*/ 423 w 2950"/>
                <a:gd name="T17" fmla="*/ 1426 h 2950"/>
                <a:gd name="T18" fmla="*/ 423 w 2950"/>
                <a:gd name="T19" fmla="*/ 1524 h 2950"/>
                <a:gd name="T20" fmla="*/ 160 w 2950"/>
                <a:gd name="T21" fmla="*/ 1707 h 2950"/>
                <a:gd name="T22" fmla="*/ 487 w 2950"/>
                <a:gd name="T23" fmla="*/ 1965 h 2950"/>
                <a:gd name="T24" fmla="*/ 581 w 2950"/>
                <a:gd name="T25" fmla="*/ 1990 h 2950"/>
                <a:gd name="T26" fmla="*/ 555 w 2950"/>
                <a:gd name="T27" fmla="*/ 2086 h 2950"/>
                <a:gd name="T28" fmla="*/ 619 w 2950"/>
                <a:gd name="T29" fmla="*/ 2500 h 2950"/>
                <a:gd name="T30" fmla="*/ 907 w 2950"/>
                <a:gd name="T31" fmla="*/ 2362 h 2950"/>
                <a:gd name="T32" fmla="*/ 991 w 2950"/>
                <a:gd name="T33" fmla="*/ 2410 h 2950"/>
                <a:gd name="T34" fmla="*/ 1013 w 2950"/>
                <a:gd name="T35" fmla="*/ 2729 h 2950"/>
                <a:gd name="T36" fmla="*/ 1405 w 2950"/>
                <a:gd name="T37" fmla="*/ 2577 h 2950"/>
                <a:gd name="T38" fmla="*/ 1475 w 2950"/>
                <a:gd name="T39" fmla="*/ 2507 h 2950"/>
                <a:gd name="T40" fmla="*/ 1545 w 2950"/>
                <a:gd name="T41" fmla="*/ 2577 h 2950"/>
                <a:gd name="T42" fmla="*/ 1937 w 2950"/>
                <a:gd name="T43" fmla="*/ 2729 h 2950"/>
                <a:gd name="T44" fmla="*/ 1959 w 2950"/>
                <a:gd name="T45" fmla="*/ 2410 h 2950"/>
                <a:gd name="T46" fmla="*/ 2043 w 2950"/>
                <a:gd name="T47" fmla="*/ 2362 h 2950"/>
                <a:gd name="T48" fmla="*/ 2331 w 2950"/>
                <a:gd name="T49" fmla="*/ 2500 h 2950"/>
                <a:gd name="T50" fmla="*/ 2395 w 2950"/>
                <a:gd name="T51" fmla="*/ 2086 h 2950"/>
                <a:gd name="T52" fmla="*/ 2369 w 2950"/>
                <a:gd name="T53" fmla="*/ 1990 h 2950"/>
                <a:gd name="T54" fmla="*/ 2463 w 2950"/>
                <a:gd name="T55" fmla="*/ 1965 h 2950"/>
                <a:gd name="T56" fmla="*/ 2790 w 2950"/>
                <a:gd name="T57" fmla="*/ 1707 h 2950"/>
                <a:gd name="T58" fmla="*/ 2527 w 2950"/>
                <a:gd name="T59" fmla="*/ 1524 h 2950"/>
                <a:gd name="T60" fmla="*/ 2527 w 2950"/>
                <a:gd name="T61" fmla="*/ 1426 h 2950"/>
                <a:gd name="T62" fmla="*/ 2790 w 2950"/>
                <a:gd name="T63" fmla="*/ 1243 h 2950"/>
                <a:gd name="T64" fmla="*/ 2463 w 2950"/>
                <a:gd name="T65" fmla="*/ 985 h 2950"/>
                <a:gd name="T66" fmla="*/ 2369 w 2950"/>
                <a:gd name="T67" fmla="*/ 960 h 2950"/>
                <a:gd name="T68" fmla="*/ 2395 w 2950"/>
                <a:gd name="T69" fmla="*/ 864 h 2950"/>
                <a:gd name="T70" fmla="*/ 2331 w 2950"/>
                <a:gd name="T71" fmla="*/ 450 h 2950"/>
                <a:gd name="T72" fmla="*/ 2043 w 2950"/>
                <a:gd name="T73" fmla="*/ 588 h 2950"/>
                <a:gd name="T74" fmla="*/ 1959 w 2950"/>
                <a:gd name="T75" fmla="*/ 540 h 2950"/>
                <a:gd name="T76" fmla="*/ 1937 w 2950"/>
                <a:gd name="T77" fmla="*/ 221 h 2950"/>
                <a:gd name="T78" fmla="*/ 1545 w 2950"/>
                <a:gd name="T79" fmla="*/ 373 h 2950"/>
                <a:gd name="T80" fmla="*/ 1475 w 2950"/>
                <a:gd name="T81" fmla="*/ 443 h 2950"/>
                <a:gd name="T82" fmla="*/ 1405 w 2950"/>
                <a:gd name="T83" fmla="*/ 373 h 2950"/>
                <a:gd name="T84" fmla="*/ 1866 w 2950"/>
                <a:gd name="T85" fmla="*/ 53 h 2950"/>
                <a:gd name="T86" fmla="*/ 2375 w 2950"/>
                <a:gd name="T87" fmla="*/ 307 h 2950"/>
                <a:gd name="T88" fmla="*/ 2749 w 2950"/>
                <a:gd name="T89" fmla="*/ 732 h 2950"/>
                <a:gd name="T90" fmla="*/ 2937 w 2950"/>
                <a:gd name="T91" fmla="*/ 1276 h 2950"/>
                <a:gd name="T92" fmla="*/ 2897 w 2950"/>
                <a:gd name="T93" fmla="*/ 1866 h 2950"/>
                <a:gd name="T94" fmla="*/ 2643 w 2950"/>
                <a:gd name="T95" fmla="*/ 2375 h 2950"/>
                <a:gd name="T96" fmla="*/ 2218 w 2950"/>
                <a:gd name="T97" fmla="*/ 2749 h 2950"/>
                <a:gd name="T98" fmla="*/ 1674 w 2950"/>
                <a:gd name="T99" fmla="*/ 2937 h 2950"/>
                <a:gd name="T100" fmla="*/ 1084 w 2950"/>
                <a:gd name="T101" fmla="*/ 2897 h 2950"/>
                <a:gd name="T102" fmla="*/ 575 w 2950"/>
                <a:gd name="T103" fmla="*/ 2643 h 2950"/>
                <a:gd name="T104" fmla="*/ 201 w 2950"/>
                <a:gd name="T105" fmla="*/ 2218 h 2950"/>
                <a:gd name="T106" fmla="*/ 13 w 2950"/>
                <a:gd name="T107" fmla="*/ 1674 h 2950"/>
                <a:gd name="T108" fmla="*/ 53 w 2950"/>
                <a:gd name="T109" fmla="*/ 1084 h 2950"/>
                <a:gd name="T110" fmla="*/ 307 w 2950"/>
                <a:gd name="T111" fmla="*/ 575 h 2950"/>
                <a:gd name="T112" fmla="*/ 732 w 2950"/>
                <a:gd name="T113" fmla="*/ 201 h 2950"/>
                <a:gd name="T114" fmla="*/ 1276 w 2950"/>
                <a:gd name="T115" fmla="*/ 13 h 2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950" h="2950">
                  <a:moveTo>
                    <a:pt x="1405" y="141"/>
                  </a:moveTo>
                  <a:lnTo>
                    <a:pt x="1323" y="148"/>
                  </a:lnTo>
                  <a:lnTo>
                    <a:pt x="1243" y="160"/>
                  </a:lnTo>
                  <a:lnTo>
                    <a:pt x="1164" y="176"/>
                  </a:lnTo>
                  <a:lnTo>
                    <a:pt x="1088" y="197"/>
                  </a:lnTo>
                  <a:lnTo>
                    <a:pt x="1013" y="221"/>
                  </a:lnTo>
                  <a:lnTo>
                    <a:pt x="939" y="251"/>
                  </a:lnTo>
                  <a:lnTo>
                    <a:pt x="868" y="285"/>
                  </a:lnTo>
                  <a:lnTo>
                    <a:pt x="985" y="487"/>
                  </a:lnTo>
                  <a:lnTo>
                    <a:pt x="991" y="503"/>
                  </a:lnTo>
                  <a:lnTo>
                    <a:pt x="993" y="522"/>
                  </a:lnTo>
                  <a:lnTo>
                    <a:pt x="991" y="540"/>
                  </a:lnTo>
                  <a:lnTo>
                    <a:pt x="985" y="555"/>
                  </a:lnTo>
                  <a:lnTo>
                    <a:pt x="974" y="570"/>
                  </a:lnTo>
                  <a:lnTo>
                    <a:pt x="960" y="581"/>
                  </a:lnTo>
                  <a:lnTo>
                    <a:pt x="942" y="588"/>
                  </a:lnTo>
                  <a:lnTo>
                    <a:pt x="925" y="590"/>
                  </a:lnTo>
                  <a:lnTo>
                    <a:pt x="907" y="588"/>
                  </a:lnTo>
                  <a:lnTo>
                    <a:pt x="890" y="582"/>
                  </a:lnTo>
                  <a:lnTo>
                    <a:pt x="876" y="570"/>
                  </a:lnTo>
                  <a:lnTo>
                    <a:pt x="864" y="555"/>
                  </a:lnTo>
                  <a:lnTo>
                    <a:pt x="747" y="355"/>
                  </a:lnTo>
                  <a:lnTo>
                    <a:pt x="682" y="401"/>
                  </a:lnTo>
                  <a:lnTo>
                    <a:pt x="619" y="450"/>
                  </a:lnTo>
                  <a:lnTo>
                    <a:pt x="560" y="503"/>
                  </a:lnTo>
                  <a:lnTo>
                    <a:pt x="503" y="560"/>
                  </a:lnTo>
                  <a:lnTo>
                    <a:pt x="450" y="619"/>
                  </a:lnTo>
                  <a:lnTo>
                    <a:pt x="401" y="682"/>
                  </a:lnTo>
                  <a:lnTo>
                    <a:pt x="355" y="747"/>
                  </a:lnTo>
                  <a:lnTo>
                    <a:pt x="555" y="864"/>
                  </a:lnTo>
                  <a:lnTo>
                    <a:pt x="570" y="876"/>
                  </a:lnTo>
                  <a:lnTo>
                    <a:pt x="582" y="890"/>
                  </a:lnTo>
                  <a:lnTo>
                    <a:pt x="588" y="907"/>
                  </a:lnTo>
                  <a:lnTo>
                    <a:pt x="590" y="923"/>
                  </a:lnTo>
                  <a:lnTo>
                    <a:pt x="588" y="942"/>
                  </a:lnTo>
                  <a:lnTo>
                    <a:pt x="581" y="960"/>
                  </a:lnTo>
                  <a:lnTo>
                    <a:pt x="570" y="974"/>
                  </a:lnTo>
                  <a:lnTo>
                    <a:pt x="555" y="985"/>
                  </a:lnTo>
                  <a:lnTo>
                    <a:pt x="538" y="991"/>
                  </a:lnTo>
                  <a:lnTo>
                    <a:pt x="520" y="993"/>
                  </a:lnTo>
                  <a:lnTo>
                    <a:pt x="503" y="991"/>
                  </a:lnTo>
                  <a:lnTo>
                    <a:pt x="487" y="985"/>
                  </a:lnTo>
                  <a:lnTo>
                    <a:pt x="285" y="868"/>
                  </a:lnTo>
                  <a:lnTo>
                    <a:pt x="251" y="939"/>
                  </a:lnTo>
                  <a:lnTo>
                    <a:pt x="221" y="1013"/>
                  </a:lnTo>
                  <a:lnTo>
                    <a:pt x="197" y="1088"/>
                  </a:lnTo>
                  <a:lnTo>
                    <a:pt x="176" y="1164"/>
                  </a:lnTo>
                  <a:lnTo>
                    <a:pt x="160" y="1243"/>
                  </a:lnTo>
                  <a:lnTo>
                    <a:pt x="148" y="1323"/>
                  </a:lnTo>
                  <a:lnTo>
                    <a:pt x="141" y="1405"/>
                  </a:lnTo>
                  <a:lnTo>
                    <a:pt x="373" y="1405"/>
                  </a:lnTo>
                  <a:lnTo>
                    <a:pt x="392" y="1408"/>
                  </a:lnTo>
                  <a:lnTo>
                    <a:pt x="409" y="1415"/>
                  </a:lnTo>
                  <a:lnTo>
                    <a:pt x="423" y="1426"/>
                  </a:lnTo>
                  <a:lnTo>
                    <a:pt x="433" y="1440"/>
                  </a:lnTo>
                  <a:lnTo>
                    <a:pt x="441" y="1457"/>
                  </a:lnTo>
                  <a:lnTo>
                    <a:pt x="443" y="1475"/>
                  </a:lnTo>
                  <a:lnTo>
                    <a:pt x="441" y="1493"/>
                  </a:lnTo>
                  <a:lnTo>
                    <a:pt x="433" y="1510"/>
                  </a:lnTo>
                  <a:lnTo>
                    <a:pt x="423" y="1524"/>
                  </a:lnTo>
                  <a:lnTo>
                    <a:pt x="409" y="1535"/>
                  </a:lnTo>
                  <a:lnTo>
                    <a:pt x="392" y="1542"/>
                  </a:lnTo>
                  <a:lnTo>
                    <a:pt x="373" y="1545"/>
                  </a:lnTo>
                  <a:lnTo>
                    <a:pt x="141" y="1545"/>
                  </a:lnTo>
                  <a:lnTo>
                    <a:pt x="148" y="1627"/>
                  </a:lnTo>
                  <a:lnTo>
                    <a:pt x="160" y="1707"/>
                  </a:lnTo>
                  <a:lnTo>
                    <a:pt x="176" y="1786"/>
                  </a:lnTo>
                  <a:lnTo>
                    <a:pt x="197" y="1862"/>
                  </a:lnTo>
                  <a:lnTo>
                    <a:pt x="221" y="1937"/>
                  </a:lnTo>
                  <a:lnTo>
                    <a:pt x="251" y="2011"/>
                  </a:lnTo>
                  <a:lnTo>
                    <a:pt x="285" y="2082"/>
                  </a:lnTo>
                  <a:lnTo>
                    <a:pt x="487" y="1965"/>
                  </a:lnTo>
                  <a:lnTo>
                    <a:pt x="503" y="1959"/>
                  </a:lnTo>
                  <a:lnTo>
                    <a:pt x="522" y="1957"/>
                  </a:lnTo>
                  <a:lnTo>
                    <a:pt x="540" y="1959"/>
                  </a:lnTo>
                  <a:lnTo>
                    <a:pt x="555" y="1965"/>
                  </a:lnTo>
                  <a:lnTo>
                    <a:pt x="570" y="1976"/>
                  </a:lnTo>
                  <a:lnTo>
                    <a:pt x="581" y="1990"/>
                  </a:lnTo>
                  <a:lnTo>
                    <a:pt x="588" y="2008"/>
                  </a:lnTo>
                  <a:lnTo>
                    <a:pt x="590" y="2027"/>
                  </a:lnTo>
                  <a:lnTo>
                    <a:pt x="588" y="2043"/>
                  </a:lnTo>
                  <a:lnTo>
                    <a:pt x="582" y="2060"/>
                  </a:lnTo>
                  <a:lnTo>
                    <a:pt x="570" y="2074"/>
                  </a:lnTo>
                  <a:lnTo>
                    <a:pt x="555" y="2086"/>
                  </a:lnTo>
                  <a:lnTo>
                    <a:pt x="355" y="2203"/>
                  </a:lnTo>
                  <a:lnTo>
                    <a:pt x="401" y="2268"/>
                  </a:lnTo>
                  <a:lnTo>
                    <a:pt x="450" y="2331"/>
                  </a:lnTo>
                  <a:lnTo>
                    <a:pt x="503" y="2390"/>
                  </a:lnTo>
                  <a:lnTo>
                    <a:pt x="560" y="2447"/>
                  </a:lnTo>
                  <a:lnTo>
                    <a:pt x="619" y="2500"/>
                  </a:lnTo>
                  <a:lnTo>
                    <a:pt x="682" y="2549"/>
                  </a:lnTo>
                  <a:lnTo>
                    <a:pt x="747" y="2595"/>
                  </a:lnTo>
                  <a:lnTo>
                    <a:pt x="864" y="2395"/>
                  </a:lnTo>
                  <a:lnTo>
                    <a:pt x="876" y="2380"/>
                  </a:lnTo>
                  <a:lnTo>
                    <a:pt x="890" y="2368"/>
                  </a:lnTo>
                  <a:lnTo>
                    <a:pt x="907" y="2362"/>
                  </a:lnTo>
                  <a:lnTo>
                    <a:pt x="923" y="2360"/>
                  </a:lnTo>
                  <a:lnTo>
                    <a:pt x="942" y="2362"/>
                  </a:lnTo>
                  <a:lnTo>
                    <a:pt x="960" y="2369"/>
                  </a:lnTo>
                  <a:lnTo>
                    <a:pt x="974" y="2380"/>
                  </a:lnTo>
                  <a:lnTo>
                    <a:pt x="985" y="2395"/>
                  </a:lnTo>
                  <a:lnTo>
                    <a:pt x="991" y="2410"/>
                  </a:lnTo>
                  <a:lnTo>
                    <a:pt x="993" y="2428"/>
                  </a:lnTo>
                  <a:lnTo>
                    <a:pt x="991" y="2447"/>
                  </a:lnTo>
                  <a:lnTo>
                    <a:pt x="985" y="2463"/>
                  </a:lnTo>
                  <a:lnTo>
                    <a:pt x="868" y="2665"/>
                  </a:lnTo>
                  <a:lnTo>
                    <a:pt x="939" y="2699"/>
                  </a:lnTo>
                  <a:lnTo>
                    <a:pt x="1013" y="2729"/>
                  </a:lnTo>
                  <a:lnTo>
                    <a:pt x="1088" y="2753"/>
                  </a:lnTo>
                  <a:lnTo>
                    <a:pt x="1164" y="2774"/>
                  </a:lnTo>
                  <a:lnTo>
                    <a:pt x="1243" y="2790"/>
                  </a:lnTo>
                  <a:lnTo>
                    <a:pt x="1323" y="2802"/>
                  </a:lnTo>
                  <a:lnTo>
                    <a:pt x="1405" y="2809"/>
                  </a:lnTo>
                  <a:lnTo>
                    <a:pt x="1405" y="2577"/>
                  </a:lnTo>
                  <a:lnTo>
                    <a:pt x="1408" y="2558"/>
                  </a:lnTo>
                  <a:lnTo>
                    <a:pt x="1415" y="2541"/>
                  </a:lnTo>
                  <a:lnTo>
                    <a:pt x="1426" y="2527"/>
                  </a:lnTo>
                  <a:lnTo>
                    <a:pt x="1440" y="2517"/>
                  </a:lnTo>
                  <a:lnTo>
                    <a:pt x="1457" y="2509"/>
                  </a:lnTo>
                  <a:lnTo>
                    <a:pt x="1475" y="2507"/>
                  </a:lnTo>
                  <a:lnTo>
                    <a:pt x="1493" y="2509"/>
                  </a:lnTo>
                  <a:lnTo>
                    <a:pt x="1510" y="2517"/>
                  </a:lnTo>
                  <a:lnTo>
                    <a:pt x="1524" y="2527"/>
                  </a:lnTo>
                  <a:lnTo>
                    <a:pt x="1535" y="2541"/>
                  </a:lnTo>
                  <a:lnTo>
                    <a:pt x="1542" y="2558"/>
                  </a:lnTo>
                  <a:lnTo>
                    <a:pt x="1545" y="2577"/>
                  </a:lnTo>
                  <a:lnTo>
                    <a:pt x="1545" y="2809"/>
                  </a:lnTo>
                  <a:lnTo>
                    <a:pt x="1627" y="2802"/>
                  </a:lnTo>
                  <a:lnTo>
                    <a:pt x="1707" y="2790"/>
                  </a:lnTo>
                  <a:lnTo>
                    <a:pt x="1786" y="2774"/>
                  </a:lnTo>
                  <a:lnTo>
                    <a:pt x="1862" y="2753"/>
                  </a:lnTo>
                  <a:lnTo>
                    <a:pt x="1937" y="2729"/>
                  </a:lnTo>
                  <a:lnTo>
                    <a:pt x="2011" y="2699"/>
                  </a:lnTo>
                  <a:lnTo>
                    <a:pt x="2082" y="2665"/>
                  </a:lnTo>
                  <a:lnTo>
                    <a:pt x="1965" y="2463"/>
                  </a:lnTo>
                  <a:lnTo>
                    <a:pt x="1959" y="2447"/>
                  </a:lnTo>
                  <a:lnTo>
                    <a:pt x="1957" y="2428"/>
                  </a:lnTo>
                  <a:lnTo>
                    <a:pt x="1959" y="2410"/>
                  </a:lnTo>
                  <a:lnTo>
                    <a:pt x="1965" y="2395"/>
                  </a:lnTo>
                  <a:lnTo>
                    <a:pt x="1976" y="2380"/>
                  </a:lnTo>
                  <a:lnTo>
                    <a:pt x="1990" y="2369"/>
                  </a:lnTo>
                  <a:lnTo>
                    <a:pt x="2008" y="2362"/>
                  </a:lnTo>
                  <a:lnTo>
                    <a:pt x="2027" y="2360"/>
                  </a:lnTo>
                  <a:lnTo>
                    <a:pt x="2043" y="2362"/>
                  </a:lnTo>
                  <a:lnTo>
                    <a:pt x="2060" y="2368"/>
                  </a:lnTo>
                  <a:lnTo>
                    <a:pt x="2074" y="2380"/>
                  </a:lnTo>
                  <a:lnTo>
                    <a:pt x="2086" y="2395"/>
                  </a:lnTo>
                  <a:lnTo>
                    <a:pt x="2203" y="2595"/>
                  </a:lnTo>
                  <a:lnTo>
                    <a:pt x="2268" y="2549"/>
                  </a:lnTo>
                  <a:lnTo>
                    <a:pt x="2331" y="2500"/>
                  </a:lnTo>
                  <a:lnTo>
                    <a:pt x="2390" y="2447"/>
                  </a:lnTo>
                  <a:lnTo>
                    <a:pt x="2447" y="2390"/>
                  </a:lnTo>
                  <a:lnTo>
                    <a:pt x="2500" y="2331"/>
                  </a:lnTo>
                  <a:lnTo>
                    <a:pt x="2549" y="2268"/>
                  </a:lnTo>
                  <a:lnTo>
                    <a:pt x="2595" y="2203"/>
                  </a:lnTo>
                  <a:lnTo>
                    <a:pt x="2395" y="2086"/>
                  </a:lnTo>
                  <a:lnTo>
                    <a:pt x="2380" y="2074"/>
                  </a:lnTo>
                  <a:lnTo>
                    <a:pt x="2368" y="2060"/>
                  </a:lnTo>
                  <a:lnTo>
                    <a:pt x="2362" y="2043"/>
                  </a:lnTo>
                  <a:lnTo>
                    <a:pt x="2360" y="2027"/>
                  </a:lnTo>
                  <a:lnTo>
                    <a:pt x="2362" y="2008"/>
                  </a:lnTo>
                  <a:lnTo>
                    <a:pt x="2369" y="1990"/>
                  </a:lnTo>
                  <a:lnTo>
                    <a:pt x="2380" y="1976"/>
                  </a:lnTo>
                  <a:lnTo>
                    <a:pt x="2395" y="1965"/>
                  </a:lnTo>
                  <a:lnTo>
                    <a:pt x="2410" y="1959"/>
                  </a:lnTo>
                  <a:lnTo>
                    <a:pt x="2428" y="1957"/>
                  </a:lnTo>
                  <a:lnTo>
                    <a:pt x="2447" y="1959"/>
                  </a:lnTo>
                  <a:lnTo>
                    <a:pt x="2463" y="1965"/>
                  </a:lnTo>
                  <a:lnTo>
                    <a:pt x="2665" y="2082"/>
                  </a:lnTo>
                  <a:lnTo>
                    <a:pt x="2699" y="2011"/>
                  </a:lnTo>
                  <a:lnTo>
                    <a:pt x="2729" y="1937"/>
                  </a:lnTo>
                  <a:lnTo>
                    <a:pt x="2753" y="1862"/>
                  </a:lnTo>
                  <a:lnTo>
                    <a:pt x="2774" y="1786"/>
                  </a:lnTo>
                  <a:lnTo>
                    <a:pt x="2790" y="1707"/>
                  </a:lnTo>
                  <a:lnTo>
                    <a:pt x="2802" y="1627"/>
                  </a:lnTo>
                  <a:lnTo>
                    <a:pt x="2809" y="1545"/>
                  </a:lnTo>
                  <a:lnTo>
                    <a:pt x="2577" y="1545"/>
                  </a:lnTo>
                  <a:lnTo>
                    <a:pt x="2558" y="1542"/>
                  </a:lnTo>
                  <a:lnTo>
                    <a:pt x="2541" y="1535"/>
                  </a:lnTo>
                  <a:lnTo>
                    <a:pt x="2527" y="1524"/>
                  </a:lnTo>
                  <a:lnTo>
                    <a:pt x="2517" y="1510"/>
                  </a:lnTo>
                  <a:lnTo>
                    <a:pt x="2509" y="1493"/>
                  </a:lnTo>
                  <a:lnTo>
                    <a:pt x="2507" y="1475"/>
                  </a:lnTo>
                  <a:lnTo>
                    <a:pt x="2509" y="1457"/>
                  </a:lnTo>
                  <a:lnTo>
                    <a:pt x="2517" y="1440"/>
                  </a:lnTo>
                  <a:lnTo>
                    <a:pt x="2527" y="1426"/>
                  </a:lnTo>
                  <a:lnTo>
                    <a:pt x="2541" y="1415"/>
                  </a:lnTo>
                  <a:lnTo>
                    <a:pt x="2558" y="1408"/>
                  </a:lnTo>
                  <a:lnTo>
                    <a:pt x="2577" y="1405"/>
                  </a:lnTo>
                  <a:lnTo>
                    <a:pt x="2809" y="1405"/>
                  </a:lnTo>
                  <a:lnTo>
                    <a:pt x="2802" y="1323"/>
                  </a:lnTo>
                  <a:lnTo>
                    <a:pt x="2790" y="1243"/>
                  </a:lnTo>
                  <a:lnTo>
                    <a:pt x="2774" y="1164"/>
                  </a:lnTo>
                  <a:lnTo>
                    <a:pt x="2753" y="1088"/>
                  </a:lnTo>
                  <a:lnTo>
                    <a:pt x="2729" y="1013"/>
                  </a:lnTo>
                  <a:lnTo>
                    <a:pt x="2699" y="939"/>
                  </a:lnTo>
                  <a:lnTo>
                    <a:pt x="2665" y="868"/>
                  </a:lnTo>
                  <a:lnTo>
                    <a:pt x="2463" y="985"/>
                  </a:lnTo>
                  <a:lnTo>
                    <a:pt x="2447" y="991"/>
                  </a:lnTo>
                  <a:lnTo>
                    <a:pt x="2430" y="993"/>
                  </a:lnTo>
                  <a:lnTo>
                    <a:pt x="2412" y="991"/>
                  </a:lnTo>
                  <a:lnTo>
                    <a:pt x="2395" y="985"/>
                  </a:lnTo>
                  <a:lnTo>
                    <a:pt x="2380" y="974"/>
                  </a:lnTo>
                  <a:lnTo>
                    <a:pt x="2369" y="960"/>
                  </a:lnTo>
                  <a:lnTo>
                    <a:pt x="2362" y="942"/>
                  </a:lnTo>
                  <a:lnTo>
                    <a:pt x="2360" y="923"/>
                  </a:lnTo>
                  <a:lnTo>
                    <a:pt x="2362" y="907"/>
                  </a:lnTo>
                  <a:lnTo>
                    <a:pt x="2368" y="890"/>
                  </a:lnTo>
                  <a:lnTo>
                    <a:pt x="2380" y="876"/>
                  </a:lnTo>
                  <a:lnTo>
                    <a:pt x="2395" y="864"/>
                  </a:lnTo>
                  <a:lnTo>
                    <a:pt x="2595" y="747"/>
                  </a:lnTo>
                  <a:lnTo>
                    <a:pt x="2549" y="682"/>
                  </a:lnTo>
                  <a:lnTo>
                    <a:pt x="2500" y="619"/>
                  </a:lnTo>
                  <a:lnTo>
                    <a:pt x="2447" y="560"/>
                  </a:lnTo>
                  <a:lnTo>
                    <a:pt x="2390" y="503"/>
                  </a:lnTo>
                  <a:lnTo>
                    <a:pt x="2331" y="450"/>
                  </a:lnTo>
                  <a:lnTo>
                    <a:pt x="2268" y="401"/>
                  </a:lnTo>
                  <a:lnTo>
                    <a:pt x="2203" y="355"/>
                  </a:lnTo>
                  <a:lnTo>
                    <a:pt x="2086" y="555"/>
                  </a:lnTo>
                  <a:lnTo>
                    <a:pt x="2074" y="570"/>
                  </a:lnTo>
                  <a:lnTo>
                    <a:pt x="2060" y="582"/>
                  </a:lnTo>
                  <a:lnTo>
                    <a:pt x="2043" y="588"/>
                  </a:lnTo>
                  <a:lnTo>
                    <a:pt x="2025" y="590"/>
                  </a:lnTo>
                  <a:lnTo>
                    <a:pt x="2008" y="588"/>
                  </a:lnTo>
                  <a:lnTo>
                    <a:pt x="1990" y="581"/>
                  </a:lnTo>
                  <a:lnTo>
                    <a:pt x="1976" y="570"/>
                  </a:lnTo>
                  <a:lnTo>
                    <a:pt x="1965" y="555"/>
                  </a:lnTo>
                  <a:lnTo>
                    <a:pt x="1959" y="540"/>
                  </a:lnTo>
                  <a:lnTo>
                    <a:pt x="1957" y="522"/>
                  </a:lnTo>
                  <a:lnTo>
                    <a:pt x="1959" y="503"/>
                  </a:lnTo>
                  <a:lnTo>
                    <a:pt x="1965" y="487"/>
                  </a:lnTo>
                  <a:lnTo>
                    <a:pt x="2082" y="285"/>
                  </a:lnTo>
                  <a:lnTo>
                    <a:pt x="2011" y="251"/>
                  </a:lnTo>
                  <a:lnTo>
                    <a:pt x="1937" y="221"/>
                  </a:lnTo>
                  <a:lnTo>
                    <a:pt x="1862" y="197"/>
                  </a:lnTo>
                  <a:lnTo>
                    <a:pt x="1786" y="176"/>
                  </a:lnTo>
                  <a:lnTo>
                    <a:pt x="1707" y="160"/>
                  </a:lnTo>
                  <a:lnTo>
                    <a:pt x="1627" y="148"/>
                  </a:lnTo>
                  <a:lnTo>
                    <a:pt x="1545" y="141"/>
                  </a:lnTo>
                  <a:lnTo>
                    <a:pt x="1545" y="373"/>
                  </a:lnTo>
                  <a:lnTo>
                    <a:pt x="1542" y="392"/>
                  </a:lnTo>
                  <a:lnTo>
                    <a:pt x="1535" y="409"/>
                  </a:lnTo>
                  <a:lnTo>
                    <a:pt x="1524" y="423"/>
                  </a:lnTo>
                  <a:lnTo>
                    <a:pt x="1510" y="433"/>
                  </a:lnTo>
                  <a:lnTo>
                    <a:pt x="1493" y="441"/>
                  </a:lnTo>
                  <a:lnTo>
                    <a:pt x="1475" y="443"/>
                  </a:lnTo>
                  <a:lnTo>
                    <a:pt x="1457" y="441"/>
                  </a:lnTo>
                  <a:lnTo>
                    <a:pt x="1440" y="433"/>
                  </a:lnTo>
                  <a:lnTo>
                    <a:pt x="1426" y="423"/>
                  </a:lnTo>
                  <a:lnTo>
                    <a:pt x="1415" y="409"/>
                  </a:lnTo>
                  <a:lnTo>
                    <a:pt x="1408" y="392"/>
                  </a:lnTo>
                  <a:lnTo>
                    <a:pt x="1405" y="373"/>
                  </a:lnTo>
                  <a:lnTo>
                    <a:pt x="1405" y="141"/>
                  </a:lnTo>
                  <a:close/>
                  <a:moveTo>
                    <a:pt x="1475" y="0"/>
                  </a:moveTo>
                  <a:lnTo>
                    <a:pt x="1576" y="3"/>
                  </a:lnTo>
                  <a:lnTo>
                    <a:pt x="1674" y="13"/>
                  </a:lnTo>
                  <a:lnTo>
                    <a:pt x="1772" y="29"/>
                  </a:lnTo>
                  <a:lnTo>
                    <a:pt x="1866" y="53"/>
                  </a:lnTo>
                  <a:lnTo>
                    <a:pt x="1959" y="81"/>
                  </a:lnTo>
                  <a:lnTo>
                    <a:pt x="2049" y="116"/>
                  </a:lnTo>
                  <a:lnTo>
                    <a:pt x="2136" y="156"/>
                  </a:lnTo>
                  <a:lnTo>
                    <a:pt x="2218" y="201"/>
                  </a:lnTo>
                  <a:lnTo>
                    <a:pt x="2299" y="252"/>
                  </a:lnTo>
                  <a:lnTo>
                    <a:pt x="2375" y="307"/>
                  </a:lnTo>
                  <a:lnTo>
                    <a:pt x="2449" y="368"/>
                  </a:lnTo>
                  <a:lnTo>
                    <a:pt x="2518" y="432"/>
                  </a:lnTo>
                  <a:lnTo>
                    <a:pt x="2582" y="501"/>
                  </a:lnTo>
                  <a:lnTo>
                    <a:pt x="2643" y="575"/>
                  </a:lnTo>
                  <a:lnTo>
                    <a:pt x="2698" y="651"/>
                  </a:lnTo>
                  <a:lnTo>
                    <a:pt x="2749" y="732"/>
                  </a:lnTo>
                  <a:lnTo>
                    <a:pt x="2794" y="814"/>
                  </a:lnTo>
                  <a:lnTo>
                    <a:pt x="2834" y="901"/>
                  </a:lnTo>
                  <a:lnTo>
                    <a:pt x="2869" y="991"/>
                  </a:lnTo>
                  <a:lnTo>
                    <a:pt x="2897" y="1084"/>
                  </a:lnTo>
                  <a:lnTo>
                    <a:pt x="2921" y="1178"/>
                  </a:lnTo>
                  <a:lnTo>
                    <a:pt x="2937" y="1276"/>
                  </a:lnTo>
                  <a:lnTo>
                    <a:pt x="2947" y="1374"/>
                  </a:lnTo>
                  <a:lnTo>
                    <a:pt x="2950" y="1475"/>
                  </a:lnTo>
                  <a:lnTo>
                    <a:pt x="2947" y="1576"/>
                  </a:lnTo>
                  <a:lnTo>
                    <a:pt x="2937" y="1674"/>
                  </a:lnTo>
                  <a:lnTo>
                    <a:pt x="2921" y="1772"/>
                  </a:lnTo>
                  <a:lnTo>
                    <a:pt x="2897" y="1866"/>
                  </a:lnTo>
                  <a:lnTo>
                    <a:pt x="2869" y="1959"/>
                  </a:lnTo>
                  <a:lnTo>
                    <a:pt x="2834" y="2049"/>
                  </a:lnTo>
                  <a:lnTo>
                    <a:pt x="2794" y="2136"/>
                  </a:lnTo>
                  <a:lnTo>
                    <a:pt x="2749" y="2218"/>
                  </a:lnTo>
                  <a:lnTo>
                    <a:pt x="2698" y="2299"/>
                  </a:lnTo>
                  <a:lnTo>
                    <a:pt x="2643" y="2375"/>
                  </a:lnTo>
                  <a:lnTo>
                    <a:pt x="2582" y="2449"/>
                  </a:lnTo>
                  <a:lnTo>
                    <a:pt x="2518" y="2518"/>
                  </a:lnTo>
                  <a:lnTo>
                    <a:pt x="2449" y="2582"/>
                  </a:lnTo>
                  <a:lnTo>
                    <a:pt x="2375" y="2643"/>
                  </a:lnTo>
                  <a:lnTo>
                    <a:pt x="2299" y="2698"/>
                  </a:lnTo>
                  <a:lnTo>
                    <a:pt x="2218" y="2749"/>
                  </a:lnTo>
                  <a:lnTo>
                    <a:pt x="2136" y="2794"/>
                  </a:lnTo>
                  <a:lnTo>
                    <a:pt x="2049" y="2834"/>
                  </a:lnTo>
                  <a:lnTo>
                    <a:pt x="1959" y="2869"/>
                  </a:lnTo>
                  <a:lnTo>
                    <a:pt x="1866" y="2897"/>
                  </a:lnTo>
                  <a:lnTo>
                    <a:pt x="1772" y="2921"/>
                  </a:lnTo>
                  <a:lnTo>
                    <a:pt x="1674" y="2937"/>
                  </a:lnTo>
                  <a:lnTo>
                    <a:pt x="1576" y="2947"/>
                  </a:lnTo>
                  <a:lnTo>
                    <a:pt x="1475" y="2950"/>
                  </a:lnTo>
                  <a:lnTo>
                    <a:pt x="1374" y="2947"/>
                  </a:lnTo>
                  <a:lnTo>
                    <a:pt x="1276" y="2937"/>
                  </a:lnTo>
                  <a:lnTo>
                    <a:pt x="1178" y="2921"/>
                  </a:lnTo>
                  <a:lnTo>
                    <a:pt x="1084" y="2897"/>
                  </a:lnTo>
                  <a:lnTo>
                    <a:pt x="991" y="2869"/>
                  </a:lnTo>
                  <a:lnTo>
                    <a:pt x="901" y="2834"/>
                  </a:lnTo>
                  <a:lnTo>
                    <a:pt x="814" y="2794"/>
                  </a:lnTo>
                  <a:lnTo>
                    <a:pt x="732" y="2749"/>
                  </a:lnTo>
                  <a:lnTo>
                    <a:pt x="651" y="2698"/>
                  </a:lnTo>
                  <a:lnTo>
                    <a:pt x="575" y="2643"/>
                  </a:lnTo>
                  <a:lnTo>
                    <a:pt x="501" y="2582"/>
                  </a:lnTo>
                  <a:lnTo>
                    <a:pt x="432" y="2518"/>
                  </a:lnTo>
                  <a:lnTo>
                    <a:pt x="368" y="2449"/>
                  </a:lnTo>
                  <a:lnTo>
                    <a:pt x="307" y="2375"/>
                  </a:lnTo>
                  <a:lnTo>
                    <a:pt x="252" y="2299"/>
                  </a:lnTo>
                  <a:lnTo>
                    <a:pt x="201" y="2218"/>
                  </a:lnTo>
                  <a:lnTo>
                    <a:pt x="156" y="2136"/>
                  </a:lnTo>
                  <a:lnTo>
                    <a:pt x="116" y="2049"/>
                  </a:lnTo>
                  <a:lnTo>
                    <a:pt x="81" y="1959"/>
                  </a:lnTo>
                  <a:lnTo>
                    <a:pt x="53" y="1866"/>
                  </a:lnTo>
                  <a:lnTo>
                    <a:pt x="29" y="1772"/>
                  </a:lnTo>
                  <a:lnTo>
                    <a:pt x="13" y="1674"/>
                  </a:lnTo>
                  <a:lnTo>
                    <a:pt x="3" y="1576"/>
                  </a:lnTo>
                  <a:lnTo>
                    <a:pt x="0" y="1475"/>
                  </a:lnTo>
                  <a:lnTo>
                    <a:pt x="3" y="1374"/>
                  </a:lnTo>
                  <a:lnTo>
                    <a:pt x="13" y="1276"/>
                  </a:lnTo>
                  <a:lnTo>
                    <a:pt x="29" y="1178"/>
                  </a:lnTo>
                  <a:lnTo>
                    <a:pt x="53" y="1084"/>
                  </a:lnTo>
                  <a:lnTo>
                    <a:pt x="81" y="991"/>
                  </a:lnTo>
                  <a:lnTo>
                    <a:pt x="116" y="901"/>
                  </a:lnTo>
                  <a:lnTo>
                    <a:pt x="156" y="814"/>
                  </a:lnTo>
                  <a:lnTo>
                    <a:pt x="201" y="732"/>
                  </a:lnTo>
                  <a:lnTo>
                    <a:pt x="252" y="651"/>
                  </a:lnTo>
                  <a:lnTo>
                    <a:pt x="307" y="575"/>
                  </a:lnTo>
                  <a:lnTo>
                    <a:pt x="368" y="501"/>
                  </a:lnTo>
                  <a:lnTo>
                    <a:pt x="432" y="432"/>
                  </a:lnTo>
                  <a:lnTo>
                    <a:pt x="501" y="368"/>
                  </a:lnTo>
                  <a:lnTo>
                    <a:pt x="575" y="307"/>
                  </a:lnTo>
                  <a:lnTo>
                    <a:pt x="651" y="252"/>
                  </a:lnTo>
                  <a:lnTo>
                    <a:pt x="732" y="201"/>
                  </a:lnTo>
                  <a:lnTo>
                    <a:pt x="814" y="156"/>
                  </a:lnTo>
                  <a:lnTo>
                    <a:pt x="901" y="116"/>
                  </a:lnTo>
                  <a:lnTo>
                    <a:pt x="991" y="81"/>
                  </a:lnTo>
                  <a:lnTo>
                    <a:pt x="1084" y="53"/>
                  </a:lnTo>
                  <a:lnTo>
                    <a:pt x="1178" y="29"/>
                  </a:lnTo>
                  <a:lnTo>
                    <a:pt x="1276" y="13"/>
                  </a:lnTo>
                  <a:lnTo>
                    <a:pt x="1374" y="3"/>
                  </a:lnTo>
                  <a:lnTo>
                    <a:pt x="14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Freeform 571"/>
            <p:cNvSpPr>
              <a:spLocks noEditPoints="1"/>
            </p:cNvSpPr>
            <p:nvPr/>
          </p:nvSpPr>
          <p:spPr bwMode="auto">
            <a:xfrm>
              <a:off x="5600701" y="5170488"/>
              <a:ext cx="77788" cy="180975"/>
            </a:xfrm>
            <a:custGeom>
              <a:avLst/>
              <a:gdLst>
                <a:gd name="T0" fmla="*/ 260 w 484"/>
                <a:gd name="T1" fmla="*/ 647 h 1142"/>
                <a:gd name="T2" fmla="*/ 230 w 484"/>
                <a:gd name="T3" fmla="*/ 664 h 1142"/>
                <a:gd name="T4" fmla="*/ 213 w 484"/>
                <a:gd name="T5" fmla="*/ 694 h 1142"/>
                <a:gd name="T6" fmla="*/ 213 w 484"/>
                <a:gd name="T7" fmla="*/ 730 h 1142"/>
                <a:gd name="T8" fmla="*/ 230 w 484"/>
                <a:gd name="T9" fmla="*/ 760 h 1142"/>
                <a:gd name="T10" fmla="*/ 260 w 484"/>
                <a:gd name="T11" fmla="*/ 777 h 1142"/>
                <a:gd name="T12" fmla="*/ 296 w 484"/>
                <a:gd name="T13" fmla="*/ 777 h 1142"/>
                <a:gd name="T14" fmla="*/ 326 w 484"/>
                <a:gd name="T15" fmla="*/ 760 h 1142"/>
                <a:gd name="T16" fmla="*/ 343 w 484"/>
                <a:gd name="T17" fmla="*/ 730 h 1142"/>
                <a:gd name="T18" fmla="*/ 343 w 484"/>
                <a:gd name="T19" fmla="*/ 694 h 1142"/>
                <a:gd name="T20" fmla="*/ 326 w 484"/>
                <a:gd name="T21" fmla="*/ 664 h 1142"/>
                <a:gd name="T22" fmla="*/ 296 w 484"/>
                <a:gd name="T23" fmla="*/ 647 h 1142"/>
                <a:gd name="T24" fmla="*/ 278 w 484"/>
                <a:gd name="T25" fmla="*/ 0 h 1142"/>
                <a:gd name="T26" fmla="*/ 313 w 484"/>
                <a:gd name="T27" fmla="*/ 10 h 1142"/>
                <a:gd name="T28" fmla="*/ 338 w 484"/>
                <a:gd name="T29" fmla="*/ 35 h 1142"/>
                <a:gd name="T30" fmla="*/ 348 w 484"/>
                <a:gd name="T31" fmla="*/ 70 h 1142"/>
                <a:gd name="T32" fmla="*/ 377 w 484"/>
                <a:gd name="T33" fmla="*/ 531 h 1142"/>
                <a:gd name="T34" fmla="*/ 425 w 484"/>
                <a:gd name="T35" fmla="*/ 569 h 1142"/>
                <a:gd name="T36" fmla="*/ 463 w 484"/>
                <a:gd name="T37" fmla="*/ 619 h 1142"/>
                <a:gd name="T38" fmla="*/ 482 w 484"/>
                <a:gd name="T39" fmla="*/ 679 h 1142"/>
                <a:gd name="T40" fmla="*/ 481 w 484"/>
                <a:gd name="T41" fmla="*/ 749 h 1142"/>
                <a:gd name="T42" fmla="*/ 456 w 484"/>
                <a:gd name="T43" fmla="*/ 816 h 1142"/>
                <a:gd name="T44" fmla="*/ 411 w 484"/>
                <a:gd name="T45" fmla="*/ 870 h 1142"/>
                <a:gd name="T46" fmla="*/ 350 w 484"/>
                <a:gd name="T47" fmla="*/ 905 h 1142"/>
                <a:gd name="T48" fmla="*/ 277 w 484"/>
                <a:gd name="T49" fmla="*/ 918 h 1142"/>
                <a:gd name="T50" fmla="*/ 241 w 484"/>
                <a:gd name="T51" fmla="*/ 915 h 1142"/>
                <a:gd name="T52" fmla="*/ 119 w 484"/>
                <a:gd name="T53" fmla="*/ 1121 h 1142"/>
                <a:gd name="T54" fmla="*/ 88 w 484"/>
                <a:gd name="T55" fmla="*/ 1139 h 1142"/>
                <a:gd name="T56" fmla="*/ 52 w 484"/>
                <a:gd name="T57" fmla="*/ 1139 h 1142"/>
                <a:gd name="T58" fmla="*/ 20 w 484"/>
                <a:gd name="T59" fmla="*/ 1120 h 1142"/>
                <a:gd name="T60" fmla="*/ 3 w 484"/>
                <a:gd name="T61" fmla="*/ 1090 h 1142"/>
                <a:gd name="T62" fmla="*/ 3 w 484"/>
                <a:gd name="T63" fmla="*/ 1055 h 1142"/>
                <a:gd name="T64" fmla="*/ 121 w 484"/>
                <a:gd name="T65" fmla="*/ 846 h 1142"/>
                <a:gd name="T66" fmla="*/ 90 w 484"/>
                <a:gd name="T67" fmla="*/ 797 h 1142"/>
                <a:gd name="T68" fmla="*/ 74 w 484"/>
                <a:gd name="T69" fmla="*/ 742 h 1142"/>
                <a:gd name="T70" fmla="*/ 74 w 484"/>
                <a:gd name="T71" fmla="*/ 679 h 1142"/>
                <a:gd name="T72" fmla="*/ 93 w 484"/>
                <a:gd name="T73" fmla="*/ 619 h 1142"/>
                <a:gd name="T74" fmla="*/ 131 w 484"/>
                <a:gd name="T75" fmla="*/ 569 h 1142"/>
                <a:gd name="T76" fmla="*/ 179 w 484"/>
                <a:gd name="T77" fmla="*/ 531 h 1142"/>
                <a:gd name="T78" fmla="*/ 208 w 484"/>
                <a:gd name="T79" fmla="*/ 70 h 1142"/>
                <a:gd name="T80" fmla="*/ 218 w 484"/>
                <a:gd name="T81" fmla="*/ 35 h 1142"/>
                <a:gd name="T82" fmla="*/ 243 w 484"/>
                <a:gd name="T83" fmla="*/ 10 h 1142"/>
                <a:gd name="T84" fmla="*/ 278 w 484"/>
                <a:gd name="T85" fmla="*/ 0 h 1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84" h="1142">
                  <a:moveTo>
                    <a:pt x="278" y="645"/>
                  </a:moveTo>
                  <a:lnTo>
                    <a:pt x="260" y="647"/>
                  </a:lnTo>
                  <a:lnTo>
                    <a:pt x="244" y="655"/>
                  </a:lnTo>
                  <a:lnTo>
                    <a:pt x="230" y="664"/>
                  </a:lnTo>
                  <a:lnTo>
                    <a:pt x="221" y="678"/>
                  </a:lnTo>
                  <a:lnTo>
                    <a:pt x="213" y="694"/>
                  </a:lnTo>
                  <a:lnTo>
                    <a:pt x="211" y="712"/>
                  </a:lnTo>
                  <a:lnTo>
                    <a:pt x="213" y="730"/>
                  </a:lnTo>
                  <a:lnTo>
                    <a:pt x="221" y="746"/>
                  </a:lnTo>
                  <a:lnTo>
                    <a:pt x="230" y="760"/>
                  </a:lnTo>
                  <a:lnTo>
                    <a:pt x="244" y="769"/>
                  </a:lnTo>
                  <a:lnTo>
                    <a:pt x="260" y="777"/>
                  </a:lnTo>
                  <a:lnTo>
                    <a:pt x="278" y="779"/>
                  </a:lnTo>
                  <a:lnTo>
                    <a:pt x="296" y="777"/>
                  </a:lnTo>
                  <a:lnTo>
                    <a:pt x="312" y="769"/>
                  </a:lnTo>
                  <a:lnTo>
                    <a:pt x="326" y="760"/>
                  </a:lnTo>
                  <a:lnTo>
                    <a:pt x="335" y="746"/>
                  </a:lnTo>
                  <a:lnTo>
                    <a:pt x="343" y="730"/>
                  </a:lnTo>
                  <a:lnTo>
                    <a:pt x="345" y="712"/>
                  </a:lnTo>
                  <a:lnTo>
                    <a:pt x="343" y="694"/>
                  </a:lnTo>
                  <a:lnTo>
                    <a:pt x="335" y="678"/>
                  </a:lnTo>
                  <a:lnTo>
                    <a:pt x="326" y="664"/>
                  </a:lnTo>
                  <a:lnTo>
                    <a:pt x="312" y="655"/>
                  </a:lnTo>
                  <a:lnTo>
                    <a:pt x="296" y="647"/>
                  </a:lnTo>
                  <a:lnTo>
                    <a:pt x="278" y="645"/>
                  </a:lnTo>
                  <a:close/>
                  <a:moveTo>
                    <a:pt x="278" y="0"/>
                  </a:moveTo>
                  <a:lnTo>
                    <a:pt x="296" y="4"/>
                  </a:lnTo>
                  <a:lnTo>
                    <a:pt x="313" y="10"/>
                  </a:lnTo>
                  <a:lnTo>
                    <a:pt x="327" y="22"/>
                  </a:lnTo>
                  <a:lnTo>
                    <a:pt x="338" y="35"/>
                  </a:lnTo>
                  <a:lnTo>
                    <a:pt x="345" y="52"/>
                  </a:lnTo>
                  <a:lnTo>
                    <a:pt x="348" y="70"/>
                  </a:lnTo>
                  <a:lnTo>
                    <a:pt x="348" y="518"/>
                  </a:lnTo>
                  <a:lnTo>
                    <a:pt x="377" y="531"/>
                  </a:lnTo>
                  <a:lnTo>
                    <a:pt x="402" y="548"/>
                  </a:lnTo>
                  <a:lnTo>
                    <a:pt x="425" y="569"/>
                  </a:lnTo>
                  <a:lnTo>
                    <a:pt x="446" y="592"/>
                  </a:lnTo>
                  <a:lnTo>
                    <a:pt x="463" y="619"/>
                  </a:lnTo>
                  <a:lnTo>
                    <a:pt x="474" y="648"/>
                  </a:lnTo>
                  <a:lnTo>
                    <a:pt x="482" y="679"/>
                  </a:lnTo>
                  <a:lnTo>
                    <a:pt x="484" y="712"/>
                  </a:lnTo>
                  <a:lnTo>
                    <a:pt x="481" y="749"/>
                  </a:lnTo>
                  <a:lnTo>
                    <a:pt x="471" y="784"/>
                  </a:lnTo>
                  <a:lnTo>
                    <a:pt x="456" y="816"/>
                  </a:lnTo>
                  <a:lnTo>
                    <a:pt x="436" y="845"/>
                  </a:lnTo>
                  <a:lnTo>
                    <a:pt x="411" y="870"/>
                  </a:lnTo>
                  <a:lnTo>
                    <a:pt x="382" y="890"/>
                  </a:lnTo>
                  <a:lnTo>
                    <a:pt x="350" y="905"/>
                  </a:lnTo>
                  <a:lnTo>
                    <a:pt x="315" y="915"/>
                  </a:lnTo>
                  <a:lnTo>
                    <a:pt x="277" y="918"/>
                  </a:lnTo>
                  <a:lnTo>
                    <a:pt x="259" y="918"/>
                  </a:lnTo>
                  <a:lnTo>
                    <a:pt x="241" y="915"/>
                  </a:lnTo>
                  <a:lnTo>
                    <a:pt x="131" y="1107"/>
                  </a:lnTo>
                  <a:lnTo>
                    <a:pt x="119" y="1121"/>
                  </a:lnTo>
                  <a:lnTo>
                    <a:pt x="105" y="1132"/>
                  </a:lnTo>
                  <a:lnTo>
                    <a:pt x="88" y="1139"/>
                  </a:lnTo>
                  <a:lnTo>
                    <a:pt x="70" y="1142"/>
                  </a:lnTo>
                  <a:lnTo>
                    <a:pt x="52" y="1139"/>
                  </a:lnTo>
                  <a:lnTo>
                    <a:pt x="35" y="1132"/>
                  </a:lnTo>
                  <a:lnTo>
                    <a:pt x="20" y="1120"/>
                  </a:lnTo>
                  <a:lnTo>
                    <a:pt x="10" y="1107"/>
                  </a:lnTo>
                  <a:lnTo>
                    <a:pt x="3" y="1090"/>
                  </a:lnTo>
                  <a:lnTo>
                    <a:pt x="0" y="1072"/>
                  </a:lnTo>
                  <a:lnTo>
                    <a:pt x="3" y="1055"/>
                  </a:lnTo>
                  <a:lnTo>
                    <a:pt x="10" y="1037"/>
                  </a:lnTo>
                  <a:lnTo>
                    <a:pt x="121" y="846"/>
                  </a:lnTo>
                  <a:lnTo>
                    <a:pt x="104" y="822"/>
                  </a:lnTo>
                  <a:lnTo>
                    <a:pt x="90" y="797"/>
                  </a:lnTo>
                  <a:lnTo>
                    <a:pt x="80" y="770"/>
                  </a:lnTo>
                  <a:lnTo>
                    <a:pt x="74" y="742"/>
                  </a:lnTo>
                  <a:lnTo>
                    <a:pt x="72" y="712"/>
                  </a:lnTo>
                  <a:lnTo>
                    <a:pt x="74" y="679"/>
                  </a:lnTo>
                  <a:lnTo>
                    <a:pt x="82" y="648"/>
                  </a:lnTo>
                  <a:lnTo>
                    <a:pt x="93" y="619"/>
                  </a:lnTo>
                  <a:lnTo>
                    <a:pt x="110" y="592"/>
                  </a:lnTo>
                  <a:lnTo>
                    <a:pt x="131" y="569"/>
                  </a:lnTo>
                  <a:lnTo>
                    <a:pt x="154" y="548"/>
                  </a:lnTo>
                  <a:lnTo>
                    <a:pt x="179" y="531"/>
                  </a:lnTo>
                  <a:lnTo>
                    <a:pt x="208" y="518"/>
                  </a:lnTo>
                  <a:lnTo>
                    <a:pt x="208" y="70"/>
                  </a:lnTo>
                  <a:lnTo>
                    <a:pt x="211" y="52"/>
                  </a:lnTo>
                  <a:lnTo>
                    <a:pt x="218" y="35"/>
                  </a:lnTo>
                  <a:lnTo>
                    <a:pt x="229" y="22"/>
                  </a:lnTo>
                  <a:lnTo>
                    <a:pt x="243" y="10"/>
                  </a:lnTo>
                  <a:lnTo>
                    <a:pt x="260" y="4"/>
                  </a:lnTo>
                  <a:lnTo>
                    <a:pt x="27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Freeform 572"/>
            <p:cNvSpPr>
              <a:spLocks/>
            </p:cNvSpPr>
            <p:nvPr/>
          </p:nvSpPr>
          <p:spPr bwMode="auto">
            <a:xfrm>
              <a:off x="5634038" y="5133976"/>
              <a:ext cx="22225" cy="26988"/>
            </a:xfrm>
            <a:custGeom>
              <a:avLst/>
              <a:gdLst>
                <a:gd name="T0" fmla="*/ 70 w 140"/>
                <a:gd name="T1" fmla="*/ 0 h 167"/>
                <a:gd name="T2" fmla="*/ 88 w 140"/>
                <a:gd name="T3" fmla="*/ 2 h 167"/>
                <a:gd name="T4" fmla="*/ 105 w 140"/>
                <a:gd name="T5" fmla="*/ 10 h 167"/>
                <a:gd name="T6" fmla="*/ 119 w 140"/>
                <a:gd name="T7" fmla="*/ 20 h 167"/>
                <a:gd name="T8" fmla="*/ 130 w 140"/>
                <a:gd name="T9" fmla="*/ 34 h 167"/>
                <a:gd name="T10" fmla="*/ 137 w 140"/>
                <a:gd name="T11" fmla="*/ 51 h 167"/>
                <a:gd name="T12" fmla="*/ 140 w 140"/>
                <a:gd name="T13" fmla="*/ 69 h 167"/>
                <a:gd name="T14" fmla="*/ 140 w 140"/>
                <a:gd name="T15" fmla="*/ 98 h 167"/>
                <a:gd name="T16" fmla="*/ 137 w 140"/>
                <a:gd name="T17" fmla="*/ 116 h 167"/>
                <a:gd name="T18" fmla="*/ 130 w 140"/>
                <a:gd name="T19" fmla="*/ 133 h 167"/>
                <a:gd name="T20" fmla="*/ 119 w 140"/>
                <a:gd name="T21" fmla="*/ 147 h 167"/>
                <a:gd name="T22" fmla="*/ 105 w 140"/>
                <a:gd name="T23" fmla="*/ 157 h 167"/>
                <a:gd name="T24" fmla="*/ 88 w 140"/>
                <a:gd name="T25" fmla="*/ 165 h 167"/>
                <a:gd name="T26" fmla="*/ 70 w 140"/>
                <a:gd name="T27" fmla="*/ 167 h 167"/>
                <a:gd name="T28" fmla="*/ 52 w 140"/>
                <a:gd name="T29" fmla="*/ 165 h 167"/>
                <a:gd name="T30" fmla="*/ 35 w 140"/>
                <a:gd name="T31" fmla="*/ 157 h 167"/>
                <a:gd name="T32" fmla="*/ 21 w 140"/>
                <a:gd name="T33" fmla="*/ 147 h 167"/>
                <a:gd name="T34" fmla="*/ 10 w 140"/>
                <a:gd name="T35" fmla="*/ 133 h 167"/>
                <a:gd name="T36" fmla="*/ 3 w 140"/>
                <a:gd name="T37" fmla="*/ 116 h 167"/>
                <a:gd name="T38" fmla="*/ 0 w 140"/>
                <a:gd name="T39" fmla="*/ 98 h 167"/>
                <a:gd name="T40" fmla="*/ 0 w 140"/>
                <a:gd name="T41" fmla="*/ 69 h 167"/>
                <a:gd name="T42" fmla="*/ 3 w 140"/>
                <a:gd name="T43" fmla="*/ 51 h 167"/>
                <a:gd name="T44" fmla="*/ 10 w 140"/>
                <a:gd name="T45" fmla="*/ 34 h 167"/>
                <a:gd name="T46" fmla="*/ 21 w 140"/>
                <a:gd name="T47" fmla="*/ 20 h 167"/>
                <a:gd name="T48" fmla="*/ 35 w 140"/>
                <a:gd name="T49" fmla="*/ 10 h 167"/>
                <a:gd name="T50" fmla="*/ 52 w 140"/>
                <a:gd name="T51" fmla="*/ 2 h 167"/>
                <a:gd name="T52" fmla="*/ 70 w 140"/>
                <a:gd name="T5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67">
                  <a:moveTo>
                    <a:pt x="70" y="0"/>
                  </a:moveTo>
                  <a:lnTo>
                    <a:pt x="88" y="2"/>
                  </a:lnTo>
                  <a:lnTo>
                    <a:pt x="105" y="10"/>
                  </a:lnTo>
                  <a:lnTo>
                    <a:pt x="119" y="20"/>
                  </a:lnTo>
                  <a:lnTo>
                    <a:pt x="130" y="34"/>
                  </a:lnTo>
                  <a:lnTo>
                    <a:pt x="137" y="51"/>
                  </a:lnTo>
                  <a:lnTo>
                    <a:pt x="140" y="69"/>
                  </a:lnTo>
                  <a:lnTo>
                    <a:pt x="140" y="98"/>
                  </a:lnTo>
                  <a:lnTo>
                    <a:pt x="137" y="116"/>
                  </a:lnTo>
                  <a:lnTo>
                    <a:pt x="130" y="133"/>
                  </a:lnTo>
                  <a:lnTo>
                    <a:pt x="119" y="147"/>
                  </a:lnTo>
                  <a:lnTo>
                    <a:pt x="105" y="157"/>
                  </a:lnTo>
                  <a:lnTo>
                    <a:pt x="88" y="165"/>
                  </a:lnTo>
                  <a:lnTo>
                    <a:pt x="70" y="167"/>
                  </a:lnTo>
                  <a:lnTo>
                    <a:pt x="52" y="165"/>
                  </a:lnTo>
                  <a:lnTo>
                    <a:pt x="35" y="157"/>
                  </a:lnTo>
                  <a:lnTo>
                    <a:pt x="21" y="147"/>
                  </a:lnTo>
                  <a:lnTo>
                    <a:pt x="10" y="133"/>
                  </a:lnTo>
                  <a:lnTo>
                    <a:pt x="3" y="116"/>
                  </a:lnTo>
                  <a:lnTo>
                    <a:pt x="0" y="98"/>
                  </a:lnTo>
                  <a:lnTo>
                    <a:pt x="0" y="69"/>
                  </a:lnTo>
                  <a:lnTo>
                    <a:pt x="3" y="51"/>
                  </a:lnTo>
                  <a:lnTo>
                    <a:pt x="10" y="34"/>
                  </a:lnTo>
                  <a:lnTo>
                    <a:pt x="21" y="20"/>
                  </a:lnTo>
                  <a:lnTo>
                    <a:pt x="35" y="10"/>
                  </a:lnTo>
                  <a:lnTo>
                    <a:pt x="52" y="2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107" name="Group 939"/>
          <p:cNvGrpSpPr/>
          <p:nvPr/>
        </p:nvGrpSpPr>
        <p:grpSpPr>
          <a:xfrm>
            <a:off x="8266839" y="2769059"/>
            <a:ext cx="321293" cy="419775"/>
            <a:chOff x="7297738" y="3460750"/>
            <a:chExt cx="403225" cy="555625"/>
          </a:xfrm>
          <a:solidFill>
            <a:srgbClr val="000000"/>
          </a:solidFill>
        </p:grpSpPr>
        <p:sp>
          <p:nvSpPr>
            <p:cNvPr id="108" name="Freeform 255"/>
            <p:cNvSpPr>
              <a:spLocks noEditPoints="1"/>
            </p:cNvSpPr>
            <p:nvPr/>
          </p:nvSpPr>
          <p:spPr bwMode="auto">
            <a:xfrm>
              <a:off x="7297738" y="3460750"/>
              <a:ext cx="403225" cy="555625"/>
            </a:xfrm>
            <a:custGeom>
              <a:avLst/>
              <a:gdLst>
                <a:gd name="T0" fmla="*/ 1965 w 2540"/>
                <a:gd name="T1" fmla="*/ 2925 h 3500"/>
                <a:gd name="T2" fmla="*/ 1965 w 2540"/>
                <a:gd name="T3" fmla="*/ 3262 h 3500"/>
                <a:gd name="T4" fmla="*/ 2302 w 2540"/>
                <a:gd name="T5" fmla="*/ 2925 h 3500"/>
                <a:gd name="T6" fmla="*/ 1965 w 2540"/>
                <a:gd name="T7" fmla="*/ 2925 h 3500"/>
                <a:gd name="T8" fmla="*/ 140 w 2540"/>
                <a:gd name="T9" fmla="*/ 139 h 3500"/>
                <a:gd name="T10" fmla="*/ 140 w 2540"/>
                <a:gd name="T11" fmla="*/ 3361 h 3500"/>
                <a:gd name="T12" fmla="*/ 1825 w 2540"/>
                <a:gd name="T13" fmla="*/ 3361 h 3500"/>
                <a:gd name="T14" fmla="*/ 1825 w 2540"/>
                <a:gd name="T15" fmla="*/ 2855 h 3500"/>
                <a:gd name="T16" fmla="*/ 1827 w 2540"/>
                <a:gd name="T17" fmla="*/ 2837 h 3500"/>
                <a:gd name="T18" fmla="*/ 1835 w 2540"/>
                <a:gd name="T19" fmla="*/ 2821 h 3500"/>
                <a:gd name="T20" fmla="*/ 1845 w 2540"/>
                <a:gd name="T21" fmla="*/ 2806 h 3500"/>
                <a:gd name="T22" fmla="*/ 1860 w 2540"/>
                <a:gd name="T23" fmla="*/ 2795 h 3500"/>
                <a:gd name="T24" fmla="*/ 1877 w 2540"/>
                <a:gd name="T25" fmla="*/ 2788 h 3500"/>
                <a:gd name="T26" fmla="*/ 1895 w 2540"/>
                <a:gd name="T27" fmla="*/ 2786 h 3500"/>
                <a:gd name="T28" fmla="*/ 1895 w 2540"/>
                <a:gd name="T29" fmla="*/ 2786 h 3500"/>
                <a:gd name="T30" fmla="*/ 2401 w 2540"/>
                <a:gd name="T31" fmla="*/ 2786 h 3500"/>
                <a:gd name="T32" fmla="*/ 2401 w 2540"/>
                <a:gd name="T33" fmla="*/ 139 h 3500"/>
                <a:gd name="T34" fmla="*/ 140 w 2540"/>
                <a:gd name="T35" fmla="*/ 139 h 3500"/>
                <a:gd name="T36" fmla="*/ 70 w 2540"/>
                <a:gd name="T37" fmla="*/ 0 h 3500"/>
                <a:gd name="T38" fmla="*/ 2471 w 2540"/>
                <a:gd name="T39" fmla="*/ 0 h 3500"/>
                <a:gd name="T40" fmla="*/ 2489 w 2540"/>
                <a:gd name="T41" fmla="*/ 2 h 3500"/>
                <a:gd name="T42" fmla="*/ 2506 w 2540"/>
                <a:gd name="T43" fmla="*/ 10 h 3500"/>
                <a:gd name="T44" fmla="*/ 2520 w 2540"/>
                <a:gd name="T45" fmla="*/ 20 h 3500"/>
                <a:gd name="T46" fmla="*/ 2530 w 2540"/>
                <a:gd name="T47" fmla="*/ 35 h 3500"/>
                <a:gd name="T48" fmla="*/ 2538 w 2540"/>
                <a:gd name="T49" fmla="*/ 51 h 3500"/>
                <a:gd name="T50" fmla="*/ 2540 w 2540"/>
                <a:gd name="T51" fmla="*/ 70 h 3500"/>
                <a:gd name="T52" fmla="*/ 2540 w 2540"/>
                <a:gd name="T53" fmla="*/ 2856 h 3500"/>
                <a:gd name="T54" fmla="*/ 2538 w 2540"/>
                <a:gd name="T55" fmla="*/ 2874 h 3500"/>
                <a:gd name="T56" fmla="*/ 2531 w 2540"/>
                <a:gd name="T57" fmla="*/ 2891 h 3500"/>
                <a:gd name="T58" fmla="*/ 2520 w 2540"/>
                <a:gd name="T59" fmla="*/ 2905 h 3500"/>
                <a:gd name="T60" fmla="*/ 1945 w 2540"/>
                <a:gd name="T61" fmla="*/ 3480 h 3500"/>
                <a:gd name="T62" fmla="*/ 1930 w 2540"/>
                <a:gd name="T63" fmla="*/ 3490 h 3500"/>
                <a:gd name="T64" fmla="*/ 1913 w 2540"/>
                <a:gd name="T65" fmla="*/ 3498 h 3500"/>
                <a:gd name="T66" fmla="*/ 1895 w 2540"/>
                <a:gd name="T67" fmla="*/ 3500 h 3500"/>
                <a:gd name="T68" fmla="*/ 70 w 2540"/>
                <a:gd name="T69" fmla="*/ 3500 h 3500"/>
                <a:gd name="T70" fmla="*/ 52 w 2540"/>
                <a:gd name="T71" fmla="*/ 3498 h 3500"/>
                <a:gd name="T72" fmla="*/ 35 w 2540"/>
                <a:gd name="T73" fmla="*/ 3490 h 3500"/>
                <a:gd name="T74" fmla="*/ 21 w 2540"/>
                <a:gd name="T75" fmla="*/ 3480 h 3500"/>
                <a:gd name="T76" fmla="*/ 9 w 2540"/>
                <a:gd name="T77" fmla="*/ 3465 h 3500"/>
                <a:gd name="T78" fmla="*/ 3 w 2540"/>
                <a:gd name="T79" fmla="*/ 3449 h 3500"/>
                <a:gd name="T80" fmla="*/ 0 w 2540"/>
                <a:gd name="T81" fmla="*/ 3430 h 3500"/>
                <a:gd name="T82" fmla="*/ 0 w 2540"/>
                <a:gd name="T83" fmla="*/ 70 h 3500"/>
                <a:gd name="T84" fmla="*/ 3 w 2540"/>
                <a:gd name="T85" fmla="*/ 51 h 3500"/>
                <a:gd name="T86" fmla="*/ 9 w 2540"/>
                <a:gd name="T87" fmla="*/ 35 h 3500"/>
                <a:gd name="T88" fmla="*/ 21 w 2540"/>
                <a:gd name="T89" fmla="*/ 20 h 3500"/>
                <a:gd name="T90" fmla="*/ 35 w 2540"/>
                <a:gd name="T91" fmla="*/ 10 h 3500"/>
                <a:gd name="T92" fmla="*/ 52 w 2540"/>
                <a:gd name="T93" fmla="*/ 2 h 3500"/>
                <a:gd name="T94" fmla="*/ 70 w 2540"/>
                <a:gd name="T95" fmla="*/ 0 h 3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540" h="3500">
                  <a:moveTo>
                    <a:pt x="1965" y="2925"/>
                  </a:moveTo>
                  <a:lnTo>
                    <a:pt x="1965" y="3262"/>
                  </a:lnTo>
                  <a:lnTo>
                    <a:pt x="2302" y="2925"/>
                  </a:lnTo>
                  <a:lnTo>
                    <a:pt x="1965" y="2925"/>
                  </a:lnTo>
                  <a:close/>
                  <a:moveTo>
                    <a:pt x="140" y="139"/>
                  </a:moveTo>
                  <a:lnTo>
                    <a:pt x="140" y="3361"/>
                  </a:lnTo>
                  <a:lnTo>
                    <a:pt x="1825" y="3361"/>
                  </a:lnTo>
                  <a:lnTo>
                    <a:pt x="1825" y="2855"/>
                  </a:lnTo>
                  <a:lnTo>
                    <a:pt x="1827" y="2837"/>
                  </a:lnTo>
                  <a:lnTo>
                    <a:pt x="1835" y="2821"/>
                  </a:lnTo>
                  <a:lnTo>
                    <a:pt x="1845" y="2806"/>
                  </a:lnTo>
                  <a:lnTo>
                    <a:pt x="1860" y="2795"/>
                  </a:lnTo>
                  <a:lnTo>
                    <a:pt x="1877" y="2788"/>
                  </a:lnTo>
                  <a:lnTo>
                    <a:pt x="1895" y="2786"/>
                  </a:lnTo>
                  <a:lnTo>
                    <a:pt x="1895" y="2786"/>
                  </a:lnTo>
                  <a:lnTo>
                    <a:pt x="2401" y="2786"/>
                  </a:lnTo>
                  <a:lnTo>
                    <a:pt x="2401" y="139"/>
                  </a:lnTo>
                  <a:lnTo>
                    <a:pt x="140" y="139"/>
                  </a:lnTo>
                  <a:close/>
                  <a:moveTo>
                    <a:pt x="70" y="0"/>
                  </a:moveTo>
                  <a:lnTo>
                    <a:pt x="2471" y="0"/>
                  </a:lnTo>
                  <a:lnTo>
                    <a:pt x="2489" y="2"/>
                  </a:lnTo>
                  <a:lnTo>
                    <a:pt x="2506" y="10"/>
                  </a:lnTo>
                  <a:lnTo>
                    <a:pt x="2520" y="20"/>
                  </a:lnTo>
                  <a:lnTo>
                    <a:pt x="2530" y="35"/>
                  </a:lnTo>
                  <a:lnTo>
                    <a:pt x="2538" y="51"/>
                  </a:lnTo>
                  <a:lnTo>
                    <a:pt x="2540" y="70"/>
                  </a:lnTo>
                  <a:lnTo>
                    <a:pt x="2540" y="2856"/>
                  </a:lnTo>
                  <a:lnTo>
                    <a:pt x="2538" y="2874"/>
                  </a:lnTo>
                  <a:lnTo>
                    <a:pt x="2531" y="2891"/>
                  </a:lnTo>
                  <a:lnTo>
                    <a:pt x="2520" y="2905"/>
                  </a:lnTo>
                  <a:lnTo>
                    <a:pt x="1945" y="3480"/>
                  </a:lnTo>
                  <a:lnTo>
                    <a:pt x="1930" y="3490"/>
                  </a:lnTo>
                  <a:lnTo>
                    <a:pt x="1913" y="3498"/>
                  </a:lnTo>
                  <a:lnTo>
                    <a:pt x="1895" y="3500"/>
                  </a:lnTo>
                  <a:lnTo>
                    <a:pt x="70" y="3500"/>
                  </a:lnTo>
                  <a:lnTo>
                    <a:pt x="52" y="3498"/>
                  </a:lnTo>
                  <a:lnTo>
                    <a:pt x="35" y="3490"/>
                  </a:lnTo>
                  <a:lnTo>
                    <a:pt x="21" y="3480"/>
                  </a:lnTo>
                  <a:lnTo>
                    <a:pt x="9" y="3465"/>
                  </a:lnTo>
                  <a:lnTo>
                    <a:pt x="3" y="3449"/>
                  </a:lnTo>
                  <a:lnTo>
                    <a:pt x="0" y="3430"/>
                  </a:lnTo>
                  <a:lnTo>
                    <a:pt x="0" y="70"/>
                  </a:lnTo>
                  <a:lnTo>
                    <a:pt x="3" y="51"/>
                  </a:lnTo>
                  <a:lnTo>
                    <a:pt x="9" y="35"/>
                  </a:lnTo>
                  <a:lnTo>
                    <a:pt x="21" y="20"/>
                  </a:lnTo>
                  <a:lnTo>
                    <a:pt x="35" y="10"/>
                  </a:lnTo>
                  <a:lnTo>
                    <a:pt x="52" y="2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Freeform 256"/>
            <p:cNvSpPr>
              <a:spLocks/>
            </p:cNvSpPr>
            <p:nvPr/>
          </p:nvSpPr>
          <p:spPr bwMode="auto">
            <a:xfrm>
              <a:off x="7356476" y="3551238"/>
              <a:ext cx="79375" cy="61913"/>
            </a:xfrm>
            <a:custGeom>
              <a:avLst/>
              <a:gdLst>
                <a:gd name="T0" fmla="*/ 425 w 495"/>
                <a:gd name="T1" fmla="*/ 0 h 394"/>
                <a:gd name="T2" fmla="*/ 443 w 495"/>
                <a:gd name="T3" fmla="*/ 2 h 394"/>
                <a:gd name="T4" fmla="*/ 460 w 495"/>
                <a:gd name="T5" fmla="*/ 9 h 394"/>
                <a:gd name="T6" fmla="*/ 475 w 495"/>
                <a:gd name="T7" fmla="*/ 21 h 394"/>
                <a:gd name="T8" fmla="*/ 485 w 495"/>
                <a:gd name="T9" fmla="*/ 35 h 394"/>
                <a:gd name="T10" fmla="*/ 493 w 495"/>
                <a:gd name="T11" fmla="*/ 52 h 394"/>
                <a:gd name="T12" fmla="*/ 495 w 495"/>
                <a:gd name="T13" fmla="*/ 69 h 394"/>
                <a:gd name="T14" fmla="*/ 493 w 495"/>
                <a:gd name="T15" fmla="*/ 87 h 394"/>
                <a:gd name="T16" fmla="*/ 485 w 495"/>
                <a:gd name="T17" fmla="*/ 104 h 394"/>
                <a:gd name="T18" fmla="*/ 475 w 495"/>
                <a:gd name="T19" fmla="*/ 119 h 394"/>
                <a:gd name="T20" fmla="*/ 220 w 495"/>
                <a:gd name="T21" fmla="*/ 374 h 394"/>
                <a:gd name="T22" fmla="*/ 205 w 495"/>
                <a:gd name="T23" fmla="*/ 384 h 394"/>
                <a:gd name="T24" fmla="*/ 188 w 495"/>
                <a:gd name="T25" fmla="*/ 392 h 394"/>
                <a:gd name="T26" fmla="*/ 170 w 495"/>
                <a:gd name="T27" fmla="*/ 394 h 394"/>
                <a:gd name="T28" fmla="*/ 152 w 495"/>
                <a:gd name="T29" fmla="*/ 392 h 394"/>
                <a:gd name="T30" fmla="*/ 136 w 495"/>
                <a:gd name="T31" fmla="*/ 384 h 394"/>
                <a:gd name="T32" fmla="*/ 121 w 495"/>
                <a:gd name="T33" fmla="*/ 374 h 394"/>
                <a:gd name="T34" fmla="*/ 20 w 495"/>
                <a:gd name="T35" fmla="*/ 273 h 394"/>
                <a:gd name="T36" fmla="*/ 9 w 495"/>
                <a:gd name="T37" fmla="*/ 258 h 394"/>
                <a:gd name="T38" fmla="*/ 2 w 495"/>
                <a:gd name="T39" fmla="*/ 242 h 394"/>
                <a:gd name="T40" fmla="*/ 0 w 495"/>
                <a:gd name="T41" fmla="*/ 224 h 394"/>
                <a:gd name="T42" fmla="*/ 2 w 495"/>
                <a:gd name="T43" fmla="*/ 206 h 394"/>
                <a:gd name="T44" fmla="*/ 9 w 495"/>
                <a:gd name="T45" fmla="*/ 189 h 394"/>
                <a:gd name="T46" fmla="*/ 20 w 495"/>
                <a:gd name="T47" fmla="*/ 174 h 394"/>
                <a:gd name="T48" fmla="*/ 35 w 495"/>
                <a:gd name="T49" fmla="*/ 164 h 394"/>
                <a:gd name="T50" fmla="*/ 52 w 495"/>
                <a:gd name="T51" fmla="*/ 156 h 394"/>
                <a:gd name="T52" fmla="*/ 70 w 495"/>
                <a:gd name="T53" fmla="*/ 154 h 394"/>
                <a:gd name="T54" fmla="*/ 88 w 495"/>
                <a:gd name="T55" fmla="*/ 156 h 394"/>
                <a:gd name="T56" fmla="*/ 104 w 495"/>
                <a:gd name="T57" fmla="*/ 164 h 394"/>
                <a:gd name="T58" fmla="*/ 119 w 495"/>
                <a:gd name="T59" fmla="*/ 174 h 394"/>
                <a:gd name="T60" fmla="*/ 170 w 495"/>
                <a:gd name="T61" fmla="*/ 225 h 394"/>
                <a:gd name="T62" fmla="*/ 376 w 495"/>
                <a:gd name="T63" fmla="*/ 21 h 394"/>
                <a:gd name="T64" fmla="*/ 391 w 495"/>
                <a:gd name="T65" fmla="*/ 9 h 394"/>
                <a:gd name="T66" fmla="*/ 408 w 495"/>
                <a:gd name="T67" fmla="*/ 2 h 394"/>
                <a:gd name="T68" fmla="*/ 425 w 495"/>
                <a:gd name="T69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5" h="394">
                  <a:moveTo>
                    <a:pt x="425" y="0"/>
                  </a:moveTo>
                  <a:lnTo>
                    <a:pt x="443" y="2"/>
                  </a:lnTo>
                  <a:lnTo>
                    <a:pt x="460" y="9"/>
                  </a:lnTo>
                  <a:lnTo>
                    <a:pt x="475" y="21"/>
                  </a:lnTo>
                  <a:lnTo>
                    <a:pt x="485" y="35"/>
                  </a:lnTo>
                  <a:lnTo>
                    <a:pt x="493" y="52"/>
                  </a:lnTo>
                  <a:lnTo>
                    <a:pt x="495" y="69"/>
                  </a:lnTo>
                  <a:lnTo>
                    <a:pt x="493" y="87"/>
                  </a:lnTo>
                  <a:lnTo>
                    <a:pt x="485" y="104"/>
                  </a:lnTo>
                  <a:lnTo>
                    <a:pt x="475" y="119"/>
                  </a:lnTo>
                  <a:lnTo>
                    <a:pt x="220" y="374"/>
                  </a:lnTo>
                  <a:lnTo>
                    <a:pt x="205" y="384"/>
                  </a:lnTo>
                  <a:lnTo>
                    <a:pt x="188" y="392"/>
                  </a:lnTo>
                  <a:lnTo>
                    <a:pt x="170" y="394"/>
                  </a:lnTo>
                  <a:lnTo>
                    <a:pt x="152" y="392"/>
                  </a:lnTo>
                  <a:lnTo>
                    <a:pt x="136" y="384"/>
                  </a:lnTo>
                  <a:lnTo>
                    <a:pt x="121" y="374"/>
                  </a:lnTo>
                  <a:lnTo>
                    <a:pt x="20" y="273"/>
                  </a:lnTo>
                  <a:lnTo>
                    <a:pt x="9" y="258"/>
                  </a:lnTo>
                  <a:lnTo>
                    <a:pt x="2" y="242"/>
                  </a:lnTo>
                  <a:lnTo>
                    <a:pt x="0" y="224"/>
                  </a:lnTo>
                  <a:lnTo>
                    <a:pt x="2" y="206"/>
                  </a:lnTo>
                  <a:lnTo>
                    <a:pt x="9" y="189"/>
                  </a:lnTo>
                  <a:lnTo>
                    <a:pt x="20" y="174"/>
                  </a:lnTo>
                  <a:lnTo>
                    <a:pt x="35" y="164"/>
                  </a:lnTo>
                  <a:lnTo>
                    <a:pt x="52" y="156"/>
                  </a:lnTo>
                  <a:lnTo>
                    <a:pt x="70" y="154"/>
                  </a:lnTo>
                  <a:lnTo>
                    <a:pt x="88" y="156"/>
                  </a:lnTo>
                  <a:lnTo>
                    <a:pt x="104" y="164"/>
                  </a:lnTo>
                  <a:lnTo>
                    <a:pt x="119" y="174"/>
                  </a:lnTo>
                  <a:lnTo>
                    <a:pt x="170" y="225"/>
                  </a:lnTo>
                  <a:lnTo>
                    <a:pt x="376" y="21"/>
                  </a:lnTo>
                  <a:lnTo>
                    <a:pt x="391" y="9"/>
                  </a:lnTo>
                  <a:lnTo>
                    <a:pt x="408" y="2"/>
                  </a:lnTo>
                  <a:lnTo>
                    <a:pt x="4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Freeform 257"/>
            <p:cNvSpPr>
              <a:spLocks/>
            </p:cNvSpPr>
            <p:nvPr/>
          </p:nvSpPr>
          <p:spPr bwMode="auto">
            <a:xfrm>
              <a:off x="7615238" y="3576638"/>
              <a:ext cx="26988" cy="20638"/>
            </a:xfrm>
            <a:custGeom>
              <a:avLst/>
              <a:gdLst>
                <a:gd name="T0" fmla="*/ 71 w 165"/>
                <a:gd name="T1" fmla="*/ 0 h 139"/>
                <a:gd name="T2" fmla="*/ 95 w 165"/>
                <a:gd name="T3" fmla="*/ 0 h 139"/>
                <a:gd name="T4" fmla="*/ 113 w 165"/>
                <a:gd name="T5" fmla="*/ 3 h 139"/>
                <a:gd name="T6" fmla="*/ 130 w 165"/>
                <a:gd name="T7" fmla="*/ 10 h 139"/>
                <a:gd name="T8" fmla="*/ 144 w 165"/>
                <a:gd name="T9" fmla="*/ 21 h 139"/>
                <a:gd name="T10" fmla="*/ 156 w 165"/>
                <a:gd name="T11" fmla="*/ 35 h 139"/>
                <a:gd name="T12" fmla="*/ 162 w 165"/>
                <a:gd name="T13" fmla="*/ 51 h 139"/>
                <a:gd name="T14" fmla="*/ 165 w 165"/>
                <a:gd name="T15" fmla="*/ 70 h 139"/>
                <a:gd name="T16" fmla="*/ 162 w 165"/>
                <a:gd name="T17" fmla="*/ 88 h 139"/>
                <a:gd name="T18" fmla="*/ 156 w 165"/>
                <a:gd name="T19" fmla="*/ 105 h 139"/>
                <a:gd name="T20" fmla="*/ 144 w 165"/>
                <a:gd name="T21" fmla="*/ 119 h 139"/>
                <a:gd name="T22" fmla="*/ 130 w 165"/>
                <a:gd name="T23" fmla="*/ 130 h 139"/>
                <a:gd name="T24" fmla="*/ 113 w 165"/>
                <a:gd name="T25" fmla="*/ 137 h 139"/>
                <a:gd name="T26" fmla="*/ 95 w 165"/>
                <a:gd name="T27" fmla="*/ 139 h 139"/>
                <a:gd name="T28" fmla="*/ 71 w 165"/>
                <a:gd name="T29" fmla="*/ 139 h 139"/>
                <a:gd name="T30" fmla="*/ 51 w 165"/>
                <a:gd name="T31" fmla="*/ 137 h 139"/>
                <a:gd name="T32" fmla="*/ 36 w 165"/>
                <a:gd name="T33" fmla="*/ 130 h 139"/>
                <a:gd name="T34" fmla="*/ 21 w 165"/>
                <a:gd name="T35" fmla="*/ 119 h 139"/>
                <a:gd name="T36" fmla="*/ 10 w 165"/>
                <a:gd name="T37" fmla="*/ 105 h 139"/>
                <a:gd name="T38" fmla="*/ 3 w 165"/>
                <a:gd name="T39" fmla="*/ 88 h 139"/>
                <a:gd name="T40" fmla="*/ 0 w 165"/>
                <a:gd name="T41" fmla="*/ 70 h 139"/>
                <a:gd name="T42" fmla="*/ 3 w 165"/>
                <a:gd name="T43" fmla="*/ 51 h 139"/>
                <a:gd name="T44" fmla="*/ 10 w 165"/>
                <a:gd name="T45" fmla="*/ 35 h 139"/>
                <a:gd name="T46" fmla="*/ 21 w 165"/>
                <a:gd name="T47" fmla="*/ 21 h 139"/>
                <a:gd name="T48" fmla="*/ 36 w 165"/>
                <a:gd name="T49" fmla="*/ 10 h 139"/>
                <a:gd name="T50" fmla="*/ 51 w 165"/>
                <a:gd name="T51" fmla="*/ 3 h 139"/>
                <a:gd name="T52" fmla="*/ 71 w 165"/>
                <a:gd name="T53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65" h="139">
                  <a:moveTo>
                    <a:pt x="71" y="0"/>
                  </a:moveTo>
                  <a:lnTo>
                    <a:pt x="95" y="0"/>
                  </a:lnTo>
                  <a:lnTo>
                    <a:pt x="113" y="3"/>
                  </a:lnTo>
                  <a:lnTo>
                    <a:pt x="130" y="10"/>
                  </a:lnTo>
                  <a:lnTo>
                    <a:pt x="144" y="21"/>
                  </a:lnTo>
                  <a:lnTo>
                    <a:pt x="156" y="35"/>
                  </a:lnTo>
                  <a:lnTo>
                    <a:pt x="162" y="51"/>
                  </a:lnTo>
                  <a:lnTo>
                    <a:pt x="165" y="70"/>
                  </a:lnTo>
                  <a:lnTo>
                    <a:pt x="162" y="88"/>
                  </a:lnTo>
                  <a:lnTo>
                    <a:pt x="156" y="105"/>
                  </a:lnTo>
                  <a:lnTo>
                    <a:pt x="144" y="119"/>
                  </a:lnTo>
                  <a:lnTo>
                    <a:pt x="130" y="130"/>
                  </a:lnTo>
                  <a:lnTo>
                    <a:pt x="113" y="137"/>
                  </a:lnTo>
                  <a:lnTo>
                    <a:pt x="95" y="139"/>
                  </a:lnTo>
                  <a:lnTo>
                    <a:pt x="71" y="139"/>
                  </a:lnTo>
                  <a:lnTo>
                    <a:pt x="51" y="137"/>
                  </a:lnTo>
                  <a:lnTo>
                    <a:pt x="36" y="130"/>
                  </a:lnTo>
                  <a:lnTo>
                    <a:pt x="21" y="119"/>
                  </a:lnTo>
                  <a:lnTo>
                    <a:pt x="10" y="105"/>
                  </a:lnTo>
                  <a:lnTo>
                    <a:pt x="3" y="88"/>
                  </a:lnTo>
                  <a:lnTo>
                    <a:pt x="0" y="70"/>
                  </a:lnTo>
                  <a:lnTo>
                    <a:pt x="3" y="51"/>
                  </a:lnTo>
                  <a:lnTo>
                    <a:pt x="10" y="35"/>
                  </a:lnTo>
                  <a:lnTo>
                    <a:pt x="21" y="21"/>
                  </a:lnTo>
                  <a:lnTo>
                    <a:pt x="36" y="10"/>
                  </a:lnTo>
                  <a:lnTo>
                    <a:pt x="51" y="3"/>
                  </a:lnTo>
                  <a:lnTo>
                    <a:pt x="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Freeform 258"/>
            <p:cNvSpPr>
              <a:spLocks/>
            </p:cNvSpPr>
            <p:nvPr/>
          </p:nvSpPr>
          <p:spPr bwMode="auto">
            <a:xfrm>
              <a:off x="7456488" y="3576638"/>
              <a:ext cx="146050" cy="20638"/>
            </a:xfrm>
            <a:custGeom>
              <a:avLst/>
              <a:gdLst>
                <a:gd name="T0" fmla="*/ 69 w 921"/>
                <a:gd name="T1" fmla="*/ 0 h 139"/>
                <a:gd name="T2" fmla="*/ 850 w 921"/>
                <a:gd name="T3" fmla="*/ 0 h 139"/>
                <a:gd name="T4" fmla="*/ 870 w 921"/>
                <a:gd name="T5" fmla="*/ 3 h 139"/>
                <a:gd name="T6" fmla="*/ 887 w 921"/>
                <a:gd name="T7" fmla="*/ 10 h 139"/>
                <a:gd name="T8" fmla="*/ 900 w 921"/>
                <a:gd name="T9" fmla="*/ 21 h 139"/>
                <a:gd name="T10" fmla="*/ 911 w 921"/>
                <a:gd name="T11" fmla="*/ 35 h 139"/>
                <a:gd name="T12" fmla="*/ 918 w 921"/>
                <a:gd name="T13" fmla="*/ 51 h 139"/>
                <a:gd name="T14" fmla="*/ 921 w 921"/>
                <a:gd name="T15" fmla="*/ 70 h 139"/>
                <a:gd name="T16" fmla="*/ 918 w 921"/>
                <a:gd name="T17" fmla="*/ 88 h 139"/>
                <a:gd name="T18" fmla="*/ 911 w 921"/>
                <a:gd name="T19" fmla="*/ 105 h 139"/>
                <a:gd name="T20" fmla="*/ 900 w 921"/>
                <a:gd name="T21" fmla="*/ 119 h 139"/>
                <a:gd name="T22" fmla="*/ 887 w 921"/>
                <a:gd name="T23" fmla="*/ 130 h 139"/>
                <a:gd name="T24" fmla="*/ 870 w 921"/>
                <a:gd name="T25" fmla="*/ 137 h 139"/>
                <a:gd name="T26" fmla="*/ 850 w 921"/>
                <a:gd name="T27" fmla="*/ 139 h 139"/>
                <a:gd name="T28" fmla="*/ 69 w 921"/>
                <a:gd name="T29" fmla="*/ 139 h 139"/>
                <a:gd name="T30" fmla="*/ 51 w 921"/>
                <a:gd name="T31" fmla="*/ 137 h 139"/>
                <a:gd name="T32" fmla="*/ 34 w 921"/>
                <a:gd name="T33" fmla="*/ 130 h 139"/>
                <a:gd name="T34" fmla="*/ 20 w 921"/>
                <a:gd name="T35" fmla="*/ 119 h 139"/>
                <a:gd name="T36" fmla="*/ 9 w 921"/>
                <a:gd name="T37" fmla="*/ 105 h 139"/>
                <a:gd name="T38" fmla="*/ 2 w 921"/>
                <a:gd name="T39" fmla="*/ 88 h 139"/>
                <a:gd name="T40" fmla="*/ 0 w 921"/>
                <a:gd name="T41" fmla="*/ 70 h 139"/>
                <a:gd name="T42" fmla="*/ 2 w 921"/>
                <a:gd name="T43" fmla="*/ 51 h 139"/>
                <a:gd name="T44" fmla="*/ 9 w 921"/>
                <a:gd name="T45" fmla="*/ 35 h 139"/>
                <a:gd name="T46" fmla="*/ 20 w 921"/>
                <a:gd name="T47" fmla="*/ 21 h 139"/>
                <a:gd name="T48" fmla="*/ 34 w 921"/>
                <a:gd name="T49" fmla="*/ 10 h 139"/>
                <a:gd name="T50" fmla="*/ 51 w 921"/>
                <a:gd name="T51" fmla="*/ 3 h 139"/>
                <a:gd name="T52" fmla="*/ 69 w 921"/>
                <a:gd name="T53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21" h="139">
                  <a:moveTo>
                    <a:pt x="69" y="0"/>
                  </a:moveTo>
                  <a:lnTo>
                    <a:pt x="850" y="0"/>
                  </a:lnTo>
                  <a:lnTo>
                    <a:pt x="870" y="3"/>
                  </a:lnTo>
                  <a:lnTo>
                    <a:pt x="887" y="10"/>
                  </a:lnTo>
                  <a:lnTo>
                    <a:pt x="900" y="21"/>
                  </a:lnTo>
                  <a:lnTo>
                    <a:pt x="911" y="35"/>
                  </a:lnTo>
                  <a:lnTo>
                    <a:pt x="918" y="51"/>
                  </a:lnTo>
                  <a:lnTo>
                    <a:pt x="921" y="70"/>
                  </a:lnTo>
                  <a:lnTo>
                    <a:pt x="918" y="88"/>
                  </a:lnTo>
                  <a:lnTo>
                    <a:pt x="911" y="105"/>
                  </a:lnTo>
                  <a:lnTo>
                    <a:pt x="900" y="119"/>
                  </a:lnTo>
                  <a:lnTo>
                    <a:pt x="887" y="130"/>
                  </a:lnTo>
                  <a:lnTo>
                    <a:pt x="870" y="137"/>
                  </a:lnTo>
                  <a:lnTo>
                    <a:pt x="850" y="139"/>
                  </a:lnTo>
                  <a:lnTo>
                    <a:pt x="69" y="139"/>
                  </a:lnTo>
                  <a:lnTo>
                    <a:pt x="51" y="137"/>
                  </a:lnTo>
                  <a:lnTo>
                    <a:pt x="34" y="130"/>
                  </a:lnTo>
                  <a:lnTo>
                    <a:pt x="20" y="119"/>
                  </a:lnTo>
                  <a:lnTo>
                    <a:pt x="9" y="105"/>
                  </a:lnTo>
                  <a:lnTo>
                    <a:pt x="2" y="88"/>
                  </a:lnTo>
                  <a:lnTo>
                    <a:pt x="0" y="70"/>
                  </a:lnTo>
                  <a:lnTo>
                    <a:pt x="2" y="51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4" y="10"/>
                  </a:lnTo>
                  <a:lnTo>
                    <a:pt x="51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Freeform 259"/>
            <p:cNvSpPr>
              <a:spLocks/>
            </p:cNvSpPr>
            <p:nvPr/>
          </p:nvSpPr>
          <p:spPr bwMode="auto">
            <a:xfrm>
              <a:off x="7356476" y="3657600"/>
              <a:ext cx="79375" cy="63500"/>
            </a:xfrm>
            <a:custGeom>
              <a:avLst/>
              <a:gdLst>
                <a:gd name="T0" fmla="*/ 425 w 495"/>
                <a:gd name="T1" fmla="*/ 0 h 394"/>
                <a:gd name="T2" fmla="*/ 443 w 495"/>
                <a:gd name="T3" fmla="*/ 2 h 394"/>
                <a:gd name="T4" fmla="*/ 460 w 495"/>
                <a:gd name="T5" fmla="*/ 9 h 394"/>
                <a:gd name="T6" fmla="*/ 475 w 495"/>
                <a:gd name="T7" fmla="*/ 20 h 394"/>
                <a:gd name="T8" fmla="*/ 485 w 495"/>
                <a:gd name="T9" fmla="*/ 35 h 394"/>
                <a:gd name="T10" fmla="*/ 493 w 495"/>
                <a:gd name="T11" fmla="*/ 52 h 394"/>
                <a:gd name="T12" fmla="*/ 495 w 495"/>
                <a:gd name="T13" fmla="*/ 70 h 394"/>
                <a:gd name="T14" fmla="*/ 493 w 495"/>
                <a:gd name="T15" fmla="*/ 88 h 394"/>
                <a:gd name="T16" fmla="*/ 485 w 495"/>
                <a:gd name="T17" fmla="*/ 104 h 394"/>
                <a:gd name="T18" fmla="*/ 475 w 495"/>
                <a:gd name="T19" fmla="*/ 119 h 394"/>
                <a:gd name="T20" fmla="*/ 220 w 495"/>
                <a:gd name="T21" fmla="*/ 373 h 394"/>
                <a:gd name="T22" fmla="*/ 205 w 495"/>
                <a:gd name="T23" fmla="*/ 385 h 394"/>
                <a:gd name="T24" fmla="*/ 188 w 495"/>
                <a:gd name="T25" fmla="*/ 391 h 394"/>
                <a:gd name="T26" fmla="*/ 170 w 495"/>
                <a:gd name="T27" fmla="*/ 394 h 394"/>
                <a:gd name="T28" fmla="*/ 152 w 495"/>
                <a:gd name="T29" fmla="*/ 391 h 394"/>
                <a:gd name="T30" fmla="*/ 136 w 495"/>
                <a:gd name="T31" fmla="*/ 385 h 394"/>
                <a:gd name="T32" fmla="*/ 121 w 495"/>
                <a:gd name="T33" fmla="*/ 373 h 394"/>
                <a:gd name="T34" fmla="*/ 20 w 495"/>
                <a:gd name="T35" fmla="*/ 274 h 394"/>
                <a:gd name="T36" fmla="*/ 9 w 495"/>
                <a:gd name="T37" fmla="*/ 259 h 394"/>
                <a:gd name="T38" fmla="*/ 2 w 495"/>
                <a:gd name="T39" fmla="*/ 242 h 394"/>
                <a:gd name="T40" fmla="*/ 0 w 495"/>
                <a:gd name="T41" fmla="*/ 224 h 394"/>
                <a:gd name="T42" fmla="*/ 2 w 495"/>
                <a:gd name="T43" fmla="*/ 207 h 394"/>
                <a:gd name="T44" fmla="*/ 9 w 495"/>
                <a:gd name="T45" fmla="*/ 190 h 394"/>
                <a:gd name="T46" fmla="*/ 20 w 495"/>
                <a:gd name="T47" fmla="*/ 175 h 394"/>
                <a:gd name="T48" fmla="*/ 35 w 495"/>
                <a:gd name="T49" fmla="*/ 163 h 394"/>
                <a:gd name="T50" fmla="*/ 52 w 495"/>
                <a:gd name="T51" fmla="*/ 157 h 394"/>
                <a:gd name="T52" fmla="*/ 70 w 495"/>
                <a:gd name="T53" fmla="*/ 155 h 394"/>
                <a:gd name="T54" fmla="*/ 88 w 495"/>
                <a:gd name="T55" fmla="*/ 157 h 394"/>
                <a:gd name="T56" fmla="*/ 104 w 495"/>
                <a:gd name="T57" fmla="*/ 163 h 394"/>
                <a:gd name="T58" fmla="*/ 119 w 495"/>
                <a:gd name="T59" fmla="*/ 175 h 394"/>
                <a:gd name="T60" fmla="*/ 170 w 495"/>
                <a:gd name="T61" fmla="*/ 226 h 394"/>
                <a:gd name="T62" fmla="*/ 376 w 495"/>
                <a:gd name="T63" fmla="*/ 20 h 394"/>
                <a:gd name="T64" fmla="*/ 391 w 495"/>
                <a:gd name="T65" fmla="*/ 9 h 394"/>
                <a:gd name="T66" fmla="*/ 408 w 495"/>
                <a:gd name="T67" fmla="*/ 2 h 394"/>
                <a:gd name="T68" fmla="*/ 425 w 495"/>
                <a:gd name="T69" fmla="*/ 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5" h="394">
                  <a:moveTo>
                    <a:pt x="425" y="0"/>
                  </a:moveTo>
                  <a:lnTo>
                    <a:pt x="443" y="2"/>
                  </a:lnTo>
                  <a:lnTo>
                    <a:pt x="460" y="9"/>
                  </a:lnTo>
                  <a:lnTo>
                    <a:pt x="475" y="20"/>
                  </a:lnTo>
                  <a:lnTo>
                    <a:pt x="485" y="35"/>
                  </a:lnTo>
                  <a:lnTo>
                    <a:pt x="493" y="52"/>
                  </a:lnTo>
                  <a:lnTo>
                    <a:pt x="495" y="70"/>
                  </a:lnTo>
                  <a:lnTo>
                    <a:pt x="493" y="88"/>
                  </a:lnTo>
                  <a:lnTo>
                    <a:pt x="485" y="104"/>
                  </a:lnTo>
                  <a:lnTo>
                    <a:pt x="475" y="119"/>
                  </a:lnTo>
                  <a:lnTo>
                    <a:pt x="220" y="373"/>
                  </a:lnTo>
                  <a:lnTo>
                    <a:pt x="205" y="385"/>
                  </a:lnTo>
                  <a:lnTo>
                    <a:pt x="188" y="391"/>
                  </a:lnTo>
                  <a:lnTo>
                    <a:pt x="170" y="394"/>
                  </a:lnTo>
                  <a:lnTo>
                    <a:pt x="152" y="391"/>
                  </a:lnTo>
                  <a:lnTo>
                    <a:pt x="136" y="385"/>
                  </a:lnTo>
                  <a:lnTo>
                    <a:pt x="121" y="373"/>
                  </a:lnTo>
                  <a:lnTo>
                    <a:pt x="20" y="274"/>
                  </a:lnTo>
                  <a:lnTo>
                    <a:pt x="9" y="259"/>
                  </a:lnTo>
                  <a:lnTo>
                    <a:pt x="2" y="242"/>
                  </a:lnTo>
                  <a:lnTo>
                    <a:pt x="0" y="224"/>
                  </a:lnTo>
                  <a:lnTo>
                    <a:pt x="2" y="207"/>
                  </a:lnTo>
                  <a:lnTo>
                    <a:pt x="9" y="190"/>
                  </a:lnTo>
                  <a:lnTo>
                    <a:pt x="20" y="175"/>
                  </a:lnTo>
                  <a:lnTo>
                    <a:pt x="35" y="163"/>
                  </a:lnTo>
                  <a:lnTo>
                    <a:pt x="52" y="157"/>
                  </a:lnTo>
                  <a:lnTo>
                    <a:pt x="70" y="155"/>
                  </a:lnTo>
                  <a:lnTo>
                    <a:pt x="88" y="157"/>
                  </a:lnTo>
                  <a:lnTo>
                    <a:pt x="104" y="163"/>
                  </a:lnTo>
                  <a:lnTo>
                    <a:pt x="119" y="175"/>
                  </a:lnTo>
                  <a:lnTo>
                    <a:pt x="170" y="226"/>
                  </a:lnTo>
                  <a:lnTo>
                    <a:pt x="376" y="20"/>
                  </a:lnTo>
                  <a:lnTo>
                    <a:pt x="391" y="9"/>
                  </a:lnTo>
                  <a:lnTo>
                    <a:pt x="408" y="2"/>
                  </a:lnTo>
                  <a:lnTo>
                    <a:pt x="4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Freeform 260"/>
            <p:cNvSpPr>
              <a:spLocks/>
            </p:cNvSpPr>
            <p:nvPr/>
          </p:nvSpPr>
          <p:spPr bwMode="auto">
            <a:xfrm>
              <a:off x="7456488" y="3683000"/>
              <a:ext cx="185738" cy="22225"/>
            </a:xfrm>
            <a:custGeom>
              <a:avLst/>
              <a:gdLst>
                <a:gd name="T0" fmla="*/ 69 w 1169"/>
                <a:gd name="T1" fmla="*/ 0 h 140"/>
                <a:gd name="T2" fmla="*/ 1099 w 1169"/>
                <a:gd name="T3" fmla="*/ 0 h 140"/>
                <a:gd name="T4" fmla="*/ 1117 w 1169"/>
                <a:gd name="T5" fmla="*/ 3 h 140"/>
                <a:gd name="T6" fmla="*/ 1134 w 1169"/>
                <a:gd name="T7" fmla="*/ 10 h 140"/>
                <a:gd name="T8" fmla="*/ 1148 w 1169"/>
                <a:gd name="T9" fmla="*/ 21 h 140"/>
                <a:gd name="T10" fmla="*/ 1160 w 1169"/>
                <a:gd name="T11" fmla="*/ 35 h 140"/>
                <a:gd name="T12" fmla="*/ 1166 w 1169"/>
                <a:gd name="T13" fmla="*/ 52 h 140"/>
                <a:gd name="T14" fmla="*/ 1169 w 1169"/>
                <a:gd name="T15" fmla="*/ 70 h 140"/>
                <a:gd name="T16" fmla="*/ 1166 w 1169"/>
                <a:gd name="T17" fmla="*/ 89 h 140"/>
                <a:gd name="T18" fmla="*/ 1160 w 1169"/>
                <a:gd name="T19" fmla="*/ 105 h 140"/>
                <a:gd name="T20" fmla="*/ 1148 w 1169"/>
                <a:gd name="T21" fmla="*/ 120 h 140"/>
                <a:gd name="T22" fmla="*/ 1134 w 1169"/>
                <a:gd name="T23" fmla="*/ 130 h 140"/>
                <a:gd name="T24" fmla="*/ 1117 w 1169"/>
                <a:gd name="T25" fmla="*/ 138 h 140"/>
                <a:gd name="T26" fmla="*/ 1099 w 1169"/>
                <a:gd name="T27" fmla="*/ 140 h 140"/>
                <a:gd name="T28" fmla="*/ 69 w 1169"/>
                <a:gd name="T29" fmla="*/ 140 h 140"/>
                <a:gd name="T30" fmla="*/ 51 w 1169"/>
                <a:gd name="T31" fmla="*/ 138 h 140"/>
                <a:gd name="T32" fmla="*/ 34 w 1169"/>
                <a:gd name="T33" fmla="*/ 130 h 140"/>
                <a:gd name="T34" fmla="*/ 20 w 1169"/>
                <a:gd name="T35" fmla="*/ 120 h 140"/>
                <a:gd name="T36" fmla="*/ 9 w 1169"/>
                <a:gd name="T37" fmla="*/ 105 h 140"/>
                <a:gd name="T38" fmla="*/ 2 w 1169"/>
                <a:gd name="T39" fmla="*/ 89 h 140"/>
                <a:gd name="T40" fmla="*/ 0 w 1169"/>
                <a:gd name="T41" fmla="*/ 70 h 140"/>
                <a:gd name="T42" fmla="*/ 2 w 1169"/>
                <a:gd name="T43" fmla="*/ 52 h 140"/>
                <a:gd name="T44" fmla="*/ 9 w 1169"/>
                <a:gd name="T45" fmla="*/ 35 h 140"/>
                <a:gd name="T46" fmla="*/ 20 w 1169"/>
                <a:gd name="T47" fmla="*/ 21 h 140"/>
                <a:gd name="T48" fmla="*/ 34 w 1169"/>
                <a:gd name="T49" fmla="*/ 10 h 140"/>
                <a:gd name="T50" fmla="*/ 51 w 1169"/>
                <a:gd name="T51" fmla="*/ 3 h 140"/>
                <a:gd name="T52" fmla="*/ 69 w 1169"/>
                <a:gd name="T53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69" h="140">
                  <a:moveTo>
                    <a:pt x="69" y="0"/>
                  </a:moveTo>
                  <a:lnTo>
                    <a:pt x="1099" y="0"/>
                  </a:lnTo>
                  <a:lnTo>
                    <a:pt x="1117" y="3"/>
                  </a:lnTo>
                  <a:lnTo>
                    <a:pt x="1134" y="10"/>
                  </a:lnTo>
                  <a:lnTo>
                    <a:pt x="1148" y="21"/>
                  </a:lnTo>
                  <a:lnTo>
                    <a:pt x="1160" y="35"/>
                  </a:lnTo>
                  <a:lnTo>
                    <a:pt x="1166" y="52"/>
                  </a:lnTo>
                  <a:lnTo>
                    <a:pt x="1169" y="70"/>
                  </a:lnTo>
                  <a:lnTo>
                    <a:pt x="1166" y="89"/>
                  </a:lnTo>
                  <a:lnTo>
                    <a:pt x="1160" y="105"/>
                  </a:lnTo>
                  <a:lnTo>
                    <a:pt x="1148" y="120"/>
                  </a:lnTo>
                  <a:lnTo>
                    <a:pt x="1134" y="130"/>
                  </a:lnTo>
                  <a:lnTo>
                    <a:pt x="1117" y="138"/>
                  </a:lnTo>
                  <a:lnTo>
                    <a:pt x="1099" y="140"/>
                  </a:lnTo>
                  <a:lnTo>
                    <a:pt x="69" y="140"/>
                  </a:lnTo>
                  <a:lnTo>
                    <a:pt x="51" y="138"/>
                  </a:lnTo>
                  <a:lnTo>
                    <a:pt x="34" y="130"/>
                  </a:lnTo>
                  <a:lnTo>
                    <a:pt x="20" y="120"/>
                  </a:lnTo>
                  <a:lnTo>
                    <a:pt x="9" y="105"/>
                  </a:lnTo>
                  <a:lnTo>
                    <a:pt x="2" y="89"/>
                  </a:lnTo>
                  <a:lnTo>
                    <a:pt x="0" y="70"/>
                  </a:lnTo>
                  <a:lnTo>
                    <a:pt x="2" y="52"/>
                  </a:lnTo>
                  <a:lnTo>
                    <a:pt x="9" y="35"/>
                  </a:lnTo>
                  <a:lnTo>
                    <a:pt x="20" y="21"/>
                  </a:lnTo>
                  <a:lnTo>
                    <a:pt x="34" y="10"/>
                  </a:lnTo>
                  <a:lnTo>
                    <a:pt x="51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Freeform 261"/>
            <p:cNvSpPr>
              <a:spLocks/>
            </p:cNvSpPr>
            <p:nvPr/>
          </p:nvSpPr>
          <p:spPr bwMode="auto">
            <a:xfrm>
              <a:off x="7356476" y="3763963"/>
              <a:ext cx="79375" cy="63500"/>
            </a:xfrm>
            <a:custGeom>
              <a:avLst/>
              <a:gdLst>
                <a:gd name="T0" fmla="*/ 425 w 495"/>
                <a:gd name="T1" fmla="*/ 0 h 395"/>
                <a:gd name="T2" fmla="*/ 443 w 495"/>
                <a:gd name="T3" fmla="*/ 4 h 395"/>
                <a:gd name="T4" fmla="*/ 460 w 495"/>
                <a:gd name="T5" fmla="*/ 10 h 395"/>
                <a:gd name="T6" fmla="*/ 475 w 495"/>
                <a:gd name="T7" fmla="*/ 22 h 395"/>
                <a:gd name="T8" fmla="*/ 485 w 495"/>
                <a:gd name="T9" fmla="*/ 36 h 395"/>
                <a:gd name="T10" fmla="*/ 493 w 495"/>
                <a:gd name="T11" fmla="*/ 53 h 395"/>
                <a:gd name="T12" fmla="*/ 495 w 495"/>
                <a:gd name="T13" fmla="*/ 70 h 395"/>
                <a:gd name="T14" fmla="*/ 493 w 495"/>
                <a:gd name="T15" fmla="*/ 88 h 395"/>
                <a:gd name="T16" fmla="*/ 485 w 495"/>
                <a:gd name="T17" fmla="*/ 105 h 395"/>
                <a:gd name="T18" fmla="*/ 475 w 495"/>
                <a:gd name="T19" fmla="*/ 120 h 395"/>
                <a:gd name="T20" fmla="*/ 220 w 495"/>
                <a:gd name="T21" fmla="*/ 375 h 395"/>
                <a:gd name="T22" fmla="*/ 205 w 495"/>
                <a:gd name="T23" fmla="*/ 385 h 395"/>
                <a:gd name="T24" fmla="*/ 188 w 495"/>
                <a:gd name="T25" fmla="*/ 393 h 395"/>
                <a:gd name="T26" fmla="*/ 170 w 495"/>
                <a:gd name="T27" fmla="*/ 395 h 395"/>
                <a:gd name="T28" fmla="*/ 152 w 495"/>
                <a:gd name="T29" fmla="*/ 393 h 395"/>
                <a:gd name="T30" fmla="*/ 136 w 495"/>
                <a:gd name="T31" fmla="*/ 385 h 395"/>
                <a:gd name="T32" fmla="*/ 121 w 495"/>
                <a:gd name="T33" fmla="*/ 375 h 395"/>
                <a:gd name="T34" fmla="*/ 20 w 495"/>
                <a:gd name="T35" fmla="*/ 274 h 395"/>
                <a:gd name="T36" fmla="*/ 9 w 495"/>
                <a:gd name="T37" fmla="*/ 259 h 395"/>
                <a:gd name="T38" fmla="*/ 2 w 495"/>
                <a:gd name="T39" fmla="*/ 242 h 395"/>
                <a:gd name="T40" fmla="*/ 0 w 495"/>
                <a:gd name="T41" fmla="*/ 225 h 395"/>
                <a:gd name="T42" fmla="*/ 2 w 495"/>
                <a:gd name="T43" fmla="*/ 207 h 395"/>
                <a:gd name="T44" fmla="*/ 9 w 495"/>
                <a:gd name="T45" fmla="*/ 190 h 395"/>
                <a:gd name="T46" fmla="*/ 20 w 495"/>
                <a:gd name="T47" fmla="*/ 175 h 395"/>
                <a:gd name="T48" fmla="*/ 35 w 495"/>
                <a:gd name="T49" fmla="*/ 164 h 395"/>
                <a:gd name="T50" fmla="*/ 52 w 495"/>
                <a:gd name="T51" fmla="*/ 157 h 395"/>
                <a:gd name="T52" fmla="*/ 70 w 495"/>
                <a:gd name="T53" fmla="*/ 155 h 395"/>
                <a:gd name="T54" fmla="*/ 88 w 495"/>
                <a:gd name="T55" fmla="*/ 157 h 395"/>
                <a:gd name="T56" fmla="*/ 104 w 495"/>
                <a:gd name="T57" fmla="*/ 164 h 395"/>
                <a:gd name="T58" fmla="*/ 119 w 495"/>
                <a:gd name="T59" fmla="*/ 175 h 395"/>
                <a:gd name="T60" fmla="*/ 170 w 495"/>
                <a:gd name="T61" fmla="*/ 226 h 395"/>
                <a:gd name="T62" fmla="*/ 376 w 495"/>
                <a:gd name="T63" fmla="*/ 22 h 395"/>
                <a:gd name="T64" fmla="*/ 391 w 495"/>
                <a:gd name="T65" fmla="*/ 10 h 395"/>
                <a:gd name="T66" fmla="*/ 408 w 495"/>
                <a:gd name="T67" fmla="*/ 4 h 395"/>
                <a:gd name="T68" fmla="*/ 425 w 495"/>
                <a:gd name="T69" fmla="*/ 0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5" h="395">
                  <a:moveTo>
                    <a:pt x="425" y="0"/>
                  </a:moveTo>
                  <a:lnTo>
                    <a:pt x="443" y="4"/>
                  </a:lnTo>
                  <a:lnTo>
                    <a:pt x="460" y="10"/>
                  </a:lnTo>
                  <a:lnTo>
                    <a:pt x="475" y="22"/>
                  </a:lnTo>
                  <a:lnTo>
                    <a:pt x="485" y="36"/>
                  </a:lnTo>
                  <a:lnTo>
                    <a:pt x="493" y="53"/>
                  </a:lnTo>
                  <a:lnTo>
                    <a:pt x="495" y="70"/>
                  </a:lnTo>
                  <a:lnTo>
                    <a:pt x="493" y="88"/>
                  </a:lnTo>
                  <a:lnTo>
                    <a:pt x="485" y="105"/>
                  </a:lnTo>
                  <a:lnTo>
                    <a:pt x="475" y="120"/>
                  </a:lnTo>
                  <a:lnTo>
                    <a:pt x="220" y="375"/>
                  </a:lnTo>
                  <a:lnTo>
                    <a:pt x="205" y="385"/>
                  </a:lnTo>
                  <a:lnTo>
                    <a:pt x="188" y="393"/>
                  </a:lnTo>
                  <a:lnTo>
                    <a:pt x="170" y="395"/>
                  </a:lnTo>
                  <a:lnTo>
                    <a:pt x="152" y="393"/>
                  </a:lnTo>
                  <a:lnTo>
                    <a:pt x="136" y="385"/>
                  </a:lnTo>
                  <a:lnTo>
                    <a:pt x="121" y="375"/>
                  </a:lnTo>
                  <a:lnTo>
                    <a:pt x="20" y="274"/>
                  </a:lnTo>
                  <a:lnTo>
                    <a:pt x="9" y="259"/>
                  </a:lnTo>
                  <a:lnTo>
                    <a:pt x="2" y="242"/>
                  </a:lnTo>
                  <a:lnTo>
                    <a:pt x="0" y="225"/>
                  </a:lnTo>
                  <a:lnTo>
                    <a:pt x="2" y="207"/>
                  </a:lnTo>
                  <a:lnTo>
                    <a:pt x="9" y="190"/>
                  </a:lnTo>
                  <a:lnTo>
                    <a:pt x="20" y="175"/>
                  </a:lnTo>
                  <a:lnTo>
                    <a:pt x="35" y="164"/>
                  </a:lnTo>
                  <a:lnTo>
                    <a:pt x="52" y="157"/>
                  </a:lnTo>
                  <a:lnTo>
                    <a:pt x="70" y="155"/>
                  </a:lnTo>
                  <a:lnTo>
                    <a:pt x="88" y="157"/>
                  </a:lnTo>
                  <a:lnTo>
                    <a:pt x="104" y="164"/>
                  </a:lnTo>
                  <a:lnTo>
                    <a:pt x="119" y="175"/>
                  </a:lnTo>
                  <a:lnTo>
                    <a:pt x="170" y="226"/>
                  </a:lnTo>
                  <a:lnTo>
                    <a:pt x="376" y="22"/>
                  </a:lnTo>
                  <a:lnTo>
                    <a:pt x="391" y="10"/>
                  </a:lnTo>
                  <a:lnTo>
                    <a:pt x="408" y="4"/>
                  </a:lnTo>
                  <a:lnTo>
                    <a:pt x="4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Freeform 262"/>
            <p:cNvSpPr>
              <a:spLocks/>
            </p:cNvSpPr>
            <p:nvPr/>
          </p:nvSpPr>
          <p:spPr bwMode="auto">
            <a:xfrm>
              <a:off x="7456488" y="3789363"/>
              <a:ext cx="185738" cy="22225"/>
            </a:xfrm>
            <a:custGeom>
              <a:avLst/>
              <a:gdLst>
                <a:gd name="T0" fmla="*/ 69 w 1169"/>
                <a:gd name="T1" fmla="*/ 0 h 139"/>
                <a:gd name="T2" fmla="*/ 1099 w 1169"/>
                <a:gd name="T3" fmla="*/ 0 h 139"/>
                <a:gd name="T4" fmla="*/ 1117 w 1169"/>
                <a:gd name="T5" fmla="*/ 3 h 139"/>
                <a:gd name="T6" fmla="*/ 1134 w 1169"/>
                <a:gd name="T7" fmla="*/ 10 h 139"/>
                <a:gd name="T8" fmla="*/ 1148 w 1169"/>
                <a:gd name="T9" fmla="*/ 21 h 139"/>
                <a:gd name="T10" fmla="*/ 1160 w 1169"/>
                <a:gd name="T11" fmla="*/ 34 h 139"/>
                <a:gd name="T12" fmla="*/ 1166 w 1169"/>
                <a:gd name="T13" fmla="*/ 51 h 139"/>
                <a:gd name="T14" fmla="*/ 1169 w 1169"/>
                <a:gd name="T15" fmla="*/ 69 h 139"/>
                <a:gd name="T16" fmla="*/ 1166 w 1169"/>
                <a:gd name="T17" fmla="*/ 89 h 139"/>
                <a:gd name="T18" fmla="*/ 1160 w 1169"/>
                <a:gd name="T19" fmla="*/ 105 h 139"/>
                <a:gd name="T20" fmla="*/ 1148 w 1169"/>
                <a:gd name="T21" fmla="*/ 119 h 139"/>
                <a:gd name="T22" fmla="*/ 1134 w 1169"/>
                <a:gd name="T23" fmla="*/ 130 h 139"/>
                <a:gd name="T24" fmla="*/ 1117 w 1169"/>
                <a:gd name="T25" fmla="*/ 137 h 139"/>
                <a:gd name="T26" fmla="*/ 1099 w 1169"/>
                <a:gd name="T27" fmla="*/ 139 h 139"/>
                <a:gd name="T28" fmla="*/ 69 w 1169"/>
                <a:gd name="T29" fmla="*/ 139 h 139"/>
                <a:gd name="T30" fmla="*/ 51 w 1169"/>
                <a:gd name="T31" fmla="*/ 137 h 139"/>
                <a:gd name="T32" fmla="*/ 34 w 1169"/>
                <a:gd name="T33" fmla="*/ 130 h 139"/>
                <a:gd name="T34" fmla="*/ 20 w 1169"/>
                <a:gd name="T35" fmla="*/ 119 h 139"/>
                <a:gd name="T36" fmla="*/ 9 w 1169"/>
                <a:gd name="T37" fmla="*/ 105 h 139"/>
                <a:gd name="T38" fmla="*/ 2 w 1169"/>
                <a:gd name="T39" fmla="*/ 89 h 139"/>
                <a:gd name="T40" fmla="*/ 0 w 1169"/>
                <a:gd name="T41" fmla="*/ 69 h 139"/>
                <a:gd name="T42" fmla="*/ 2 w 1169"/>
                <a:gd name="T43" fmla="*/ 51 h 139"/>
                <a:gd name="T44" fmla="*/ 9 w 1169"/>
                <a:gd name="T45" fmla="*/ 34 h 139"/>
                <a:gd name="T46" fmla="*/ 20 w 1169"/>
                <a:gd name="T47" fmla="*/ 21 h 139"/>
                <a:gd name="T48" fmla="*/ 34 w 1169"/>
                <a:gd name="T49" fmla="*/ 10 h 139"/>
                <a:gd name="T50" fmla="*/ 51 w 1169"/>
                <a:gd name="T51" fmla="*/ 3 h 139"/>
                <a:gd name="T52" fmla="*/ 69 w 1169"/>
                <a:gd name="T53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69" h="139">
                  <a:moveTo>
                    <a:pt x="69" y="0"/>
                  </a:moveTo>
                  <a:lnTo>
                    <a:pt x="1099" y="0"/>
                  </a:lnTo>
                  <a:lnTo>
                    <a:pt x="1117" y="3"/>
                  </a:lnTo>
                  <a:lnTo>
                    <a:pt x="1134" y="10"/>
                  </a:lnTo>
                  <a:lnTo>
                    <a:pt x="1148" y="21"/>
                  </a:lnTo>
                  <a:lnTo>
                    <a:pt x="1160" y="34"/>
                  </a:lnTo>
                  <a:lnTo>
                    <a:pt x="1166" y="51"/>
                  </a:lnTo>
                  <a:lnTo>
                    <a:pt x="1169" y="69"/>
                  </a:lnTo>
                  <a:lnTo>
                    <a:pt x="1166" y="89"/>
                  </a:lnTo>
                  <a:lnTo>
                    <a:pt x="1160" y="105"/>
                  </a:lnTo>
                  <a:lnTo>
                    <a:pt x="1148" y="119"/>
                  </a:lnTo>
                  <a:lnTo>
                    <a:pt x="1134" y="130"/>
                  </a:lnTo>
                  <a:lnTo>
                    <a:pt x="1117" y="137"/>
                  </a:lnTo>
                  <a:lnTo>
                    <a:pt x="1099" y="139"/>
                  </a:lnTo>
                  <a:lnTo>
                    <a:pt x="69" y="139"/>
                  </a:lnTo>
                  <a:lnTo>
                    <a:pt x="51" y="137"/>
                  </a:lnTo>
                  <a:lnTo>
                    <a:pt x="34" y="130"/>
                  </a:lnTo>
                  <a:lnTo>
                    <a:pt x="20" y="119"/>
                  </a:lnTo>
                  <a:lnTo>
                    <a:pt x="9" y="105"/>
                  </a:lnTo>
                  <a:lnTo>
                    <a:pt x="2" y="89"/>
                  </a:lnTo>
                  <a:lnTo>
                    <a:pt x="0" y="69"/>
                  </a:lnTo>
                  <a:lnTo>
                    <a:pt x="2" y="51"/>
                  </a:lnTo>
                  <a:lnTo>
                    <a:pt x="9" y="34"/>
                  </a:lnTo>
                  <a:lnTo>
                    <a:pt x="20" y="21"/>
                  </a:lnTo>
                  <a:lnTo>
                    <a:pt x="34" y="10"/>
                  </a:lnTo>
                  <a:lnTo>
                    <a:pt x="51" y="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16" name="TextBox 115"/>
          <p:cNvSpPr txBox="1"/>
          <p:nvPr/>
        </p:nvSpPr>
        <p:spPr>
          <a:xfrm>
            <a:off x="721062" y="2594786"/>
            <a:ext cx="3149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4 КЛАСС     9 КЛАСС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8791672" y="4154528"/>
            <a:ext cx="3322918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достоверность</a:t>
            </a:r>
            <a:r>
              <a:rPr lang="ru-RU" sz="1600" b="1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данных  в НОБД  по регистрационным сведеньям обучающихся </a:t>
            </a:r>
            <a:endParaRPr lang="ru-RU" sz="1600" dirty="0"/>
          </a:p>
        </p:txBody>
      </p:sp>
      <p:grpSp>
        <p:nvGrpSpPr>
          <p:cNvPr id="164" name="Group 917"/>
          <p:cNvGrpSpPr/>
          <p:nvPr/>
        </p:nvGrpSpPr>
        <p:grpSpPr>
          <a:xfrm>
            <a:off x="5094396" y="5953231"/>
            <a:ext cx="519409" cy="411335"/>
            <a:chOff x="7229475" y="4265613"/>
            <a:chExt cx="550863" cy="488949"/>
          </a:xfrm>
          <a:solidFill>
            <a:srgbClr val="000000"/>
          </a:solidFill>
        </p:grpSpPr>
        <p:sp>
          <p:nvSpPr>
            <p:cNvPr id="165" name="Freeform 309"/>
            <p:cNvSpPr>
              <a:spLocks/>
            </p:cNvSpPr>
            <p:nvPr/>
          </p:nvSpPr>
          <p:spPr bwMode="auto">
            <a:xfrm>
              <a:off x="7396163" y="4265613"/>
              <a:ext cx="217488" cy="234950"/>
            </a:xfrm>
            <a:custGeom>
              <a:avLst/>
              <a:gdLst>
                <a:gd name="T0" fmla="*/ 757 w 1372"/>
                <a:gd name="T1" fmla="*/ 3 h 1475"/>
                <a:gd name="T2" fmla="*/ 877 w 1372"/>
                <a:gd name="T3" fmla="*/ 49 h 1475"/>
                <a:gd name="T4" fmla="*/ 964 w 1372"/>
                <a:gd name="T5" fmla="*/ 137 h 1475"/>
                <a:gd name="T6" fmla="*/ 1008 w 1372"/>
                <a:gd name="T7" fmla="*/ 255 h 1475"/>
                <a:gd name="T8" fmla="*/ 1010 w 1372"/>
                <a:gd name="T9" fmla="*/ 582 h 1475"/>
                <a:gd name="T10" fmla="*/ 979 w 1372"/>
                <a:gd name="T11" fmla="*/ 659 h 1475"/>
                <a:gd name="T12" fmla="*/ 983 w 1372"/>
                <a:gd name="T13" fmla="*/ 869 h 1475"/>
                <a:gd name="T14" fmla="*/ 1072 w 1372"/>
                <a:gd name="T15" fmla="*/ 920 h 1475"/>
                <a:gd name="T16" fmla="*/ 1182 w 1372"/>
                <a:gd name="T17" fmla="*/ 992 h 1475"/>
                <a:gd name="T18" fmla="*/ 1303 w 1372"/>
                <a:gd name="T19" fmla="*/ 1082 h 1475"/>
                <a:gd name="T20" fmla="*/ 1354 w 1372"/>
                <a:gd name="T21" fmla="*/ 1147 h 1475"/>
                <a:gd name="T22" fmla="*/ 1372 w 1372"/>
                <a:gd name="T23" fmla="*/ 1231 h 1475"/>
                <a:gd name="T24" fmla="*/ 1363 w 1372"/>
                <a:gd name="T25" fmla="*/ 1440 h 1475"/>
                <a:gd name="T26" fmla="*/ 1322 w 1372"/>
                <a:gd name="T27" fmla="*/ 1472 h 1475"/>
                <a:gd name="T28" fmla="*/ 1267 w 1372"/>
                <a:gd name="T29" fmla="*/ 1466 h 1475"/>
                <a:gd name="T30" fmla="*/ 1235 w 1372"/>
                <a:gd name="T31" fmla="*/ 1424 h 1475"/>
                <a:gd name="T32" fmla="*/ 1230 w 1372"/>
                <a:gd name="T33" fmla="*/ 1215 h 1475"/>
                <a:gd name="T34" fmla="*/ 1175 w 1372"/>
                <a:gd name="T35" fmla="*/ 1160 h 1475"/>
                <a:gd name="T36" fmla="*/ 1063 w 1372"/>
                <a:gd name="T37" fmla="*/ 1081 h 1475"/>
                <a:gd name="T38" fmla="*/ 964 w 1372"/>
                <a:gd name="T39" fmla="*/ 1020 h 1475"/>
                <a:gd name="T40" fmla="*/ 892 w 1372"/>
                <a:gd name="T41" fmla="*/ 980 h 1475"/>
                <a:gd name="T42" fmla="*/ 851 w 1372"/>
                <a:gd name="T43" fmla="*/ 957 h 1475"/>
                <a:gd name="T44" fmla="*/ 823 w 1372"/>
                <a:gd name="T45" fmla="*/ 913 h 1475"/>
                <a:gd name="T46" fmla="*/ 823 w 1372"/>
                <a:gd name="T47" fmla="*/ 631 h 1475"/>
                <a:gd name="T48" fmla="*/ 852 w 1372"/>
                <a:gd name="T49" fmla="*/ 591 h 1475"/>
                <a:gd name="T50" fmla="*/ 871 w 1372"/>
                <a:gd name="T51" fmla="*/ 554 h 1475"/>
                <a:gd name="T52" fmla="*/ 860 w 1372"/>
                <a:gd name="T53" fmla="*/ 238 h 1475"/>
                <a:gd name="T54" fmla="*/ 802 w 1372"/>
                <a:gd name="T55" fmla="*/ 168 h 1475"/>
                <a:gd name="T56" fmla="*/ 714 w 1372"/>
                <a:gd name="T57" fmla="*/ 141 h 1475"/>
                <a:gd name="T58" fmla="*/ 598 w 1372"/>
                <a:gd name="T59" fmla="*/ 153 h 1475"/>
                <a:gd name="T60" fmla="*/ 529 w 1372"/>
                <a:gd name="T61" fmla="*/ 211 h 1475"/>
                <a:gd name="T62" fmla="*/ 501 w 1372"/>
                <a:gd name="T63" fmla="*/ 299 h 1475"/>
                <a:gd name="T64" fmla="*/ 511 w 1372"/>
                <a:gd name="T65" fmla="*/ 581 h 1475"/>
                <a:gd name="T66" fmla="*/ 544 w 1372"/>
                <a:gd name="T67" fmla="*/ 616 h 1475"/>
                <a:gd name="T68" fmla="*/ 553 w 1372"/>
                <a:gd name="T69" fmla="*/ 894 h 1475"/>
                <a:gd name="T70" fmla="*/ 535 w 1372"/>
                <a:gd name="T71" fmla="*/ 944 h 1475"/>
                <a:gd name="T72" fmla="*/ 496 w 1372"/>
                <a:gd name="T73" fmla="*/ 973 h 1475"/>
                <a:gd name="T74" fmla="*/ 436 w 1372"/>
                <a:gd name="T75" fmla="*/ 1005 h 1475"/>
                <a:gd name="T76" fmla="*/ 344 w 1372"/>
                <a:gd name="T77" fmla="*/ 1059 h 1475"/>
                <a:gd name="T78" fmla="*/ 235 w 1372"/>
                <a:gd name="T79" fmla="*/ 1132 h 1475"/>
                <a:gd name="T80" fmla="*/ 149 w 1372"/>
                <a:gd name="T81" fmla="*/ 1201 h 1475"/>
                <a:gd name="T82" fmla="*/ 141 w 1372"/>
                <a:gd name="T83" fmla="*/ 1404 h 1475"/>
                <a:gd name="T84" fmla="*/ 119 w 1372"/>
                <a:gd name="T85" fmla="*/ 1454 h 1475"/>
                <a:gd name="T86" fmla="*/ 70 w 1372"/>
                <a:gd name="T87" fmla="*/ 1475 h 1475"/>
                <a:gd name="T88" fmla="*/ 20 w 1372"/>
                <a:gd name="T89" fmla="*/ 1454 h 1475"/>
                <a:gd name="T90" fmla="*/ 0 w 1372"/>
                <a:gd name="T91" fmla="*/ 1404 h 1475"/>
                <a:gd name="T92" fmla="*/ 8 w 1372"/>
                <a:gd name="T93" fmla="*/ 1175 h 1475"/>
                <a:gd name="T94" fmla="*/ 49 w 1372"/>
                <a:gd name="T95" fmla="*/ 1102 h 1475"/>
                <a:gd name="T96" fmla="*/ 150 w 1372"/>
                <a:gd name="T97" fmla="*/ 1020 h 1475"/>
                <a:gd name="T98" fmla="*/ 266 w 1372"/>
                <a:gd name="T99" fmla="*/ 941 h 1475"/>
                <a:gd name="T100" fmla="*/ 363 w 1372"/>
                <a:gd name="T101" fmla="*/ 884 h 1475"/>
                <a:gd name="T102" fmla="*/ 413 w 1372"/>
                <a:gd name="T103" fmla="*/ 681 h 1475"/>
                <a:gd name="T104" fmla="*/ 369 w 1372"/>
                <a:gd name="T105" fmla="*/ 610 h 1475"/>
                <a:gd name="T106" fmla="*/ 361 w 1372"/>
                <a:gd name="T107" fmla="*/ 299 h 1475"/>
                <a:gd name="T108" fmla="*/ 388 w 1372"/>
                <a:gd name="T109" fmla="*/ 174 h 1475"/>
                <a:gd name="T110" fmla="*/ 464 w 1372"/>
                <a:gd name="T111" fmla="*/ 74 h 1475"/>
                <a:gd name="T112" fmla="*/ 573 w 1372"/>
                <a:gd name="T113" fmla="*/ 13 h 1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72" h="1475">
                  <a:moveTo>
                    <a:pt x="659" y="0"/>
                  </a:moveTo>
                  <a:lnTo>
                    <a:pt x="714" y="0"/>
                  </a:lnTo>
                  <a:lnTo>
                    <a:pt x="757" y="3"/>
                  </a:lnTo>
                  <a:lnTo>
                    <a:pt x="800" y="13"/>
                  </a:lnTo>
                  <a:lnTo>
                    <a:pt x="840" y="29"/>
                  </a:lnTo>
                  <a:lnTo>
                    <a:pt x="877" y="49"/>
                  </a:lnTo>
                  <a:lnTo>
                    <a:pt x="909" y="74"/>
                  </a:lnTo>
                  <a:lnTo>
                    <a:pt x="939" y="104"/>
                  </a:lnTo>
                  <a:lnTo>
                    <a:pt x="964" y="137"/>
                  </a:lnTo>
                  <a:lnTo>
                    <a:pt x="984" y="174"/>
                  </a:lnTo>
                  <a:lnTo>
                    <a:pt x="999" y="214"/>
                  </a:lnTo>
                  <a:lnTo>
                    <a:pt x="1008" y="255"/>
                  </a:lnTo>
                  <a:lnTo>
                    <a:pt x="1012" y="299"/>
                  </a:lnTo>
                  <a:lnTo>
                    <a:pt x="1012" y="553"/>
                  </a:lnTo>
                  <a:lnTo>
                    <a:pt x="1010" y="582"/>
                  </a:lnTo>
                  <a:lnTo>
                    <a:pt x="1003" y="609"/>
                  </a:lnTo>
                  <a:lnTo>
                    <a:pt x="993" y="635"/>
                  </a:lnTo>
                  <a:lnTo>
                    <a:pt x="979" y="659"/>
                  </a:lnTo>
                  <a:lnTo>
                    <a:pt x="961" y="681"/>
                  </a:lnTo>
                  <a:lnTo>
                    <a:pt x="961" y="858"/>
                  </a:lnTo>
                  <a:lnTo>
                    <a:pt x="983" y="869"/>
                  </a:lnTo>
                  <a:lnTo>
                    <a:pt x="1010" y="884"/>
                  </a:lnTo>
                  <a:lnTo>
                    <a:pt x="1039" y="901"/>
                  </a:lnTo>
                  <a:lnTo>
                    <a:pt x="1072" y="920"/>
                  </a:lnTo>
                  <a:lnTo>
                    <a:pt x="1107" y="941"/>
                  </a:lnTo>
                  <a:lnTo>
                    <a:pt x="1145" y="966"/>
                  </a:lnTo>
                  <a:lnTo>
                    <a:pt x="1182" y="992"/>
                  </a:lnTo>
                  <a:lnTo>
                    <a:pt x="1223" y="1020"/>
                  </a:lnTo>
                  <a:lnTo>
                    <a:pt x="1263" y="1050"/>
                  </a:lnTo>
                  <a:lnTo>
                    <a:pt x="1303" y="1082"/>
                  </a:lnTo>
                  <a:lnTo>
                    <a:pt x="1324" y="1101"/>
                  </a:lnTo>
                  <a:lnTo>
                    <a:pt x="1341" y="1123"/>
                  </a:lnTo>
                  <a:lnTo>
                    <a:pt x="1354" y="1147"/>
                  </a:lnTo>
                  <a:lnTo>
                    <a:pt x="1365" y="1174"/>
                  </a:lnTo>
                  <a:lnTo>
                    <a:pt x="1370" y="1202"/>
                  </a:lnTo>
                  <a:lnTo>
                    <a:pt x="1372" y="1231"/>
                  </a:lnTo>
                  <a:lnTo>
                    <a:pt x="1372" y="1404"/>
                  </a:lnTo>
                  <a:lnTo>
                    <a:pt x="1370" y="1424"/>
                  </a:lnTo>
                  <a:lnTo>
                    <a:pt x="1363" y="1440"/>
                  </a:lnTo>
                  <a:lnTo>
                    <a:pt x="1352" y="1454"/>
                  </a:lnTo>
                  <a:lnTo>
                    <a:pt x="1339" y="1466"/>
                  </a:lnTo>
                  <a:lnTo>
                    <a:pt x="1322" y="1472"/>
                  </a:lnTo>
                  <a:lnTo>
                    <a:pt x="1303" y="1475"/>
                  </a:lnTo>
                  <a:lnTo>
                    <a:pt x="1284" y="1472"/>
                  </a:lnTo>
                  <a:lnTo>
                    <a:pt x="1267" y="1466"/>
                  </a:lnTo>
                  <a:lnTo>
                    <a:pt x="1253" y="1454"/>
                  </a:lnTo>
                  <a:lnTo>
                    <a:pt x="1242" y="1440"/>
                  </a:lnTo>
                  <a:lnTo>
                    <a:pt x="1235" y="1424"/>
                  </a:lnTo>
                  <a:lnTo>
                    <a:pt x="1232" y="1404"/>
                  </a:lnTo>
                  <a:lnTo>
                    <a:pt x="1232" y="1231"/>
                  </a:lnTo>
                  <a:lnTo>
                    <a:pt x="1230" y="1215"/>
                  </a:lnTo>
                  <a:lnTo>
                    <a:pt x="1224" y="1201"/>
                  </a:lnTo>
                  <a:lnTo>
                    <a:pt x="1213" y="1190"/>
                  </a:lnTo>
                  <a:lnTo>
                    <a:pt x="1175" y="1160"/>
                  </a:lnTo>
                  <a:lnTo>
                    <a:pt x="1137" y="1132"/>
                  </a:lnTo>
                  <a:lnTo>
                    <a:pt x="1099" y="1105"/>
                  </a:lnTo>
                  <a:lnTo>
                    <a:pt x="1063" y="1081"/>
                  </a:lnTo>
                  <a:lnTo>
                    <a:pt x="1027" y="1059"/>
                  </a:lnTo>
                  <a:lnTo>
                    <a:pt x="995" y="1038"/>
                  </a:lnTo>
                  <a:lnTo>
                    <a:pt x="964" y="1020"/>
                  </a:lnTo>
                  <a:lnTo>
                    <a:pt x="937" y="1005"/>
                  </a:lnTo>
                  <a:lnTo>
                    <a:pt x="913" y="991"/>
                  </a:lnTo>
                  <a:lnTo>
                    <a:pt x="892" y="980"/>
                  </a:lnTo>
                  <a:lnTo>
                    <a:pt x="877" y="973"/>
                  </a:lnTo>
                  <a:lnTo>
                    <a:pt x="866" y="968"/>
                  </a:lnTo>
                  <a:lnTo>
                    <a:pt x="851" y="957"/>
                  </a:lnTo>
                  <a:lnTo>
                    <a:pt x="839" y="944"/>
                  </a:lnTo>
                  <a:lnTo>
                    <a:pt x="829" y="930"/>
                  </a:lnTo>
                  <a:lnTo>
                    <a:pt x="823" y="913"/>
                  </a:lnTo>
                  <a:lnTo>
                    <a:pt x="821" y="894"/>
                  </a:lnTo>
                  <a:lnTo>
                    <a:pt x="821" y="649"/>
                  </a:lnTo>
                  <a:lnTo>
                    <a:pt x="823" y="631"/>
                  </a:lnTo>
                  <a:lnTo>
                    <a:pt x="829" y="616"/>
                  </a:lnTo>
                  <a:lnTo>
                    <a:pt x="839" y="602"/>
                  </a:lnTo>
                  <a:lnTo>
                    <a:pt x="852" y="591"/>
                  </a:lnTo>
                  <a:lnTo>
                    <a:pt x="863" y="581"/>
                  </a:lnTo>
                  <a:lnTo>
                    <a:pt x="869" y="568"/>
                  </a:lnTo>
                  <a:lnTo>
                    <a:pt x="871" y="554"/>
                  </a:lnTo>
                  <a:lnTo>
                    <a:pt x="871" y="299"/>
                  </a:lnTo>
                  <a:lnTo>
                    <a:pt x="868" y="268"/>
                  </a:lnTo>
                  <a:lnTo>
                    <a:pt x="860" y="238"/>
                  </a:lnTo>
                  <a:lnTo>
                    <a:pt x="845" y="211"/>
                  </a:lnTo>
                  <a:lnTo>
                    <a:pt x="826" y="187"/>
                  </a:lnTo>
                  <a:lnTo>
                    <a:pt x="802" y="168"/>
                  </a:lnTo>
                  <a:lnTo>
                    <a:pt x="775" y="153"/>
                  </a:lnTo>
                  <a:lnTo>
                    <a:pt x="746" y="144"/>
                  </a:lnTo>
                  <a:lnTo>
                    <a:pt x="714" y="141"/>
                  </a:lnTo>
                  <a:lnTo>
                    <a:pt x="659" y="141"/>
                  </a:lnTo>
                  <a:lnTo>
                    <a:pt x="628" y="144"/>
                  </a:lnTo>
                  <a:lnTo>
                    <a:pt x="598" y="153"/>
                  </a:lnTo>
                  <a:lnTo>
                    <a:pt x="571" y="168"/>
                  </a:lnTo>
                  <a:lnTo>
                    <a:pt x="548" y="187"/>
                  </a:lnTo>
                  <a:lnTo>
                    <a:pt x="529" y="211"/>
                  </a:lnTo>
                  <a:lnTo>
                    <a:pt x="514" y="238"/>
                  </a:lnTo>
                  <a:lnTo>
                    <a:pt x="504" y="268"/>
                  </a:lnTo>
                  <a:lnTo>
                    <a:pt x="501" y="299"/>
                  </a:lnTo>
                  <a:lnTo>
                    <a:pt x="501" y="554"/>
                  </a:lnTo>
                  <a:lnTo>
                    <a:pt x="503" y="568"/>
                  </a:lnTo>
                  <a:lnTo>
                    <a:pt x="511" y="581"/>
                  </a:lnTo>
                  <a:lnTo>
                    <a:pt x="521" y="591"/>
                  </a:lnTo>
                  <a:lnTo>
                    <a:pt x="534" y="602"/>
                  </a:lnTo>
                  <a:lnTo>
                    <a:pt x="544" y="616"/>
                  </a:lnTo>
                  <a:lnTo>
                    <a:pt x="550" y="631"/>
                  </a:lnTo>
                  <a:lnTo>
                    <a:pt x="553" y="649"/>
                  </a:lnTo>
                  <a:lnTo>
                    <a:pt x="553" y="894"/>
                  </a:lnTo>
                  <a:lnTo>
                    <a:pt x="550" y="912"/>
                  </a:lnTo>
                  <a:lnTo>
                    <a:pt x="544" y="930"/>
                  </a:lnTo>
                  <a:lnTo>
                    <a:pt x="535" y="944"/>
                  </a:lnTo>
                  <a:lnTo>
                    <a:pt x="521" y="957"/>
                  </a:lnTo>
                  <a:lnTo>
                    <a:pt x="507" y="968"/>
                  </a:lnTo>
                  <a:lnTo>
                    <a:pt x="496" y="973"/>
                  </a:lnTo>
                  <a:lnTo>
                    <a:pt x="480" y="980"/>
                  </a:lnTo>
                  <a:lnTo>
                    <a:pt x="460" y="991"/>
                  </a:lnTo>
                  <a:lnTo>
                    <a:pt x="436" y="1005"/>
                  </a:lnTo>
                  <a:lnTo>
                    <a:pt x="408" y="1020"/>
                  </a:lnTo>
                  <a:lnTo>
                    <a:pt x="378" y="1038"/>
                  </a:lnTo>
                  <a:lnTo>
                    <a:pt x="344" y="1059"/>
                  </a:lnTo>
                  <a:lnTo>
                    <a:pt x="309" y="1081"/>
                  </a:lnTo>
                  <a:lnTo>
                    <a:pt x="273" y="1105"/>
                  </a:lnTo>
                  <a:lnTo>
                    <a:pt x="235" y="1132"/>
                  </a:lnTo>
                  <a:lnTo>
                    <a:pt x="198" y="1160"/>
                  </a:lnTo>
                  <a:lnTo>
                    <a:pt x="160" y="1190"/>
                  </a:lnTo>
                  <a:lnTo>
                    <a:pt x="149" y="1201"/>
                  </a:lnTo>
                  <a:lnTo>
                    <a:pt x="143" y="1215"/>
                  </a:lnTo>
                  <a:lnTo>
                    <a:pt x="141" y="1231"/>
                  </a:lnTo>
                  <a:lnTo>
                    <a:pt x="141" y="1404"/>
                  </a:lnTo>
                  <a:lnTo>
                    <a:pt x="137" y="1424"/>
                  </a:lnTo>
                  <a:lnTo>
                    <a:pt x="131" y="1440"/>
                  </a:lnTo>
                  <a:lnTo>
                    <a:pt x="119" y="1454"/>
                  </a:lnTo>
                  <a:lnTo>
                    <a:pt x="106" y="1466"/>
                  </a:lnTo>
                  <a:lnTo>
                    <a:pt x="89" y="1472"/>
                  </a:lnTo>
                  <a:lnTo>
                    <a:pt x="70" y="1475"/>
                  </a:lnTo>
                  <a:lnTo>
                    <a:pt x="51" y="1472"/>
                  </a:lnTo>
                  <a:lnTo>
                    <a:pt x="34" y="1466"/>
                  </a:lnTo>
                  <a:lnTo>
                    <a:pt x="20" y="1454"/>
                  </a:lnTo>
                  <a:lnTo>
                    <a:pt x="10" y="1440"/>
                  </a:lnTo>
                  <a:lnTo>
                    <a:pt x="2" y="1424"/>
                  </a:lnTo>
                  <a:lnTo>
                    <a:pt x="0" y="1404"/>
                  </a:lnTo>
                  <a:lnTo>
                    <a:pt x="0" y="1231"/>
                  </a:lnTo>
                  <a:lnTo>
                    <a:pt x="2" y="1202"/>
                  </a:lnTo>
                  <a:lnTo>
                    <a:pt x="8" y="1175"/>
                  </a:lnTo>
                  <a:lnTo>
                    <a:pt x="18" y="1149"/>
                  </a:lnTo>
                  <a:lnTo>
                    <a:pt x="32" y="1124"/>
                  </a:lnTo>
                  <a:lnTo>
                    <a:pt x="49" y="1102"/>
                  </a:lnTo>
                  <a:lnTo>
                    <a:pt x="70" y="1082"/>
                  </a:lnTo>
                  <a:lnTo>
                    <a:pt x="110" y="1050"/>
                  </a:lnTo>
                  <a:lnTo>
                    <a:pt x="150" y="1020"/>
                  </a:lnTo>
                  <a:lnTo>
                    <a:pt x="190" y="992"/>
                  </a:lnTo>
                  <a:lnTo>
                    <a:pt x="228" y="966"/>
                  </a:lnTo>
                  <a:lnTo>
                    <a:pt x="266" y="941"/>
                  </a:lnTo>
                  <a:lnTo>
                    <a:pt x="301" y="920"/>
                  </a:lnTo>
                  <a:lnTo>
                    <a:pt x="334" y="901"/>
                  </a:lnTo>
                  <a:lnTo>
                    <a:pt x="363" y="884"/>
                  </a:lnTo>
                  <a:lnTo>
                    <a:pt x="389" y="869"/>
                  </a:lnTo>
                  <a:lnTo>
                    <a:pt x="413" y="858"/>
                  </a:lnTo>
                  <a:lnTo>
                    <a:pt x="413" y="681"/>
                  </a:lnTo>
                  <a:lnTo>
                    <a:pt x="395" y="660"/>
                  </a:lnTo>
                  <a:lnTo>
                    <a:pt x="380" y="636"/>
                  </a:lnTo>
                  <a:lnTo>
                    <a:pt x="369" y="610"/>
                  </a:lnTo>
                  <a:lnTo>
                    <a:pt x="363" y="583"/>
                  </a:lnTo>
                  <a:lnTo>
                    <a:pt x="361" y="554"/>
                  </a:lnTo>
                  <a:lnTo>
                    <a:pt x="361" y="299"/>
                  </a:lnTo>
                  <a:lnTo>
                    <a:pt x="364" y="255"/>
                  </a:lnTo>
                  <a:lnTo>
                    <a:pt x="374" y="214"/>
                  </a:lnTo>
                  <a:lnTo>
                    <a:pt x="388" y="174"/>
                  </a:lnTo>
                  <a:lnTo>
                    <a:pt x="409" y="137"/>
                  </a:lnTo>
                  <a:lnTo>
                    <a:pt x="435" y="104"/>
                  </a:lnTo>
                  <a:lnTo>
                    <a:pt x="464" y="74"/>
                  </a:lnTo>
                  <a:lnTo>
                    <a:pt x="497" y="49"/>
                  </a:lnTo>
                  <a:lnTo>
                    <a:pt x="534" y="29"/>
                  </a:lnTo>
                  <a:lnTo>
                    <a:pt x="573" y="13"/>
                  </a:lnTo>
                  <a:lnTo>
                    <a:pt x="615" y="3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166" name="Freeform 310"/>
            <p:cNvSpPr>
              <a:spLocks/>
            </p:cNvSpPr>
            <p:nvPr/>
          </p:nvSpPr>
          <p:spPr bwMode="auto">
            <a:xfrm>
              <a:off x="7562850" y="4521200"/>
              <a:ext cx="217488" cy="233362"/>
            </a:xfrm>
            <a:custGeom>
              <a:avLst/>
              <a:gdLst>
                <a:gd name="T0" fmla="*/ 757 w 1372"/>
                <a:gd name="T1" fmla="*/ 5 h 1477"/>
                <a:gd name="T2" fmla="*/ 875 w 1372"/>
                <a:gd name="T3" fmla="*/ 49 h 1477"/>
                <a:gd name="T4" fmla="*/ 962 w 1372"/>
                <a:gd name="T5" fmla="*/ 137 h 1477"/>
                <a:gd name="T6" fmla="*/ 1008 w 1372"/>
                <a:gd name="T7" fmla="*/ 256 h 1477"/>
                <a:gd name="T8" fmla="*/ 1009 w 1372"/>
                <a:gd name="T9" fmla="*/ 583 h 1477"/>
                <a:gd name="T10" fmla="*/ 978 w 1372"/>
                <a:gd name="T11" fmla="*/ 660 h 1477"/>
                <a:gd name="T12" fmla="*/ 982 w 1372"/>
                <a:gd name="T13" fmla="*/ 871 h 1477"/>
                <a:gd name="T14" fmla="*/ 1071 w 1372"/>
                <a:gd name="T15" fmla="*/ 921 h 1477"/>
                <a:gd name="T16" fmla="*/ 1182 w 1372"/>
                <a:gd name="T17" fmla="*/ 992 h 1477"/>
                <a:gd name="T18" fmla="*/ 1301 w 1372"/>
                <a:gd name="T19" fmla="*/ 1083 h 1477"/>
                <a:gd name="T20" fmla="*/ 1354 w 1372"/>
                <a:gd name="T21" fmla="*/ 1149 h 1477"/>
                <a:gd name="T22" fmla="*/ 1372 w 1372"/>
                <a:gd name="T23" fmla="*/ 1232 h 1477"/>
                <a:gd name="T24" fmla="*/ 1362 w 1372"/>
                <a:gd name="T25" fmla="*/ 1442 h 1477"/>
                <a:gd name="T26" fmla="*/ 1320 w 1372"/>
                <a:gd name="T27" fmla="*/ 1473 h 1477"/>
                <a:gd name="T28" fmla="*/ 1266 w 1372"/>
                <a:gd name="T29" fmla="*/ 1467 h 1477"/>
                <a:gd name="T30" fmla="*/ 1233 w 1372"/>
                <a:gd name="T31" fmla="*/ 1425 h 1477"/>
                <a:gd name="T32" fmla="*/ 1229 w 1372"/>
                <a:gd name="T33" fmla="*/ 1216 h 1477"/>
                <a:gd name="T34" fmla="*/ 1174 w 1372"/>
                <a:gd name="T35" fmla="*/ 1161 h 1477"/>
                <a:gd name="T36" fmla="*/ 1062 w 1372"/>
                <a:gd name="T37" fmla="*/ 1082 h 1477"/>
                <a:gd name="T38" fmla="*/ 962 w 1372"/>
                <a:gd name="T39" fmla="*/ 1021 h 1477"/>
                <a:gd name="T40" fmla="*/ 891 w 1372"/>
                <a:gd name="T41" fmla="*/ 982 h 1477"/>
                <a:gd name="T42" fmla="*/ 850 w 1372"/>
                <a:gd name="T43" fmla="*/ 958 h 1477"/>
                <a:gd name="T44" fmla="*/ 822 w 1372"/>
                <a:gd name="T45" fmla="*/ 914 h 1477"/>
                <a:gd name="T46" fmla="*/ 822 w 1372"/>
                <a:gd name="T47" fmla="*/ 633 h 1477"/>
                <a:gd name="T48" fmla="*/ 851 w 1372"/>
                <a:gd name="T49" fmla="*/ 591 h 1477"/>
                <a:gd name="T50" fmla="*/ 871 w 1372"/>
                <a:gd name="T51" fmla="*/ 554 h 1477"/>
                <a:gd name="T52" fmla="*/ 858 w 1372"/>
                <a:gd name="T53" fmla="*/ 239 h 1477"/>
                <a:gd name="T54" fmla="*/ 801 w 1372"/>
                <a:gd name="T55" fmla="*/ 169 h 1477"/>
                <a:gd name="T56" fmla="*/ 713 w 1372"/>
                <a:gd name="T57" fmla="*/ 142 h 1477"/>
                <a:gd name="T58" fmla="*/ 597 w 1372"/>
                <a:gd name="T59" fmla="*/ 155 h 1477"/>
                <a:gd name="T60" fmla="*/ 527 w 1372"/>
                <a:gd name="T61" fmla="*/ 212 h 1477"/>
                <a:gd name="T62" fmla="*/ 501 w 1372"/>
                <a:gd name="T63" fmla="*/ 301 h 1477"/>
                <a:gd name="T64" fmla="*/ 510 w 1372"/>
                <a:gd name="T65" fmla="*/ 582 h 1477"/>
                <a:gd name="T66" fmla="*/ 543 w 1372"/>
                <a:gd name="T67" fmla="*/ 617 h 1477"/>
                <a:gd name="T68" fmla="*/ 551 w 1372"/>
                <a:gd name="T69" fmla="*/ 895 h 1477"/>
                <a:gd name="T70" fmla="*/ 534 w 1372"/>
                <a:gd name="T71" fmla="*/ 946 h 1477"/>
                <a:gd name="T72" fmla="*/ 495 w 1372"/>
                <a:gd name="T73" fmla="*/ 973 h 1477"/>
                <a:gd name="T74" fmla="*/ 435 w 1372"/>
                <a:gd name="T75" fmla="*/ 1005 h 1477"/>
                <a:gd name="T76" fmla="*/ 344 w 1372"/>
                <a:gd name="T77" fmla="*/ 1059 h 1477"/>
                <a:gd name="T78" fmla="*/ 235 w 1372"/>
                <a:gd name="T79" fmla="*/ 1133 h 1477"/>
                <a:gd name="T80" fmla="*/ 148 w 1372"/>
                <a:gd name="T81" fmla="*/ 1203 h 1477"/>
                <a:gd name="T82" fmla="*/ 140 w 1372"/>
                <a:gd name="T83" fmla="*/ 1406 h 1477"/>
                <a:gd name="T84" fmla="*/ 119 w 1372"/>
                <a:gd name="T85" fmla="*/ 1455 h 1477"/>
                <a:gd name="T86" fmla="*/ 69 w 1372"/>
                <a:gd name="T87" fmla="*/ 1477 h 1477"/>
                <a:gd name="T88" fmla="*/ 20 w 1372"/>
                <a:gd name="T89" fmla="*/ 1455 h 1477"/>
                <a:gd name="T90" fmla="*/ 0 w 1372"/>
                <a:gd name="T91" fmla="*/ 1406 h 1477"/>
                <a:gd name="T92" fmla="*/ 8 w 1372"/>
                <a:gd name="T93" fmla="*/ 1175 h 1477"/>
                <a:gd name="T94" fmla="*/ 49 w 1372"/>
                <a:gd name="T95" fmla="*/ 1102 h 1477"/>
                <a:gd name="T96" fmla="*/ 149 w 1372"/>
                <a:gd name="T97" fmla="*/ 1021 h 1477"/>
                <a:gd name="T98" fmla="*/ 265 w 1372"/>
                <a:gd name="T99" fmla="*/ 943 h 1477"/>
                <a:gd name="T100" fmla="*/ 362 w 1372"/>
                <a:gd name="T101" fmla="*/ 885 h 1477"/>
                <a:gd name="T102" fmla="*/ 411 w 1372"/>
                <a:gd name="T103" fmla="*/ 682 h 1477"/>
                <a:gd name="T104" fmla="*/ 369 w 1372"/>
                <a:gd name="T105" fmla="*/ 610 h 1477"/>
                <a:gd name="T106" fmla="*/ 360 w 1372"/>
                <a:gd name="T107" fmla="*/ 300 h 1477"/>
                <a:gd name="T108" fmla="*/ 388 w 1372"/>
                <a:gd name="T109" fmla="*/ 174 h 1477"/>
                <a:gd name="T110" fmla="*/ 463 w 1372"/>
                <a:gd name="T111" fmla="*/ 74 h 1477"/>
                <a:gd name="T112" fmla="*/ 572 w 1372"/>
                <a:gd name="T113" fmla="*/ 13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72" h="1477">
                  <a:moveTo>
                    <a:pt x="659" y="0"/>
                  </a:moveTo>
                  <a:lnTo>
                    <a:pt x="713" y="0"/>
                  </a:lnTo>
                  <a:lnTo>
                    <a:pt x="757" y="5"/>
                  </a:lnTo>
                  <a:lnTo>
                    <a:pt x="799" y="13"/>
                  </a:lnTo>
                  <a:lnTo>
                    <a:pt x="838" y="29"/>
                  </a:lnTo>
                  <a:lnTo>
                    <a:pt x="875" y="49"/>
                  </a:lnTo>
                  <a:lnTo>
                    <a:pt x="909" y="74"/>
                  </a:lnTo>
                  <a:lnTo>
                    <a:pt x="938" y="104"/>
                  </a:lnTo>
                  <a:lnTo>
                    <a:pt x="962" y="137"/>
                  </a:lnTo>
                  <a:lnTo>
                    <a:pt x="984" y="174"/>
                  </a:lnTo>
                  <a:lnTo>
                    <a:pt x="998" y="214"/>
                  </a:lnTo>
                  <a:lnTo>
                    <a:pt x="1008" y="256"/>
                  </a:lnTo>
                  <a:lnTo>
                    <a:pt x="1011" y="300"/>
                  </a:lnTo>
                  <a:lnTo>
                    <a:pt x="1011" y="554"/>
                  </a:lnTo>
                  <a:lnTo>
                    <a:pt x="1009" y="583"/>
                  </a:lnTo>
                  <a:lnTo>
                    <a:pt x="1003" y="610"/>
                  </a:lnTo>
                  <a:lnTo>
                    <a:pt x="992" y="636"/>
                  </a:lnTo>
                  <a:lnTo>
                    <a:pt x="978" y="660"/>
                  </a:lnTo>
                  <a:lnTo>
                    <a:pt x="960" y="682"/>
                  </a:lnTo>
                  <a:lnTo>
                    <a:pt x="960" y="859"/>
                  </a:lnTo>
                  <a:lnTo>
                    <a:pt x="982" y="871"/>
                  </a:lnTo>
                  <a:lnTo>
                    <a:pt x="1008" y="885"/>
                  </a:lnTo>
                  <a:lnTo>
                    <a:pt x="1038" y="902"/>
                  </a:lnTo>
                  <a:lnTo>
                    <a:pt x="1071" y="921"/>
                  </a:lnTo>
                  <a:lnTo>
                    <a:pt x="1106" y="943"/>
                  </a:lnTo>
                  <a:lnTo>
                    <a:pt x="1143" y="967"/>
                  </a:lnTo>
                  <a:lnTo>
                    <a:pt x="1182" y="992"/>
                  </a:lnTo>
                  <a:lnTo>
                    <a:pt x="1221" y="1021"/>
                  </a:lnTo>
                  <a:lnTo>
                    <a:pt x="1261" y="1050"/>
                  </a:lnTo>
                  <a:lnTo>
                    <a:pt x="1301" y="1083"/>
                  </a:lnTo>
                  <a:lnTo>
                    <a:pt x="1322" y="1102"/>
                  </a:lnTo>
                  <a:lnTo>
                    <a:pt x="1339" y="1124"/>
                  </a:lnTo>
                  <a:lnTo>
                    <a:pt x="1354" y="1149"/>
                  </a:lnTo>
                  <a:lnTo>
                    <a:pt x="1363" y="1175"/>
                  </a:lnTo>
                  <a:lnTo>
                    <a:pt x="1370" y="1203"/>
                  </a:lnTo>
                  <a:lnTo>
                    <a:pt x="1372" y="1232"/>
                  </a:lnTo>
                  <a:lnTo>
                    <a:pt x="1372" y="1406"/>
                  </a:lnTo>
                  <a:lnTo>
                    <a:pt x="1370" y="1425"/>
                  </a:lnTo>
                  <a:lnTo>
                    <a:pt x="1362" y="1442"/>
                  </a:lnTo>
                  <a:lnTo>
                    <a:pt x="1352" y="1455"/>
                  </a:lnTo>
                  <a:lnTo>
                    <a:pt x="1337" y="1467"/>
                  </a:lnTo>
                  <a:lnTo>
                    <a:pt x="1320" y="1473"/>
                  </a:lnTo>
                  <a:lnTo>
                    <a:pt x="1301" y="1477"/>
                  </a:lnTo>
                  <a:lnTo>
                    <a:pt x="1283" y="1473"/>
                  </a:lnTo>
                  <a:lnTo>
                    <a:pt x="1266" y="1467"/>
                  </a:lnTo>
                  <a:lnTo>
                    <a:pt x="1252" y="1455"/>
                  </a:lnTo>
                  <a:lnTo>
                    <a:pt x="1241" y="1442"/>
                  </a:lnTo>
                  <a:lnTo>
                    <a:pt x="1233" y="1425"/>
                  </a:lnTo>
                  <a:lnTo>
                    <a:pt x="1231" y="1406"/>
                  </a:lnTo>
                  <a:lnTo>
                    <a:pt x="1231" y="1232"/>
                  </a:lnTo>
                  <a:lnTo>
                    <a:pt x="1229" y="1216"/>
                  </a:lnTo>
                  <a:lnTo>
                    <a:pt x="1223" y="1203"/>
                  </a:lnTo>
                  <a:lnTo>
                    <a:pt x="1212" y="1191"/>
                  </a:lnTo>
                  <a:lnTo>
                    <a:pt x="1174" y="1161"/>
                  </a:lnTo>
                  <a:lnTo>
                    <a:pt x="1136" y="1133"/>
                  </a:lnTo>
                  <a:lnTo>
                    <a:pt x="1098" y="1106"/>
                  </a:lnTo>
                  <a:lnTo>
                    <a:pt x="1062" y="1082"/>
                  </a:lnTo>
                  <a:lnTo>
                    <a:pt x="1027" y="1059"/>
                  </a:lnTo>
                  <a:lnTo>
                    <a:pt x="993" y="1039"/>
                  </a:lnTo>
                  <a:lnTo>
                    <a:pt x="962" y="1021"/>
                  </a:lnTo>
                  <a:lnTo>
                    <a:pt x="935" y="1006"/>
                  </a:lnTo>
                  <a:lnTo>
                    <a:pt x="911" y="992"/>
                  </a:lnTo>
                  <a:lnTo>
                    <a:pt x="891" y="982"/>
                  </a:lnTo>
                  <a:lnTo>
                    <a:pt x="876" y="973"/>
                  </a:lnTo>
                  <a:lnTo>
                    <a:pt x="865" y="968"/>
                  </a:lnTo>
                  <a:lnTo>
                    <a:pt x="850" y="958"/>
                  </a:lnTo>
                  <a:lnTo>
                    <a:pt x="837" y="946"/>
                  </a:lnTo>
                  <a:lnTo>
                    <a:pt x="827" y="931"/>
                  </a:lnTo>
                  <a:lnTo>
                    <a:pt x="822" y="914"/>
                  </a:lnTo>
                  <a:lnTo>
                    <a:pt x="820" y="895"/>
                  </a:lnTo>
                  <a:lnTo>
                    <a:pt x="820" y="650"/>
                  </a:lnTo>
                  <a:lnTo>
                    <a:pt x="822" y="633"/>
                  </a:lnTo>
                  <a:lnTo>
                    <a:pt x="827" y="617"/>
                  </a:lnTo>
                  <a:lnTo>
                    <a:pt x="838" y="603"/>
                  </a:lnTo>
                  <a:lnTo>
                    <a:pt x="851" y="591"/>
                  </a:lnTo>
                  <a:lnTo>
                    <a:pt x="861" y="582"/>
                  </a:lnTo>
                  <a:lnTo>
                    <a:pt x="869" y="569"/>
                  </a:lnTo>
                  <a:lnTo>
                    <a:pt x="871" y="554"/>
                  </a:lnTo>
                  <a:lnTo>
                    <a:pt x="871" y="301"/>
                  </a:lnTo>
                  <a:lnTo>
                    <a:pt x="868" y="269"/>
                  </a:lnTo>
                  <a:lnTo>
                    <a:pt x="858" y="239"/>
                  </a:lnTo>
                  <a:lnTo>
                    <a:pt x="843" y="212"/>
                  </a:lnTo>
                  <a:lnTo>
                    <a:pt x="824" y="189"/>
                  </a:lnTo>
                  <a:lnTo>
                    <a:pt x="801" y="169"/>
                  </a:lnTo>
                  <a:lnTo>
                    <a:pt x="774" y="155"/>
                  </a:lnTo>
                  <a:lnTo>
                    <a:pt x="744" y="145"/>
                  </a:lnTo>
                  <a:lnTo>
                    <a:pt x="713" y="142"/>
                  </a:lnTo>
                  <a:lnTo>
                    <a:pt x="659" y="142"/>
                  </a:lnTo>
                  <a:lnTo>
                    <a:pt x="626" y="145"/>
                  </a:lnTo>
                  <a:lnTo>
                    <a:pt x="597" y="155"/>
                  </a:lnTo>
                  <a:lnTo>
                    <a:pt x="570" y="169"/>
                  </a:lnTo>
                  <a:lnTo>
                    <a:pt x="547" y="189"/>
                  </a:lnTo>
                  <a:lnTo>
                    <a:pt x="527" y="212"/>
                  </a:lnTo>
                  <a:lnTo>
                    <a:pt x="512" y="239"/>
                  </a:lnTo>
                  <a:lnTo>
                    <a:pt x="504" y="269"/>
                  </a:lnTo>
                  <a:lnTo>
                    <a:pt x="501" y="301"/>
                  </a:lnTo>
                  <a:lnTo>
                    <a:pt x="501" y="554"/>
                  </a:lnTo>
                  <a:lnTo>
                    <a:pt x="503" y="569"/>
                  </a:lnTo>
                  <a:lnTo>
                    <a:pt x="510" y="582"/>
                  </a:lnTo>
                  <a:lnTo>
                    <a:pt x="520" y="591"/>
                  </a:lnTo>
                  <a:lnTo>
                    <a:pt x="533" y="603"/>
                  </a:lnTo>
                  <a:lnTo>
                    <a:pt x="543" y="617"/>
                  </a:lnTo>
                  <a:lnTo>
                    <a:pt x="549" y="633"/>
                  </a:lnTo>
                  <a:lnTo>
                    <a:pt x="551" y="650"/>
                  </a:lnTo>
                  <a:lnTo>
                    <a:pt x="551" y="895"/>
                  </a:lnTo>
                  <a:lnTo>
                    <a:pt x="549" y="913"/>
                  </a:lnTo>
                  <a:lnTo>
                    <a:pt x="543" y="930"/>
                  </a:lnTo>
                  <a:lnTo>
                    <a:pt x="534" y="946"/>
                  </a:lnTo>
                  <a:lnTo>
                    <a:pt x="522" y="958"/>
                  </a:lnTo>
                  <a:lnTo>
                    <a:pt x="506" y="968"/>
                  </a:lnTo>
                  <a:lnTo>
                    <a:pt x="495" y="973"/>
                  </a:lnTo>
                  <a:lnTo>
                    <a:pt x="479" y="982"/>
                  </a:lnTo>
                  <a:lnTo>
                    <a:pt x="459" y="992"/>
                  </a:lnTo>
                  <a:lnTo>
                    <a:pt x="435" y="1005"/>
                  </a:lnTo>
                  <a:lnTo>
                    <a:pt x="408" y="1021"/>
                  </a:lnTo>
                  <a:lnTo>
                    <a:pt x="377" y="1039"/>
                  </a:lnTo>
                  <a:lnTo>
                    <a:pt x="344" y="1059"/>
                  </a:lnTo>
                  <a:lnTo>
                    <a:pt x="309" y="1081"/>
                  </a:lnTo>
                  <a:lnTo>
                    <a:pt x="273" y="1105"/>
                  </a:lnTo>
                  <a:lnTo>
                    <a:pt x="235" y="1133"/>
                  </a:lnTo>
                  <a:lnTo>
                    <a:pt x="197" y="1161"/>
                  </a:lnTo>
                  <a:lnTo>
                    <a:pt x="159" y="1191"/>
                  </a:lnTo>
                  <a:lnTo>
                    <a:pt x="148" y="1203"/>
                  </a:lnTo>
                  <a:lnTo>
                    <a:pt x="142" y="1216"/>
                  </a:lnTo>
                  <a:lnTo>
                    <a:pt x="140" y="1232"/>
                  </a:lnTo>
                  <a:lnTo>
                    <a:pt x="140" y="1406"/>
                  </a:lnTo>
                  <a:lnTo>
                    <a:pt x="137" y="1425"/>
                  </a:lnTo>
                  <a:lnTo>
                    <a:pt x="130" y="1442"/>
                  </a:lnTo>
                  <a:lnTo>
                    <a:pt x="119" y="1455"/>
                  </a:lnTo>
                  <a:lnTo>
                    <a:pt x="105" y="1467"/>
                  </a:lnTo>
                  <a:lnTo>
                    <a:pt x="88" y="1473"/>
                  </a:lnTo>
                  <a:lnTo>
                    <a:pt x="69" y="1477"/>
                  </a:lnTo>
                  <a:lnTo>
                    <a:pt x="51" y="1473"/>
                  </a:lnTo>
                  <a:lnTo>
                    <a:pt x="34" y="1467"/>
                  </a:lnTo>
                  <a:lnTo>
                    <a:pt x="20" y="1455"/>
                  </a:lnTo>
                  <a:lnTo>
                    <a:pt x="9" y="1442"/>
                  </a:lnTo>
                  <a:lnTo>
                    <a:pt x="2" y="1425"/>
                  </a:lnTo>
                  <a:lnTo>
                    <a:pt x="0" y="1406"/>
                  </a:lnTo>
                  <a:lnTo>
                    <a:pt x="0" y="1232"/>
                  </a:lnTo>
                  <a:lnTo>
                    <a:pt x="2" y="1203"/>
                  </a:lnTo>
                  <a:lnTo>
                    <a:pt x="8" y="1175"/>
                  </a:lnTo>
                  <a:lnTo>
                    <a:pt x="18" y="1149"/>
                  </a:lnTo>
                  <a:lnTo>
                    <a:pt x="31" y="1124"/>
                  </a:lnTo>
                  <a:lnTo>
                    <a:pt x="49" y="1102"/>
                  </a:lnTo>
                  <a:lnTo>
                    <a:pt x="69" y="1083"/>
                  </a:lnTo>
                  <a:lnTo>
                    <a:pt x="109" y="1050"/>
                  </a:lnTo>
                  <a:lnTo>
                    <a:pt x="149" y="1021"/>
                  </a:lnTo>
                  <a:lnTo>
                    <a:pt x="189" y="992"/>
                  </a:lnTo>
                  <a:lnTo>
                    <a:pt x="228" y="967"/>
                  </a:lnTo>
                  <a:lnTo>
                    <a:pt x="265" y="943"/>
                  </a:lnTo>
                  <a:lnTo>
                    <a:pt x="300" y="921"/>
                  </a:lnTo>
                  <a:lnTo>
                    <a:pt x="333" y="902"/>
                  </a:lnTo>
                  <a:lnTo>
                    <a:pt x="362" y="885"/>
                  </a:lnTo>
                  <a:lnTo>
                    <a:pt x="389" y="871"/>
                  </a:lnTo>
                  <a:lnTo>
                    <a:pt x="411" y="859"/>
                  </a:lnTo>
                  <a:lnTo>
                    <a:pt x="411" y="682"/>
                  </a:lnTo>
                  <a:lnTo>
                    <a:pt x="393" y="660"/>
                  </a:lnTo>
                  <a:lnTo>
                    <a:pt x="379" y="636"/>
                  </a:lnTo>
                  <a:lnTo>
                    <a:pt x="369" y="610"/>
                  </a:lnTo>
                  <a:lnTo>
                    <a:pt x="362" y="583"/>
                  </a:lnTo>
                  <a:lnTo>
                    <a:pt x="360" y="554"/>
                  </a:lnTo>
                  <a:lnTo>
                    <a:pt x="360" y="300"/>
                  </a:lnTo>
                  <a:lnTo>
                    <a:pt x="363" y="256"/>
                  </a:lnTo>
                  <a:lnTo>
                    <a:pt x="373" y="214"/>
                  </a:lnTo>
                  <a:lnTo>
                    <a:pt x="388" y="174"/>
                  </a:lnTo>
                  <a:lnTo>
                    <a:pt x="408" y="137"/>
                  </a:lnTo>
                  <a:lnTo>
                    <a:pt x="433" y="104"/>
                  </a:lnTo>
                  <a:lnTo>
                    <a:pt x="463" y="74"/>
                  </a:lnTo>
                  <a:lnTo>
                    <a:pt x="496" y="49"/>
                  </a:lnTo>
                  <a:lnTo>
                    <a:pt x="532" y="29"/>
                  </a:lnTo>
                  <a:lnTo>
                    <a:pt x="572" y="13"/>
                  </a:lnTo>
                  <a:lnTo>
                    <a:pt x="614" y="5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167" name="Freeform 311"/>
            <p:cNvSpPr>
              <a:spLocks/>
            </p:cNvSpPr>
            <p:nvPr/>
          </p:nvSpPr>
          <p:spPr bwMode="auto">
            <a:xfrm>
              <a:off x="7229475" y="4521200"/>
              <a:ext cx="217488" cy="233362"/>
            </a:xfrm>
            <a:custGeom>
              <a:avLst/>
              <a:gdLst>
                <a:gd name="T0" fmla="*/ 757 w 1372"/>
                <a:gd name="T1" fmla="*/ 5 h 1477"/>
                <a:gd name="T2" fmla="*/ 875 w 1372"/>
                <a:gd name="T3" fmla="*/ 49 h 1477"/>
                <a:gd name="T4" fmla="*/ 964 w 1372"/>
                <a:gd name="T5" fmla="*/ 137 h 1477"/>
                <a:gd name="T6" fmla="*/ 1008 w 1372"/>
                <a:gd name="T7" fmla="*/ 256 h 1477"/>
                <a:gd name="T8" fmla="*/ 1009 w 1372"/>
                <a:gd name="T9" fmla="*/ 583 h 1477"/>
                <a:gd name="T10" fmla="*/ 979 w 1372"/>
                <a:gd name="T11" fmla="*/ 660 h 1477"/>
                <a:gd name="T12" fmla="*/ 983 w 1372"/>
                <a:gd name="T13" fmla="*/ 871 h 1477"/>
                <a:gd name="T14" fmla="*/ 1071 w 1372"/>
                <a:gd name="T15" fmla="*/ 921 h 1477"/>
                <a:gd name="T16" fmla="*/ 1182 w 1372"/>
                <a:gd name="T17" fmla="*/ 992 h 1477"/>
                <a:gd name="T18" fmla="*/ 1302 w 1372"/>
                <a:gd name="T19" fmla="*/ 1083 h 1477"/>
                <a:gd name="T20" fmla="*/ 1354 w 1372"/>
                <a:gd name="T21" fmla="*/ 1149 h 1477"/>
                <a:gd name="T22" fmla="*/ 1372 w 1372"/>
                <a:gd name="T23" fmla="*/ 1232 h 1477"/>
                <a:gd name="T24" fmla="*/ 1362 w 1372"/>
                <a:gd name="T25" fmla="*/ 1442 h 1477"/>
                <a:gd name="T26" fmla="*/ 1320 w 1372"/>
                <a:gd name="T27" fmla="*/ 1473 h 1477"/>
                <a:gd name="T28" fmla="*/ 1267 w 1372"/>
                <a:gd name="T29" fmla="*/ 1467 h 1477"/>
                <a:gd name="T30" fmla="*/ 1235 w 1372"/>
                <a:gd name="T31" fmla="*/ 1425 h 1477"/>
                <a:gd name="T32" fmla="*/ 1230 w 1372"/>
                <a:gd name="T33" fmla="*/ 1216 h 1477"/>
                <a:gd name="T34" fmla="*/ 1175 w 1372"/>
                <a:gd name="T35" fmla="*/ 1161 h 1477"/>
                <a:gd name="T36" fmla="*/ 1062 w 1372"/>
                <a:gd name="T37" fmla="*/ 1081 h 1477"/>
                <a:gd name="T38" fmla="*/ 964 w 1372"/>
                <a:gd name="T39" fmla="*/ 1021 h 1477"/>
                <a:gd name="T40" fmla="*/ 892 w 1372"/>
                <a:gd name="T41" fmla="*/ 982 h 1477"/>
                <a:gd name="T42" fmla="*/ 850 w 1372"/>
                <a:gd name="T43" fmla="*/ 958 h 1477"/>
                <a:gd name="T44" fmla="*/ 823 w 1372"/>
                <a:gd name="T45" fmla="*/ 914 h 1477"/>
                <a:gd name="T46" fmla="*/ 823 w 1372"/>
                <a:gd name="T47" fmla="*/ 633 h 1477"/>
                <a:gd name="T48" fmla="*/ 851 w 1372"/>
                <a:gd name="T49" fmla="*/ 591 h 1477"/>
                <a:gd name="T50" fmla="*/ 871 w 1372"/>
                <a:gd name="T51" fmla="*/ 554 h 1477"/>
                <a:gd name="T52" fmla="*/ 858 w 1372"/>
                <a:gd name="T53" fmla="*/ 239 h 1477"/>
                <a:gd name="T54" fmla="*/ 801 w 1372"/>
                <a:gd name="T55" fmla="*/ 169 h 1477"/>
                <a:gd name="T56" fmla="*/ 713 w 1372"/>
                <a:gd name="T57" fmla="*/ 142 h 1477"/>
                <a:gd name="T58" fmla="*/ 597 w 1372"/>
                <a:gd name="T59" fmla="*/ 155 h 1477"/>
                <a:gd name="T60" fmla="*/ 528 w 1372"/>
                <a:gd name="T61" fmla="*/ 212 h 1477"/>
                <a:gd name="T62" fmla="*/ 501 w 1372"/>
                <a:gd name="T63" fmla="*/ 301 h 1477"/>
                <a:gd name="T64" fmla="*/ 510 w 1372"/>
                <a:gd name="T65" fmla="*/ 582 h 1477"/>
                <a:gd name="T66" fmla="*/ 543 w 1372"/>
                <a:gd name="T67" fmla="*/ 617 h 1477"/>
                <a:gd name="T68" fmla="*/ 552 w 1372"/>
                <a:gd name="T69" fmla="*/ 895 h 1477"/>
                <a:gd name="T70" fmla="*/ 535 w 1372"/>
                <a:gd name="T71" fmla="*/ 946 h 1477"/>
                <a:gd name="T72" fmla="*/ 496 w 1372"/>
                <a:gd name="T73" fmla="*/ 973 h 1477"/>
                <a:gd name="T74" fmla="*/ 436 w 1372"/>
                <a:gd name="T75" fmla="*/ 1005 h 1477"/>
                <a:gd name="T76" fmla="*/ 345 w 1372"/>
                <a:gd name="T77" fmla="*/ 1059 h 1477"/>
                <a:gd name="T78" fmla="*/ 235 w 1372"/>
                <a:gd name="T79" fmla="*/ 1133 h 1477"/>
                <a:gd name="T80" fmla="*/ 149 w 1372"/>
                <a:gd name="T81" fmla="*/ 1203 h 1477"/>
                <a:gd name="T82" fmla="*/ 140 w 1372"/>
                <a:gd name="T83" fmla="*/ 1406 h 1477"/>
                <a:gd name="T84" fmla="*/ 120 w 1372"/>
                <a:gd name="T85" fmla="*/ 1455 h 1477"/>
                <a:gd name="T86" fmla="*/ 71 w 1372"/>
                <a:gd name="T87" fmla="*/ 1477 h 1477"/>
                <a:gd name="T88" fmla="*/ 20 w 1372"/>
                <a:gd name="T89" fmla="*/ 1455 h 1477"/>
                <a:gd name="T90" fmla="*/ 0 w 1372"/>
                <a:gd name="T91" fmla="*/ 1406 h 1477"/>
                <a:gd name="T92" fmla="*/ 8 w 1372"/>
                <a:gd name="T93" fmla="*/ 1175 h 1477"/>
                <a:gd name="T94" fmla="*/ 50 w 1372"/>
                <a:gd name="T95" fmla="*/ 1102 h 1477"/>
                <a:gd name="T96" fmla="*/ 151 w 1372"/>
                <a:gd name="T97" fmla="*/ 1021 h 1477"/>
                <a:gd name="T98" fmla="*/ 266 w 1372"/>
                <a:gd name="T99" fmla="*/ 943 h 1477"/>
                <a:gd name="T100" fmla="*/ 363 w 1372"/>
                <a:gd name="T101" fmla="*/ 885 h 1477"/>
                <a:gd name="T102" fmla="*/ 411 w 1372"/>
                <a:gd name="T103" fmla="*/ 682 h 1477"/>
                <a:gd name="T104" fmla="*/ 369 w 1372"/>
                <a:gd name="T105" fmla="*/ 610 h 1477"/>
                <a:gd name="T106" fmla="*/ 361 w 1372"/>
                <a:gd name="T107" fmla="*/ 300 h 1477"/>
                <a:gd name="T108" fmla="*/ 388 w 1372"/>
                <a:gd name="T109" fmla="*/ 174 h 1477"/>
                <a:gd name="T110" fmla="*/ 463 w 1372"/>
                <a:gd name="T111" fmla="*/ 74 h 1477"/>
                <a:gd name="T112" fmla="*/ 573 w 1372"/>
                <a:gd name="T113" fmla="*/ 13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72" h="1477">
                  <a:moveTo>
                    <a:pt x="659" y="0"/>
                  </a:moveTo>
                  <a:lnTo>
                    <a:pt x="713" y="0"/>
                  </a:lnTo>
                  <a:lnTo>
                    <a:pt x="757" y="5"/>
                  </a:lnTo>
                  <a:lnTo>
                    <a:pt x="799" y="13"/>
                  </a:lnTo>
                  <a:lnTo>
                    <a:pt x="839" y="29"/>
                  </a:lnTo>
                  <a:lnTo>
                    <a:pt x="875" y="49"/>
                  </a:lnTo>
                  <a:lnTo>
                    <a:pt x="909" y="74"/>
                  </a:lnTo>
                  <a:lnTo>
                    <a:pt x="939" y="104"/>
                  </a:lnTo>
                  <a:lnTo>
                    <a:pt x="964" y="137"/>
                  </a:lnTo>
                  <a:lnTo>
                    <a:pt x="984" y="174"/>
                  </a:lnTo>
                  <a:lnTo>
                    <a:pt x="999" y="214"/>
                  </a:lnTo>
                  <a:lnTo>
                    <a:pt x="1008" y="256"/>
                  </a:lnTo>
                  <a:lnTo>
                    <a:pt x="1011" y="300"/>
                  </a:lnTo>
                  <a:lnTo>
                    <a:pt x="1011" y="554"/>
                  </a:lnTo>
                  <a:lnTo>
                    <a:pt x="1009" y="583"/>
                  </a:lnTo>
                  <a:lnTo>
                    <a:pt x="1003" y="610"/>
                  </a:lnTo>
                  <a:lnTo>
                    <a:pt x="992" y="636"/>
                  </a:lnTo>
                  <a:lnTo>
                    <a:pt x="979" y="660"/>
                  </a:lnTo>
                  <a:lnTo>
                    <a:pt x="961" y="682"/>
                  </a:lnTo>
                  <a:lnTo>
                    <a:pt x="961" y="859"/>
                  </a:lnTo>
                  <a:lnTo>
                    <a:pt x="983" y="871"/>
                  </a:lnTo>
                  <a:lnTo>
                    <a:pt x="1009" y="885"/>
                  </a:lnTo>
                  <a:lnTo>
                    <a:pt x="1039" y="902"/>
                  </a:lnTo>
                  <a:lnTo>
                    <a:pt x="1071" y="921"/>
                  </a:lnTo>
                  <a:lnTo>
                    <a:pt x="1106" y="943"/>
                  </a:lnTo>
                  <a:lnTo>
                    <a:pt x="1143" y="967"/>
                  </a:lnTo>
                  <a:lnTo>
                    <a:pt x="1182" y="992"/>
                  </a:lnTo>
                  <a:lnTo>
                    <a:pt x="1222" y="1021"/>
                  </a:lnTo>
                  <a:lnTo>
                    <a:pt x="1262" y="1050"/>
                  </a:lnTo>
                  <a:lnTo>
                    <a:pt x="1302" y="1083"/>
                  </a:lnTo>
                  <a:lnTo>
                    <a:pt x="1322" y="1102"/>
                  </a:lnTo>
                  <a:lnTo>
                    <a:pt x="1340" y="1124"/>
                  </a:lnTo>
                  <a:lnTo>
                    <a:pt x="1354" y="1149"/>
                  </a:lnTo>
                  <a:lnTo>
                    <a:pt x="1364" y="1175"/>
                  </a:lnTo>
                  <a:lnTo>
                    <a:pt x="1370" y="1203"/>
                  </a:lnTo>
                  <a:lnTo>
                    <a:pt x="1372" y="1232"/>
                  </a:lnTo>
                  <a:lnTo>
                    <a:pt x="1372" y="1406"/>
                  </a:lnTo>
                  <a:lnTo>
                    <a:pt x="1370" y="1425"/>
                  </a:lnTo>
                  <a:lnTo>
                    <a:pt x="1362" y="1442"/>
                  </a:lnTo>
                  <a:lnTo>
                    <a:pt x="1352" y="1455"/>
                  </a:lnTo>
                  <a:lnTo>
                    <a:pt x="1337" y="1467"/>
                  </a:lnTo>
                  <a:lnTo>
                    <a:pt x="1320" y="1473"/>
                  </a:lnTo>
                  <a:lnTo>
                    <a:pt x="1302" y="1477"/>
                  </a:lnTo>
                  <a:lnTo>
                    <a:pt x="1283" y="1473"/>
                  </a:lnTo>
                  <a:lnTo>
                    <a:pt x="1267" y="1467"/>
                  </a:lnTo>
                  <a:lnTo>
                    <a:pt x="1253" y="1455"/>
                  </a:lnTo>
                  <a:lnTo>
                    <a:pt x="1241" y="1442"/>
                  </a:lnTo>
                  <a:lnTo>
                    <a:pt x="1235" y="1425"/>
                  </a:lnTo>
                  <a:lnTo>
                    <a:pt x="1232" y="1406"/>
                  </a:lnTo>
                  <a:lnTo>
                    <a:pt x="1232" y="1232"/>
                  </a:lnTo>
                  <a:lnTo>
                    <a:pt x="1230" y="1216"/>
                  </a:lnTo>
                  <a:lnTo>
                    <a:pt x="1223" y="1203"/>
                  </a:lnTo>
                  <a:lnTo>
                    <a:pt x="1213" y="1191"/>
                  </a:lnTo>
                  <a:lnTo>
                    <a:pt x="1175" y="1161"/>
                  </a:lnTo>
                  <a:lnTo>
                    <a:pt x="1137" y="1133"/>
                  </a:lnTo>
                  <a:lnTo>
                    <a:pt x="1099" y="1106"/>
                  </a:lnTo>
                  <a:lnTo>
                    <a:pt x="1062" y="1081"/>
                  </a:lnTo>
                  <a:lnTo>
                    <a:pt x="1027" y="1059"/>
                  </a:lnTo>
                  <a:lnTo>
                    <a:pt x="994" y="1039"/>
                  </a:lnTo>
                  <a:lnTo>
                    <a:pt x="964" y="1021"/>
                  </a:lnTo>
                  <a:lnTo>
                    <a:pt x="935" y="1005"/>
                  </a:lnTo>
                  <a:lnTo>
                    <a:pt x="912" y="992"/>
                  </a:lnTo>
                  <a:lnTo>
                    <a:pt x="892" y="982"/>
                  </a:lnTo>
                  <a:lnTo>
                    <a:pt x="876" y="973"/>
                  </a:lnTo>
                  <a:lnTo>
                    <a:pt x="866" y="968"/>
                  </a:lnTo>
                  <a:lnTo>
                    <a:pt x="850" y="958"/>
                  </a:lnTo>
                  <a:lnTo>
                    <a:pt x="837" y="946"/>
                  </a:lnTo>
                  <a:lnTo>
                    <a:pt x="828" y="931"/>
                  </a:lnTo>
                  <a:lnTo>
                    <a:pt x="823" y="914"/>
                  </a:lnTo>
                  <a:lnTo>
                    <a:pt x="820" y="895"/>
                  </a:lnTo>
                  <a:lnTo>
                    <a:pt x="820" y="650"/>
                  </a:lnTo>
                  <a:lnTo>
                    <a:pt x="823" y="633"/>
                  </a:lnTo>
                  <a:lnTo>
                    <a:pt x="829" y="617"/>
                  </a:lnTo>
                  <a:lnTo>
                    <a:pt x="838" y="603"/>
                  </a:lnTo>
                  <a:lnTo>
                    <a:pt x="851" y="591"/>
                  </a:lnTo>
                  <a:lnTo>
                    <a:pt x="863" y="582"/>
                  </a:lnTo>
                  <a:lnTo>
                    <a:pt x="869" y="569"/>
                  </a:lnTo>
                  <a:lnTo>
                    <a:pt x="871" y="554"/>
                  </a:lnTo>
                  <a:lnTo>
                    <a:pt x="871" y="301"/>
                  </a:lnTo>
                  <a:lnTo>
                    <a:pt x="868" y="269"/>
                  </a:lnTo>
                  <a:lnTo>
                    <a:pt x="858" y="239"/>
                  </a:lnTo>
                  <a:lnTo>
                    <a:pt x="845" y="212"/>
                  </a:lnTo>
                  <a:lnTo>
                    <a:pt x="825" y="189"/>
                  </a:lnTo>
                  <a:lnTo>
                    <a:pt x="801" y="169"/>
                  </a:lnTo>
                  <a:lnTo>
                    <a:pt x="775" y="155"/>
                  </a:lnTo>
                  <a:lnTo>
                    <a:pt x="746" y="145"/>
                  </a:lnTo>
                  <a:lnTo>
                    <a:pt x="713" y="142"/>
                  </a:lnTo>
                  <a:lnTo>
                    <a:pt x="659" y="142"/>
                  </a:lnTo>
                  <a:lnTo>
                    <a:pt x="627" y="145"/>
                  </a:lnTo>
                  <a:lnTo>
                    <a:pt x="597" y="155"/>
                  </a:lnTo>
                  <a:lnTo>
                    <a:pt x="571" y="169"/>
                  </a:lnTo>
                  <a:lnTo>
                    <a:pt x="547" y="189"/>
                  </a:lnTo>
                  <a:lnTo>
                    <a:pt x="528" y="212"/>
                  </a:lnTo>
                  <a:lnTo>
                    <a:pt x="514" y="239"/>
                  </a:lnTo>
                  <a:lnTo>
                    <a:pt x="504" y="269"/>
                  </a:lnTo>
                  <a:lnTo>
                    <a:pt x="501" y="301"/>
                  </a:lnTo>
                  <a:lnTo>
                    <a:pt x="501" y="554"/>
                  </a:lnTo>
                  <a:lnTo>
                    <a:pt x="503" y="569"/>
                  </a:lnTo>
                  <a:lnTo>
                    <a:pt x="510" y="582"/>
                  </a:lnTo>
                  <a:lnTo>
                    <a:pt x="521" y="591"/>
                  </a:lnTo>
                  <a:lnTo>
                    <a:pt x="534" y="603"/>
                  </a:lnTo>
                  <a:lnTo>
                    <a:pt x="543" y="617"/>
                  </a:lnTo>
                  <a:lnTo>
                    <a:pt x="549" y="633"/>
                  </a:lnTo>
                  <a:lnTo>
                    <a:pt x="552" y="650"/>
                  </a:lnTo>
                  <a:lnTo>
                    <a:pt x="552" y="895"/>
                  </a:lnTo>
                  <a:lnTo>
                    <a:pt x="549" y="913"/>
                  </a:lnTo>
                  <a:lnTo>
                    <a:pt x="544" y="930"/>
                  </a:lnTo>
                  <a:lnTo>
                    <a:pt x="535" y="946"/>
                  </a:lnTo>
                  <a:lnTo>
                    <a:pt x="522" y="958"/>
                  </a:lnTo>
                  <a:lnTo>
                    <a:pt x="506" y="968"/>
                  </a:lnTo>
                  <a:lnTo>
                    <a:pt x="496" y="973"/>
                  </a:lnTo>
                  <a:lnTo>
                    <a:pt x="480" y="982"/>
                  </a:lnTo>
                  <a:lnTo>
                    <a:pt x="460" y="992"/>
                  </a:lnTo>
                  <a:lnTo>
                    <a:pt x="436" y="1005"/>
                  </a:lnTo>
                  <a:lnTo>
                    <a:pt x="408" y="1021"/>
                  </a:lnTo>
                  <a:lnTo>
                    <a:pt x="378" y="1039"/>
                  </a:lnTo>
                  <a:lnTo>
                    <a:pt x="345" y="1059"/>
                  </a:lnTo>
                  <a:lnTo>
                    <a:pt x="310" y="1081"/>
                  </a:lnTo>
                  <a:lnTo>
                    <a:pt x="273" y="1105"/>
                  </a:lnTo>
                  <a:lnTo>
                    <a:pt x="235" y="1133"/>
                  </a:lnTo>
                  <a:lnTo>
                    <a:pt x="197" y="1161"/>
                  </a:lnTo>
                  <a:lnTo>
                    <a:pt x="159" y="1191"/>
                  </a:lnTo>
                  <a:lnTo>
                    <a:pt x="149" y="1203"/>
                  </a:lnTo>
                  <a:lnTo>
                    <a:pt x="142" y="1216"/>
                  </a:lnTo>
                  <a:lnTo>
                    <a:pt x="140" y="1232"/>
                  </a:lnTo>
                  <a:lnTo>
                    <a:pt x="140" y="1406"/>
                  </a:lnTo>
                  <a:lnTo>
                    <a:pt x="138" y="1425"/>
                  </a:lnTo>
                  <a:lnTo>
                    <a:pt x="131" y="1442"/>
                  </a:lnTo>
                  <a:lnTo>
                    <a:pt x="120" y="1455"/>
                  </a:lnTo>
                  <a:lnTo>
                    <a:pt x="105" y="1467"/>
                  </a:lnTo>
                  <a:lnTo>
                    <a:pt x="89" y="1473"/>
                  </a:lnTo>
                  <a:lnTo>
                    <a:pt x="71" y="1477"/>
                  </a:lnTo>
                  <a:lnTo>
                    <a:pt x="52" y="1473"/>
                  </a:lnTo>
                  <a:lnTo>
                    <a:pt x="35" y="1467"/>
                  </a:lnTo>
                  <a:lnTo>
                    <a:pt x="20" y="1455"/>
                  </a:lnTo>
                  <a:lnTo>
                    <a:pt x="9" y="1442"/>
                  </a:lnTo>
                  <a:lnTo>
                    <a:pt x="2" y="1425"/>
                  </a:lnTo>
                  <a:lnTo>
                    <a:pt x="0" y="1406"/>
                  </a:lnTo>
                  <a:lnTo>
                    <a:pt x="0" y="1232"/>
                  </a:lnTo>
                  <a:lnTo>
                    <a:pt x="2" y="1203"/>
                  </a:lnTo>
                  <a:lnTo>
                    <a:pt x="8" y="1175"/>
                  </a:lnTo>
                  <a:lnTo>
                    <a:pt x="18" y="1149"/>
                  </a:lnTo>
                  <a:lnTo>
                    <a:pt x="32" y="1124"/>
                  </a:lnTo>
                  <a:lnTo>
                    <a:pt x="50" y="1102"/>
                  </a:lnTo>
                  <a:lnTo>
                    <a:pt x="71" y="1083"/>
                  </a:lnTo>
                  <a:lnTo>
                    <a:pt x="111" y="1050"/>
                  </a:lnTo>
                  <a:lnTo>
                    <a:pt x="151" y="1021"/>
                  </a:lnTo>
                  <a:lnTo>
                    <a:pt x="190" y="992"/>
                  </a:lnTo>
                  <a:lnTo>
                    <a:pt x="229" y="967"/>
                  </a:lnTo>
                  <a:lnTo>
                    <a:pt x="266" y="943"/>
                  </a:lnTo>
                  <a:lnTo>
                    <a:pt x="301" y="921"/>
                  </a:lnTo>
                  <a:lnTo>
                    <a:pt x="333" y="902"/>
                  </a:lnTo>
                  <a:lnTo>
                    <a:pt x="363" y="885"/>
                  </a:lnTo>
                  <a:lnTo>
                    <a:pt x="389" y="871"/>
                  </a:lnTo>
                  <a:lnTo>
                    <a:pt x="411" y="859"/>
                  </a:lnTo>
                  <a:lnTo>
                    <a:pt x="411" y="682"/>
                  </a:lnTo>
                  <a:lnTo>
                    <a:pt x="393" y="660"/>
                  </a:lnTo>
                  <a:lnTo>
                    <a:pt x="380" y="636"/>
                  </a:lnTo>
                  <a:lnTo>
                    <a:pt x="369" y="610"/>
                  </a:lnTo>
                  <a:lnTo>
                    <a:pt x="363" y="583"/>
                  </a:lnTo>
                  <a:lnTo>
                    <a:pt x="361" y="554"/>
                  </a:lnTo>
                  <a:lnTo>
                    <a:pt x="361" y="300"/>
                  </a:lnTo>
                  <a:lnTo>
                    <a:pt x="364" y="256"/>
                  </a:lnTo>
                  <a:lnTo>
                    <a:pt x="373" y="214"/>
                  </a:lnTo>
                  <a:lnTo>
                    <a:pt x="388" y="174"/>
                  </a:lnTo>
                  <a:lnTo>
                    <a:pt x="409" y="137"/>
                  </a:lnTo>
                  <a:lnTo>
                    <a:pt x="433" y="104"/>
                  </a:lnTo>
                  <a:lnTo>
                    <a:pt x="463" y="74"/>
                  </a:lnTo>
                  <a:lnTo>
                    <a:pt x="497" y="49"/>
                  </a:lnTo>
                  <a:lnTo>
                    <a:pt x="534" y="29"/>
                  </a:lnTo>
                  <a:lnTo>
                    <a:pt x="573" y="13"/>
                  </a:lnTo>
                  <a:lnTo>
                    <a:pt x="615" y="5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  <p:sp>
          <p:nvSpPr>
            <p:cNvPr id="168" name="Freeform 312"/>
            <p:cNvSpPr>
              <a:spLocks/>
            </p:cNvSpPr>
            <p:nvPr/>
          </p:nvSpPr>
          <p:spPr bwMode="auto">
            <a:xfrm>
              <a:off x="7426325" y="4486275"/>
              <a:ext cx="158750" cy="141287"/>
            </a:xfrm>
            <a:custGeom>
              <a:avLst/>
              <a:gdLst>
                <a:gd name="T0" fmla="*/ 499 w 997"/>
                <a:gd name="T1" fmla="*/ 0 h 885"/>
                <a:gd name="T2" fmla="*/ 518 w 997"/>
                <a:gd name="T3" fmla="*/ 2 h 885"/>
                <a:gd name="T4" fmla="*/ 535 w 997"/>
                <a:gd name="T5" fmla="*/ 9 h 885"/>
                <a:gd name="T6" fmla="*/ 549 w 997"/>
                <a:gd name="T7" fmla="*/ 20 h 885"/>
                <a:gd name="T8" fmla="*/ 559 w 997"/>
                <a:gd name="T9" fmla="*/ 35 h 885"/>
                <a:gd name="T10" fmla="*/ 567 w 997"/>
                <a:gd name="T11" fmla="*/ 52 h 885"/>
                <a:gd name="T12" fmla="*/ 569 w 997"/>
                <a:gd name="T13" fmla="*/ 70 h 885"/>
                <a:gd name="T14" fmla="*/ 569 w 997"/>
                <a:gd name="T15" fmla="*/ 525 h 885"/>
                <a:gd name="T16" fmla="*/ 962 w 997"/>
                <a:gd name="T17" fmla="*/ 753 h 885"/>
                <a:gd name="T18" fmla="*/ 977 w 997"/>
                <a:gd name="T19" fmla="*/ 764 h 885"/>
                <a:gd name="T20" fmla="*/ 988 w 997"/>
                <a:gd name="T21" fmla="*/ 779 h 885"/>
                <a:gd name="T22" fmla="*/ 995 w 997"/>
                <a:gd name="T23" fmla="*/ 795 h 885"/>
                <a:gd name="T24" fmla="*/ 997 w 997"/>
                <a:gd name="T25" fmla="*/ 813 h 885"/>
                <a:gd name="T26" fmla="*/ 995 w 997"/>
                <a:gd name="T27" fmla="*/ 831 h 885"/>
                <a:gd name="T28" fmla="*/ 987 w 997"/>
                <a:gd name="T29" fmla="*/ 849 h 885"/>
                <a:gd name="T30" fmla="*/ 976 w 997"/>
                <a:gd name="T31" fmla="*/ 864 h 885"/>
                <a:gd name="T32" fmla="*/ 962 w 997"/>
                <a:gd name="T33" fmla="*/ 875 h 885"/>
                <a:gd name="T34" fmla="*/ 945 w 997"/>
                <a:gd name="T35" fmla="*/ 882 h 885"/>
                <a:gd name="T36" fmla="*/ 927 w 997"/>
                <a:gd name="T37" fmla="*/ 884 h 885"/>
                <a:gd name="T38" fmla="*/ 909 w 997"/>
                <a:gd name="T39" fmla="*/ 882 h 885"/>
                <a:gd name="T40" fmla="*/ 892 w 997"/>
                <a:gd name="T41" fmla="*/ 875 h 885"/>
                <a:gd name="T42" fmla="*/ 499 w 997"/>
                <a:gd name="T43" fmla="*/ 648 h 885"/>
                <a:gd name="T44" fmla="*/ 106 w 997"/>
                <a:gd name="T45" fmla="*/ 875 h 885"/>
                <a:gd name="T46" fmla="*/ 89 w 997"/>
                <a:gd name="T47" fmla="*/ 883 h 885"/>
                <a:gd name="T48" fmla="*/ 71 w 997"/>
                <a:gd name="T49" fmla="*/ 885 h 885"/>
                <a:gd name="T50" fmla="*/ 53 w 997"/>
                <a:gd name="T51" fmla="*/ 883 h 885"/>
                <a:gd name="T52" fmla="*/ 36 w 997"/>
                <a:gd name="T53" fmla="*/ 875 h 885"/>
                <a:gd name="T54" fmla="*/ 21 w 997"/>
                <a:gd name="T55" fmla="*/ 865 h 885"/>
                <a:gd name="T56" fmla="*/ 10 w 997"/>
                <a:gd name="T57" fmla="*/ 849 h 885"/>
                <a:gd name="T58" fmla="*/ 2 w 997"/>
                <a:gd name="T59" fmla="*/ 832 h 885"/>
                <a:gd name="T60" fmla="*/ 0 w 997"/>
                <a:gd name="T61" fmla="*/ 814 h 885"/>
                <a:gd name="T62" fmla="*/ 3 w 997"/>
                <a:gd name="T63" fmla="*/ 796 h 885"/>
                <a:gd name="T64" fmla="*/ 10 w 997"/>
                <a:gd name="T65" fmla="*/ 779 h 885"/>
                <a:gd name="T66" fmla="*/ 20 w 997"/>
                <a:gd name="T67" fmla="*/ 764 h 885"/>
                <a:gd name="T68" fmla="*/ 36 w 997"/>
                <a:gd name="T69" fmla="*/ 754 h 885"/>
                <a:gd name="T70" fmla="*/ 428 w 997"/>
                <a:gd name="T71" fmla="*/ 525 h 885"/>
                <a:gd name="T72" fmla="*/ 428 w 997"/>
                <a:gd name="T73" fmla="*/ 70 h 885"/>
                <a:gd name="T74" fmla="*/ 432 w 997"/>
                <a:gd name="T75" fmla="*/ 52 h 885"/>
                <a:gd name="T76" fmla="*/ 438 w 997"/>
                <a:gd name="T77" fmla="*/ 35 h 885"/>
                <a:gd name="T78" fmla="*/ 450 w 997"/>
                <a:gd name="T79" fmla="*/ 20 h 885"/>
                <a:gd name="T80" fmla="*/ 463 w 997"/>
                <a:gd name="T81" fmla="*/ 9 h 885"/>
                <a:gd name="T82" fmla="*/ 480 w 997"/>
                <a:gd name="T83" fmla="*/ 2 h 885"/>
                <a:gd name="T84" fmla="*/ 499 w 997"/>
                <a:gd name="T85" fmla="*/ 0 h 8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97" h="885">
                  <a:moveTo>
                    <a:pt x="499" y="0"/>
                  </a:moveTo>
                  <a:lnTo>
                    <a:pt x="518" y="2"/>
                  </a:lnTo>
                  <a:lnTo>
                    <a:pt x="535" y="9"/>
                  </a:lnTo>
                  <a:lnTo>
                    <a:pt x="549" y="20"/>
                  </a:lnTo>
                  <a:lnTo>
                    <a:pt x="559" y="35"/>
                  </a:lnTo>
                  <a:lnTo>
                    <a:pt x="567" y="52"/>
                  </a:lnTo>
                  <a:lnTo>
                    <a:pt x="569" y="70"/>
                  </a:lnTo>
                  <a:lnTo>
                    <a:pt x="569" y="525"/>
                  </a:lnTo>
                  <a:lnTo>
                    <a:pt x="962" y="753"/>
                  </a:lnTo>
                  <a:lnTo>
                    <a:pt x="977" y="764"/>
                  </a:lnTo>
                  <a:lnTo>
                    <a:pt x="988" y="779"/>
                  </a:lnTo>
                  <a:lnTo>
                    <a:pt x="995" y="795"/>
                  </a:lnTo>
                  <a:lnTo>
                    <a:pt x="997" y="813"/>
                  </a:lnTo>
                  <a:lnTo>
                    <a:pt x="995" y="831"/>
                  </a:lnTo>
                  <a:lnTo>
                    <a:pt x="987" y="849"/>
                  </a:lnTo>
                  <a:lnTo>
                    <a:pt x="976" y="864"/>
                  </a:lnTo>
                  <a:lnTo>
                    <a:pt x="962" y="875"/>
                  </a:lnTo>
                  <a:lnTo>
                    <a:pt x="945" y="882"/>
                  </a:lnTo>
                  <a:lnTo>
                    <a:pt x="927" y="884"/>
                  </a:lnTo>
                  <a:lnTo>
                    <a:pt x="909" y="882"/>
                  </a:lnTo>
                  <a:lnTo>
                    <a:pt x="892" y="875"/>
                  </a:lnTo>
                  <a:lnTo>
                    <a:pt x="499" y="648"/>
                  </a:lnTo>
                  <a:lnTo>
                    <a:pt x="106" y="875"/>
                  </a:lnTo>
                  <a:lnTo>
                    <a:pt x="89" y="883"/>
                  </a:lnTo>
                  <a:lnTo>
                    <a:pt x="71" y="885"/>
                  </a:lnTo>
                  <a:lnTo>
                    <a:pt x="53" y="883"/>
                  </a:lnTo>
                  <a:lnTo>
                    <a:pt x="36" y="875"/>
                  </a:lnTo>
                  <a:lnTo>
                    <a:pt x="21" y="865"/>
                  </a:lnTo>
                  <a:lnTo>
                    <a:pt x="10" y="849"/>
                  </a:lnTo>
                  <a:lnTo>
                    <a:pt x="2" y="832"/>
                  </a:lnTo>
                  <a:lnTo>
                    <a:pt x="0" y="814"/>
                  </a:lnTo>
                  <a:lnTo>
                    <a:pt x="3" y="796"/>
                  </a:lnTo>
                  <a:lnTo>
                    <a:pt x="10" y="779"/>
                  </a:lnTo>
                  <a:lnTo>
                    <a:pt x="20" y="764"/>
                  </a:lnTo>
                  <a:lnTo>
                    <a:pt x="36" y="754"/>
                  </a:lnTo>
                  <a:lnTo>
                    <a:pt x="428" y="525"/>
                  </a:lnTo>
                  <a:lnTo>
                    <a:pt x="428" y="70"/>
                  </a:lnTo>
                  <a:lnTo>
                    <a:pt x="432" y="52"/>
                  </a:lnTo>
                  <a:lnTo>
                    <a:pt x="438" y="35"/>
                  </a:lnTo>
                  <a:lnTo>
                    <a:pt x="450" y="20"/>
                  </a:lnTo>
                  <a:lnTo>
                    <a:pt x="463" y="9"/>
                  </a:lnTo>
                  <a:lnTo>
                    <a:pt x="480" y="2"/>
                  </a:lnTo>
                  <a:lnTo>
                    <a:pt x="49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500" dirty="0"/>
            </a:p>
          </p:txBody>
        </p:sp>
      </p:grpSp>
      <p:sp>
        <p:nvSpPr>
          <p:cNvPr id="169" name="Прямоугольник 168"/>
          <p:cNvSpPr/>
          <p:nvPr/>
        </p:nvSpPr>
        <p:spPr>
          <a:xfrm>
            <a:off x="5761735" y="5917001"/>
            <a:ext cx="5915915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kk-KZ" sz="1600" dirty="0" smtClean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Проведение МОДО согласно принципам академической честности для получения объективных результатов </a:t>
            </a:r>
            <a:endParaRPr lang="ru-RU" sz="1600" dirty="0">
              <a:latin typeface="Bahnschrift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Rounded Rectangle 2"/>
          <p:cNvSpPr/>
          <p:nvPr/>
        </p:nvSpPr>
        <p:spPr>
          <a:xfrm>
            <a:off x="348895" y="6132977"/>
            <a:ext cx="3999877" cy="511582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rgbClr val="1C69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latin typeface="Bahnschrift" panose="020B0502040204020203" pitchFamily="34" charset="0"/>
            </a:endParaRPr>
          </a:p>
        </p:txBody>
      </p:sp>
      <p:sp>
        <p:nvSpPr>
          <p:cNvPr id="173" name="Прямоугольник 172"/>
          <p:cNvSpPr/>
          <p:nvPr/>
        </p:nvSpPr>
        <p:spPr>
          <a:xfrm>
            <a:off x="547742" y="6195289"/>
            <a:ext cx="355711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Bahnschrift" pitchFamily="34" charset="0"/>
                <a:cs typeface="Times New Roman" panose="02020603050405020304" pitchFamily="18" charset="0"/>
              </a:rPr>
              <a:t>МЕТОДИЧЕСКИЕ РЕКОМЕНДАЦИИ</a:t>
            </a:r>
            <a:endParaRPr lang="ru-RU" sz="1600" b="1" dirty="0">
              <a:solidFill>
                <a:srgbClr val="002060"/>
              </a:solidFill>
              <a:latin typeface="Bahnschrift" pitchFamily="34" charset="0"/>
              <a:cs typeface="Times New Roman" panose="02020603050405020304" pitchFamily="18" charset="0"/>
            </a:endParaRPr>
          </a:p>
        </p:txBody>
      </p:sp>
      <p:sp>
        <p:nvSpPr>
          <p:cNvPr id="174" name="Прямоугольник 173"/>
          <p:cNvSpPr/>
          <p:nvPr/>
        </p:nvSpPr>
        <p:spPr>
          <a:xfrm>
            <a:off x="433312" y="5151899"/>
            <a:ext cx="40893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АНКЕТИРОВАНИЕ </a:t>
            </a:r>
            <a:endParaRPr lang="ru-RU" sz="1600" b="1" dirty="0" smtClean="0">
              <a:solidFill>
                <a:srgbClr val="002060"/>
              </a:solidFill>
              <a:latin typeface="Bahnschrift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1400" b="1" dirty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социально-демографический блок, учебная деятельность, школьный климат и мотивация</a:t>
            </a:r>
            <a:r>
              <a:rPr lang="ru-RU" sz="14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u-RU" sz="1400" b="1" dirty="0">
              <a:solidFill>
                <a:srgbClr val="002060"/>
              </a:solidFill>
              <a:latin typeface="Bahnschrift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xmlns="" id="{5DD541A7-A579-AE9D-4E21-9B586E718089}"/>
              </a:ext>
            </a:extLst>
          </p:cNvPr>
          <p:cNvSpPr txBox="1"/>
          <p:nvPr/>
        </p:nvSpPr>
        <p:spPr>
          <a:xfrm>
            <a:off x="1037999" y="914776"/>
            <a:ext cx="5677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  <a:sym typeface="Inter"/>
              </a:rPr>
              <a:t>Закон РК «</a:t>
            </a:r>
            <a:r>
              <a:rPr lang="ru-RU" sz="1600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  <a:sym typeface="Inter"/>
              </a:rPr>
              <a:t>Об</a:t>
            </a:r>
            <a:r>
              <a:rPr lang="ru-RU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  <a:sym typeface="Inter"/>
              </a:rPr>
              <a:t> образовании» статья 55</a:t>
            </a:r>
          </a:p>
          <a:p>
            <a:r>
              <a:rPr lang="ru-RU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  <a:sym typeface="Inter"/>
              </a:rPr>
              <a:t>Правила МОДО от 5 мая 2021 №204</a:t>
            </a:r>
            <a:endParaRPr lang="en-US" dirty="0">
              <a:latin typeface="Bahnschrift" pitchFamily="34" charset="0"/>
              <a:ea typeface="Tahoma" panose="020B0604030504040204" pitchFamily="34" charset="0"/>
              <a:cs typeface="Arial" panose="020B0604020202020204" pitchFamily="34" charset="0"/>
              <a:sym typeface="Inter"/>
            </a:endParaRPr>
          </a:p>
        </p:txBody>
      </p:sp>
      <p:pic>
        <p:nvPicPr>
          <p:cNvPr id="176" name="Рисунок 175">
            <a:extLst>
              <a:ext uri="{FF2B5EF4-FFF2-40B4-BE49-F238E27FC236}">
                <a16:creationId xmlns:a16="http://schemas.microsoft.com/office/drawing/2014/main" xmlns="" id="{314F7265-595E-B598-8FF3-A198EF573D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6992" y="978820"/>
            <a:ext cx="609600" cy="609600"/>
          </a:xfrm>
          <a:prstGeom prst="rect">
            <a:avLst/>
          </a:prstGeom>
        </p:spPr>
      </p:pic>
      <p:sp>
        <p:nvSpPr>
          <p:cNvPr id="179" name="Rounded Rectangle 2"/>
          <p:cNvSpPr/>
          <p:nvPr/>
        </p:nvSpPr>
        <p:spPr>
          <a:xfrm>
            <a:off x="346992" y="3148758"/>
            <a:ext cx="4001779" cy="867515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rgbClr val="1C69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latin typeface="Bahnschrift" panose="020B0502040204020203" pitchFamily="34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5670987" y="956549"/>
            <a:ext cx="6381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МОДО</a:t>
            </a:r>
            <a:r>
              <a:rPr lang="ru-RU" dirty="0">
                <a:latin typeface="Bahnschrift" pitchFamily="34" charset="0"/>
                <a:ea typeface="Tahoma" panose="020B0604030504040204" pitchFamily="34" charset="0"/>
                <a:cs typeface="Arial" panose="020B0604020202020204" pitchFamily="34" charset="0"/>
              </a:rPr>
              <a:t> - независимое от организаций образования систематическое наблюдение за качеством обучения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242070" y="3155617"/>
            <a:ext cx="42025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Тест на определение </a:t>
            </a:r>
            <a:r>
              <a:rPr lang="ru-RU" sz="1600" b="1" dirty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уровня функциональной грамотности </a:t>
            </a:r>
            <a:r>
              <a:rPr lang="ru-RU" sz="16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обучающихся</a:t>
            </a:r>
            <a:endParaRPr lang="ru-RU" sz="1600" b="1" dirty="0">
              <a:solidFill>
                <a:srgbClr val="002060"/>
              </a:solidFill>
              <a:latin typeface="Bahnschrift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Rounded Rectangle 2"/>
          <p:cNvSpPr/>
          <p:nvPr/>
        </p:nvSpPr>
        <p:spPr>
          <a:xfrm>
            <a:off x="363595" y="4120656"/>
            <a:ext cx="4001779" cy="867515"/>
          </a:xfrm>
          <a:prstGeom prst="roundRect">
            <a:avLst>
              <a:gd name="adj" fmla="val 3968"/>
            </a:avLst>
          </a:prstGeom>
          <a:solidFill>
            <a:schemeClr val="bg1"/>
          </a:solidFill>
          <a:ln>
            <a:solidFill>
              <a:srgbClr val="1C69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latin typeface="Bahnschrift" panose="020B0502040204020203" pitchFamily="34" charset="0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797204" y="4278157"/>
            <a:ext cx="3149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Три направления: чтение, математика </a:t>
            </a:r>
            <a:r>
              <a:rPr lang="ru-RU" sz="1600" b="1" dirty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</a:t>
            </a:r>
            <a:r>
              <a:rPr lang="ru-RU" sz="1600" b="1" dirty="0" smtClean="0">
                <a:solidFill>
                  <a:srgbClr val="002060"/>
                </a:solidFill>
                <a:latin typeface="Bahnschrift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естествознание</a:t>
            </a:r>
            <a:endParaRPr lang="ru-RU" sz="1600" b="1" dirty="0">
              <a:solidFill>
                <a:srgbClr val="002060"/>
              </a:solidFill>
              <a:latin typeface="Bahnschrift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8419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Другая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FFC000"/>
      </a:accent3>
      <a:accent4>
        <a:srgbClr val="FFC000"/>
      </a:accent4>
      <a:accent5>
        <a:srgbClr val="7CCA62"/>
      </a:accent5>
      <a:accent6>
        <a:srgbClr val="A5C249"/>
      </a:accent6>
      <a:hlink>
        <a:srgbClr val="F49100"/>
      </a:hlink>
      <a:folHlink>
        <a:srgbClr val="F49100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16680</TotalTime>
  <Words>137</Words>
  <Application>Microsoft Office PowerPoint</Application>
  <PresentationFormat>Произвольный</PresentationFormat>
  <Paragraphs>24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ТРАНСФОРМАЦИЯ ОБРАЗОВАНИЯ</dc:title>
  <dc:creator>Rustem Bigari</dc:creator>
  <cp:lastModifiedBy>Admin</cp:lastModifiedBy>
  <cp:revision>718</cp:revision>
  <cp:lastPrinted>2023-03-01T12:36:34Z</cp:lastPrinted>
  <dcterms:created xsi:type="dcterms:W3CDTF">2020-12-31T07:10:10Z</dcterms:created>
  <dcterms:modified xsi:type="dcterms:W3CDTF">2023-10-18T06:46:46Z</dcterms:modified>
</cp:coreProperties>
</file>