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1" r:id="rId3"/>
    <p:sldId id="262" r:id="rId4"/>
    <p:sldId id="257" r:id="rId5"/>
    <p:sldId id="263" r:id="rId6"/>
    <p:sldId id="258" r:id="rId7"/>
    <p:sldId id="259" r:id="rId8"/>
    <p:sldId id="264" r:id="rId9"/>
    <p:sldId id="260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508" y="116632"/>
            <a:ext cx="8856984" cy="1075184"/>
          </a:xfrm>
        </p:spPr>
        <p:txBody>
          <a:bodyPr>
            <a:noAutofit/>
          </a:bodyPr>
          <a:lstStyle/>
          <a:p>
            <a:pPr algn="ctr"/>
            <a:r>
              <a:rPr lang="ru-RU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Тұрмыстық</a:t>
            </a:r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зорлық-зомбылықпен</a:t>
            </a:r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күресу</a:t>
            </a:r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жадынама</a:t>
            </a: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09990"/>
            <a:ext cx="3043120" cy="340999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37113"/>
            <a:ext cx="9144000" cy="244113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915816" y="1309989"/>
            <a:ext cx="6228184" cy="295465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Егер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сіз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тұрмыстық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зорлық-зомбылыққа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тап </a:t>
            </a:r>
            <a:r>
              <a:rPr lang="ru-RU" sz="1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болсаңыз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не 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істеу </a:t>
            </a: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керек?</a:t>
            </a:r>
          </a:p>
          <a:p>
            <a:pPr algn="ctr"/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Сіздің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өміріңізге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денсаулығыңызға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қауіп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төнген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ез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келген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тәсілмен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көршілерді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туыстарды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көмекке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шақыруға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тырысыңыз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ереу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үйден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шығып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көше</a:t>
            </a:r>
            <a:r>
              <a:rPr lang="kk-KZ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дегі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өтіп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жатқан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адамдардың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назарын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аударуға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тырысыңыз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умақтық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ішкі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істер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органына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112 телефоны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жүгіну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Жергілікті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полиция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қызметкеріне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хабарласыңыз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Қауіп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төнген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отбасы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мүшесі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Қылмыстық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кодексінің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ұру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«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азаптау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«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өлтіремін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қорқыту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т.б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баптары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қылмыстық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жауапкершілікке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тартылуы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Осы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баптар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тарту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көбінесе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аса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қылмыстардың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алуға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көмектеседі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29965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73937" y="908720"/>
            <a:ext cx="8229600" cy="4525963"/>
          </a:xfrm>
        </p:spPr>
        <p:txBody>
          <a:bodyPr>
            <a:normAutofit fontScale="55000" lnSpcReduction="20000"/>
          </a:bodyPr>
          <a:lstStyle/>
          <a:p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разговаривайте с незнакомцами и не пускайте их в дом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ними нельзя 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заходить 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лифт и в подъезд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садитесь в машину с незнакомцами. </a:t>
            </a:r>
            <a:endParaRPr lang="ru-RU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задерживайтесь на улице после занятий, особенно после наступления темноты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Научитесь 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говорить "нет". Если вы чувствуете, что ваша безопасность находится в опасности, не стесняйтесь сказать "нет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".</a:t>
            </a:r>
          </a:p>
          <a:p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провоцируйте насильника (не оскорбляйте его), постарайтесь спокойно поговорить с 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ним. </a:t>
            </a:r>
          </a:p>
          <a:p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пристали хулиганы, 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позвоните своим друзьям или привлеките внимание случайных 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прохожих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прокричав «Огонь». 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Хулиганы, как правило, трусы, и даже группа детей моложе 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могут им противостоять. </a:t>
            </a:r>
          </a:p>
          <a:p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 собираетесь вернуться домой вечером, попробуйте прогуляться по улицам с центральным освещением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Всегда 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помните свой 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адрес  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номер телефона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Каждый 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имеет право на жизнь без насилия и жестокости. Родители-самые близкие люди несут ответственность прежде всего за безопасность и защиту ребенка. Ребенок имеет право жить без насилия! Если вы знаете факты жестокого обращения с детьми в семье, не оставайтесь равнодушными, сообщите: 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дежурной части 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УВД - «102»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0023" y="-171400"/>
            <a:ext cx="8229600" cy="1143000"/>
          </a:xfrm>
        </p:spPr>
        <p:txBody>
          <a:bodyPr/>
          <a:lstStyle/>
          <a:p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Правило четырех "нет"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869159"/>
            <a:ext cx="2880320" cy="190700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7488" y="4869159"/>
            <a:ext cx="2874671" cy="1906231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58" y="4850042"/>
            <a:ext cx="2880321" cy="1905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344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915816" y="1428244"/>
            <a:ext cx="6193401" cy="3024336"/>
          </a:xfrm>
          <a:solidFill>
            <a:schemeClr val="bg2">
              <a:lumMod val="75000"/>
            </a:schemeClr>
          </a:solidFill>
        </p:spPr>
        <p:txBody>
          <a:bodyPr>
            <a:normAutofit fontScale="92500" lnSpcReduction="20000"/>
          </a:bodyPr>
          <a:lstStyle/>
          <a:p>
            <a:pPr marL="109728" indent="0" algn="just">
              <a:buNone/>
            </a:pP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делать, если вы столкнулись с домашним насилием?</a:t>
            </a:r>
          </a:p>
          <a:p>
            <a:pPr marL="109728" indent="0" algn="ctr">
              <a:buNone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опасности для жизни и здоровья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Попробуйте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любым способом позвать на помощь соседей или родственников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109728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Немедленно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выйдите из дома и постарайтесь привлечь внимание прохожих на улице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109728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Обратиться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территориальный орган внутренних дел по телефону 112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109728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Свяжитесь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местным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полицейским; </a:t>
            </a:r>
          </a:p>
          <a:p>
            <a:pPr marL="109728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Член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семьи, которому угрожает опасность, может быть привлечен к уголовной ответственности по УК РК за «побои», «пытки», «угрозу убийством» 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 применение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этим статьям часто помогает предотвратить более тяжкие преступления.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19735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Памятка о борьбе с домашним насилием</a:t>
            </a:r>
          </a:p>
        </p:txBody>
      </p:sp>
      <p:pic>
        <p:nvPicPr>
          <p:cNvPr id="4" name="Объект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35414"/>
            <a:ext cx="3131840" cy="340999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37113"/>
            <a:ext cx="9144000" cy="2441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7896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95936" y="160008"/>
            <a:ext cx="5040560" cy="6560044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109728" indent="0" algn="ctr">
              <a:buNone/>
            </a:pPr>
            <a:r>
              <a:rPr lang="ru-RU" sz="1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Өзіңізді</a:t>
            </a:r>
            <a:r>
              <a:rPr 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тұрмыстық</a:t>
            </a:r>
            <a:r>
              <a:rPr 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зорлық-зомбылықтан</a:t>
            </a:r>
            <a:r>
              <a:rPr 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қалай</a:t>
            </a:r>
            <a:r>
              <a:rPr 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қорғауға</a:t>
            </a:r>
            <a:r>
              <a:rPr 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endParaRPr lang="ru-RU" sz="1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endParaRPr lang="ru-RU" sz="1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sz="1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Егер</a:t>
            </a: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сіздің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ойыңызша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дағдарыстық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жағдайды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полицияның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араласуынсыз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шешу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перспективасы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соған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қарамастан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бірқатар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алдын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шараларын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қабылдау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15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Жақындарыңызды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сіздің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отбасыңыздағы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қазіргі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хабардар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етіп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отырыңыз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2.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Қауіп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төнген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кетуге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болатын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сенімді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орынға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ие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болыңыз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туыстарыңызда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достарыңызда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endParaRPr lang="ru-RU" sz="15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Егер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сіздің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пәтеріңізден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Шу мен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айқай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естілсе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көршілеріңізбен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полиция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шақыруға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келісіңіз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15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Үйдің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көліктің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қосалқы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кілттерін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жасырыңыз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сонда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алып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қауіп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төнген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үйден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тез кете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аласыз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15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ақша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сомасын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телефон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нөмірлері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жазылған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дәптерді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төлқұжатты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балалардың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құжаттарын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қағаздарды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сондай-ақ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киім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дәрі-дәрмектерді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жетімді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жерде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сақтаңыз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15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Жергілікті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көмек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қызметтерінің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телефондарын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соның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полиция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бөлімінің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кезекші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бөлімін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учаскелік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полиция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уәкілін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кәмелетке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толмағандар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жөніндегі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инспекторды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дағдарыс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орталығын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т. б.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алдын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ала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біліп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жазып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алыңыз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0008"/>
            <a:ext cx="3960440" cy="315001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3049720"/>
            <a:ext cx="3960440" cy="3670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237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67237" y="3739356"/>
            <a:ext cx="9525" cy="9525"/>
          </a:xfrm>
        </p:spPr>
      </p:pic>
      <p:sp>
        <p:nvSpPr>
          <p:cNvPr id="6" name="TextBox 5"/>
          <p:cNvSpPr txBox="1"/>
          <p:nvPr/>
        </p:nvSpPr>
        <p:spPr>
          <a:xfrm>
            <a:off x="4058350" y="164411"/>
            <a:ext cx="5086782" cy="655564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уберечь себя от домашнего насилия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том случае, если, по вашему мнению, существует перспектива решения кризисной ситуации без вмешательства полиции, тем не менее, нужно принять ряд предупредительных мер:</a:t>
            </a:r>
            <a:b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делайте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так, чтобы ваши близкие находились в курсе складывающейся обстановки в вашей семье;</a:t>
            </a:r>
            <a:b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Имейте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надежное место (у родственников, у друзей), куда вы можете уйти в случае опасности;</a:t>
            </a:r>
            <a:b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Договоритесь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 своими соседями, чтобы они вызвали полицию, если услышат шум и крики из вашей квартиры;</a:t>
            </a:r>
            <a:b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рячьте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запасные ключи от дома (машины) так, чтобы, взяв их, вы могли бы быстро покинуть дом в случае опасности;</a:t>
            </a:r>
            <a:b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Имейте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запасе необходимую сумму денег, записную книжку с номерами телефонов, паспорт, документы детей, другие важные бумаги, а также одежду и нужные лекарства в доступном для вас месте;</a:t>
            </a:r>
            <a:b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Заранее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узнайте и запишите телефоны местных служб помощи, в том числе дежурную часть отдела полиции, вашего участкового уполномоченного полиции, инспектора по делам несовершеннолетних, кризисного центра и т.п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415" y="160009"/>
            <a:ext cx="3767995" cy="2996952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780" y="3049720"/>
            <a:ext cx="3786964" cy="3670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3858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-14924" y="1556792"/>
            <a:ext cx="9158924" cy="3024336"/>
          </a:xfrm>
          <a:solidFill>
            <a:schemeClr val="bg2">
              <a:lumMod val="75000"/>
            </a:schemeClr>
          </a:solidFill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Егер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бала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сізге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зорлық-зомбылық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айтса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өзін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қалай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ұстау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ru-RU" sz="1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айтқанын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байыпты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қабылдаңыз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қорқыту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өтірік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айтпайды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әсіресе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егер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эмоционалды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егжей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тегжейлі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айтса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эмоциялар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кешкен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жағдайға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келеді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ru-RU" sz="1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мойындауына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сабырлы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жауап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беріңіз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сізді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қалдыратынын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сізді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ренжітетінін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көрсетпеңіз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Баланы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тыныштандырыңыз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қолдаңыз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"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маған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айтқаныңызды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дұрыс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жасадыңыз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"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бұған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кінәлі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емессіз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"мен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біреуге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психологқа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қызметкерге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полиция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қызметкеріне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не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болғанын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айтуым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керек.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сізге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бірнеше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сұрақ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қойғысы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келеді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сізді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қауіпсіз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сезінуге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көмектеседі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".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Балаңызға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айтыңыз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"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Егер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өзіңізді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жаман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сезінсеңіз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сақтауға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болмайтын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құпиялар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бар";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ru-RU" sz="1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қолданатын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сөздерді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қолданыңыз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оған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ұятсыз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сөздерді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қолданғаны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ескерту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жасамаңыз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өйткені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оқиғаны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сипаттаудың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жалғыз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";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ru-RU" sz="1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балаға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сенетіндігіңізді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тағы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қайталаңыз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айтты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ru-RU" sz="1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оған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істейтініңізді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түсіндіріңіз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Балаңызға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көрсетуге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уәде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беріңіз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5915" y="116632"/>
            <a:ext cx="7272808" cy="1143000"/>
          </a:xfrm>
        </p:spPr>
        <p:txBody>
          <a:bodyPr>
            <a:normAutofit/>
          </a:bodyPr>
          <a:lstStyle/>
          <a:p>
            <a:r>
              <a:rPr lang="ru-RU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Балаларға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қатысты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қатыгездікке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қарсы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іс-қимыл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жөніндегі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жадынама</a:t>
            </a: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91271"/>
            <a:ext cx="1793368" cy="179336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4662411"/>
            <a:ext cx="2160240" cy="216024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1" y="4516272"/>
            <a:ext cx="5701711" cy="2347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913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-540568" y="332656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sz="3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Памятка по противодействию жестокого обращения с детьми</a:t>
            </a:r>
            <a:endParaRPr lang="ru-RU" sz="3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1844824"/>
            <a:ext cx="9144000" cy="28931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вести себя, если ребенок рассказывает вам о насилии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отнеситесь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тому, что рассказал вам ребенок, серьезно. Он не будет лгать о пережитом издевательстве, особенно если он рассказывает очень эмоционально, с подробностями, эмоции соответствуют пережитому состоянию;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реагируйте спокойно на его признание и не показывайте, что вас это шокирует или вам это неприятно. Успокойте и поддержите ребенка: «Ты правильно сделал, что мне рассказал», «Ты в этом не виноват», «Мне надо сказать кое-кому (психологу, социальному работнику или полицейскому) о том, что случилось. Они захотят задать тебе несколько вопросов. Они помогут сделать так, чтобы ты чувствовала себя в безопасности». Скажите ребенку: «Бывают такие секреты, которые нельзя хранить, если, тебе сделали плохо»;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пользуйтесь теми же словами, которые использует ребенок, не делайте ему замечаний за использование непристойных выражений, так как для него это может быть единственным способом описать случившееся»;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повторите ребенку еще раз, что вы верите тому, что он рассказал;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объясните ему, что вы собираетесь делать дальше. Обещайте ребенку свою поддержку.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2283" y="4463736"/>
            <a:ext cx="5829300" cy="24003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116632"/>
            <a:ext cx="1865376" cy="1865376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4818428"/>
            <a:ext cx="1993404" cy="1993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1570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314417" y="944724"/>
            <a:ext cx="5803006" cy="5688632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Зорлық-зомбылық орын алса не істеу 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Ұялмаңыз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оқиға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айтудан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қорықпаңыз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қылмыскер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жауапқа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тартылуы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керек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қылмыс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endParaRPr lang="ru-RU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Жаныңызда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ұялы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телефоныңыз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болмаса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істейтін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телефонды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табуға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болатын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жақын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жердегі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дүкен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шаштараз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банк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т.б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 бару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керек.</a:t>
            </a:r>
          </a:p>
          <a:p>
            <a:r>
              <a:rPr lang="ru-RU" sz="1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Қылмыс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фактісі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ішкі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істер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органдарына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хабарлаңыз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( 102)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келуін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күтіңіз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Қылмыскерді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ыстық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қудалауда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табу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оңайырақ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Сізбен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мүмкіндігінше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дәл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айтыңыз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Неғұрлым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мәліметтерді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есте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сақтасаңыз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іздеу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соғұрлым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сәтті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1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Шабуыл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жарақат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алғаныңызға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сенімді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болмасаңыз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да,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жедел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жәрдемге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(103)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хабарласыңыз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Егер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жарақат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алған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онда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оны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дәрігер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жазып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алып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алынған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медициналық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құжаттарды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қорғау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органдарына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тапсыру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керек.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76342" y="94572"/>
            <a:ext cx="8856984" cy="1143000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Зорлық-зомбылық орын алса не істеу керек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876" y="1237572"/>
            <a:ext cx="2348880" cy="234888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3789040"/>
            <a:ext cx="3206913" cy="2564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1474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059832" y="980728"/>
            <a:ext cx="5915000" cy="5616624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pPr marL="109728" indent="0" algn="just">
              <a:buNone/>
            </a:pP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делать, если </a:t>
            </a:r>
            <a:r>
              <a:rPr lang="ru-RU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произошло </a:t>
            </a: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насилие</a:t>
            </a:r>
            <a:r>
              <a:rPr lang="ru-RU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стесняйтесь и не бойтесь рассказать о том, что произошло. Это преступление, за которое преступник должен быть привлечен к ответственности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just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вас нет мобильного телефона рядом с вами, вам следует посетить ближайший магазин (магазин, парикмахерскую, банк и т. д.), Где вы можете найти работающий телефон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Сообщите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факте преступления в органы внутренних дел (102) и дождитесь их прибытия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Преступника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легче найти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«в горячем преследовании».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Расскажите как можно больше и точнее обо всем, что с вами произошло. Чем больше деталей вы запомните, тем успешнее будет поиск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Даже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вы не уверены, получили ли вы травму во время приступа, обратитесь в отделение неотложной помощи (103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травма была получена, то ее должен выписать врач и передать полученные медицинские документы в правоохранительные органы.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-171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делать, если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произошло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насилие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980728"/>
            <a:ext cx="2520280" cy="252028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18" y="3975364"/>
            <a:ext cx="2971055" cy="2376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94572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0" y="816202"/>
            <a:ext cx="8229600" cy="4248472"/>
          </a:xfrm>
        </p:spPr>
        <p:txBody>
          <a:bodyPr>
            <a:normAutofit fontScale="92500" lnSpcReduction="10000"/>
          </a:bodyPr>
          <a:lstStyle/>
          <a:p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Бейтаныс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адамдармен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сөйлеспеңіз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оларды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үйге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КІРГІЗБЕҢІЗ.</a:t>
            </a:r>
          </a:p>
          <a:p>
            <a:r>
              <a:rPr lang="ru-RU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Олармен</a:t>
            </a: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бірге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лифтке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кіреберіске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кіруге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БОЛМАЙДЫ. </a:t>
            </a:r>
            <a:endParaRPr lang="ru-RU" sz="16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Бейтаныс</a:t>
            </a: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адамдармен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көлікке</a:t>
            </a:r>
            <a:r>
              <a:rPr lang="kk-KZ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МІНБЕҢІЗ</a:t>
            </a: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Сабақтан</a:t>
            </a: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әсіресе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қараңғы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түскенде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далада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КІДІРМЕҢІЗ.</a:t>
            </a:r>
          </a:p>
          <a:p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Жоқ</a:t>
            </a: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айтуды</a:t>
            </a: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</a:t>
            </a:r>
            <a:r>
              <a:rPr lang="kk-KZ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іліңіз.</a:t>
            </a: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Қауіпсіздігіңізге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қауіп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төніп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тұрғанын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сезсеңіз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ЖОҚ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айтудан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тартынбаңыз</a:t>
            </a: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Зорлаушыны</a:t>
            </a: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арандатпаңыз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(оны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қорламаңыз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онымен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сабырлы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сөйлесуге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тырысыңыз</a:t>
            </a: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Бұзақылар</a:t>
            </a: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жабысып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қалса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достарыңызға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қоңырау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шалыңыз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кездейсоқ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өтіп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бара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жатқан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адамдардың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назарын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аударыңыз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«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Өрт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!»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айқайлаңыз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Бұзақылар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әдетте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қорқақ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тіпті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олардан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жасы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кіші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тобы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қарсы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тұра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Егер</a:t>
            </a: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сіз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кешке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үйге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қайтатын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болсаңыз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онда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орталық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жарықтандырылған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көшелермен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жүруге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тырысыңыз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Мекен-жайыңыз</a:t>
            </a: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бен телефон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нөміріңізді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әрқашан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есте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сақтаңыз.Әрбір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баланың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зорлық-зомбылық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пен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қатыгездіксіз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өмір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сүруге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құқығы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бар.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баланың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қауіпсіздігі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қорғалуына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алдымен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жақын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жауапты</a:t>
            </a: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Баланың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зорлық-зомбылықсыз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өмір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сүруге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құқығы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бар!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Егер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сіз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отбасында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балаларды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қорлау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фактілерін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білсеңіз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бей-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жай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қалмаңыз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хабарлаңыз</a:t>
            </a: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ІІБ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кезекші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бөлімі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«102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-22270"/>
            <a:ext cx="8229600" cy="922114"/>
          </a:xfrm>
        </p:spPr>
        <p:txBody>
          <a:bodyPr/>
          <a:lstStyle/>
          <a:p>
            <a:r>
              <a:rPr lang="ru-RU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Төрт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«ЖОҚ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ереже</a:t>
            </a:r>
            <a:r>
              <a:rPr lang="kk-KZ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790" y="5036546"/>
            <a:ext cx="2663049" cy="1763154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4989950"/>
            <a:ext cx="2736304" cy="1809750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5036546"/>
            <a:ext cx="2664296" cy="1766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824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247</TotalTime>
  <Words>1224</Words>
  <Application>Microsoft Office PowerPoint</Application>
  <PresentationFormat>Экран (4:3)</PresentationFormat>
  <Paragraphs>72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Lucida Sans Unicode</vt:lpstr>
      <vt:lpstr>Times New Roman</vt:lpstr>
      <vt:lpstr>Verdana</vt:lpstr>
      <vt:lpstr>Wingdings 2</vt:lpstr>
      <vt:lpstr>Wingdings 3</vt:lpstr>
      <vt:lpstr>Открытая</vt:lpstr>
      <vt:lpstr>Тұрмыстық зорлық-зомбылықпен күресу туралы жадынама</vt:lpstr>
      <vt:lpstr>Памятка о борьбе с домашним насилием</vt:lpstr>
      <vt:lpstr>Презентация PowerPoint</vt:lpstr>
      <vt:lpstr>Презентация PowerPoint</vt:lpstr>
      <vt:lpstr>Балаларға қатысты қатыгездікке қарсы іс-қимыл жөніндегі жадынама</vt:lpstr>
      <vt:lpstr>Памятка по противодействию жестокого обращения с детьми</vt:lpstr>
      <vt:lpstr>Зорлық-зомбылық орын алса не істеу керек</vt:lpstr>
      <vt:lpstr>Что делать, если произошло насилие</vt:lpstr>
      <vt:lpstr>Төрт «ЖОҚ» ережесі</vt:lpstr>
      <vt:lpstr>Правило четырех "нет"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ПАМЯТКА ПО ПРОТИВОДЕЙСТВИЮ  ДОМАШНЕМУ НАСИЛИЮ</dc:title>
  <dc:creator>user</dc:creator>
  <cp:lastModifiedBy>user</cp:lastModifiedBy>
  <cp:revision>14</cp:revision>
  <dcterms:created xsi:type="dcterms:W3CDTF">2022-12-06T09:29:29Z</dcterms:created>
  <dcterms:modified xsi:type="dcterms:W3CDTF">2023-03-27T08:31:52Z</dcterms:modified>
</cp:coreProperties>
</file>