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6" r:id="rId4"/>
    <p:sldId id="268" r:id="rId5"/>
    <p:sldId id="257" r:id="rId6"/>
    <p:sldId id="263" r:id="rId7"/>
    <p:sldId id="265" r:id="rId8"/>
    <p:sldId id="259" r:id="rId9"/>
    <p:sldId id="267" r:id="rId10"/>
    <p:sldId id="260" r:id="rId11"/>
    <p:sldId id="261" r:id="rId12"/>
    <p:sldId id="264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614041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Адаптация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в детском саду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7016824" cy="30738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430205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Что влияет на адаптацию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4162"/>
            <a:ext cx="830803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Возраст</a:t>
            </a:r>
          </a:p>
          <a:p>
            <a:r>
              <a:rPr lang="ru-RU" dirty="0" smtClean="0"/>
              <a:t>Общее физическое развитие и состояние здоровья</a:t>
            </a:r>
          </a:p>
          <a:p>
            <a:r>
              <a:rPr lang="ru-RU" dirty="0" smtClean="0"/>
              <a:t>Наличие или отсутствие основных навыков самообслуживания</a:t>
            </a:r>
          </a:p>
          <a:p>
            <a:r>
              <a:rPr lang="ru-RU" dirty="0" smtClean="0"/>
              <a:t>Соответствие домашнего режима и распорядка дня дошкольного учреждения</a:t>
            </a:r>
          </a:p>
          <a:p>
            <a:r>
              <a:rPr lang="ru-RU" dirty="0" smtClean="0"/>
              <a:t>Уровень контактности и общительности</a:t>
            </a:r>
          </a:p>
          <a:p>
            <a:r>
              <a:rPr lang="ru-RU" dirty="0" smtClean="0"/>
              <a:t>Развитие игровой деятельности</a:t>
            </a:r>
          </a:p>
          <a:p>
            <a:r>
              <a:rPr lang="ru-RU" dirty="0" smtClean="0"/>
              <a:t>Темперамент ребенка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7200"/>
            <a:ext cx="816401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Тяжелее всего адаптируются дети, которые не привыкли: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4162"/>
            <a:ext cx="823602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 режиму;</a:t>
            </a:r>
          </a:p>
          <a:p>
            <a:r>
              <a:rPr lang="ru-RU" dirty="0" smtClean="0"/>
              <a:t>Выполнению элементарных гигиенических процедур;</a:t>
            </a:r>
          </a:p>
          <a:p>
            <a:r>
              <a:rPr lang="ru-RU" dirty="0" smtClean="0"/>
              <a:t>Самостоятельной игре в игрушки;</a:t>
            </a:r>
          </a:p>
          <a:p>
            <a:r>
              <a:rPr lang="ru-RU" dirty="0" smtClean="0"/>
              <a:t>Взаимодействию со сверстниками и малознакомыми людьми;</a:t>
            </a:r>
          </a:p>
          <a:p>
            <a:r>
              <a:rPr lang="ru-RU" dirty="0" smtClean="0"/>
              <a:t>Имеют своеобразные привычки, которые негативно влияют (пустышки, кормление из бутылочки, грудное вскармливание, усыпление на руках).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21027638">
            <a:off x="747100" y="1662759"/>
            <a:ext cx="33944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5254130" cy="2423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2856">
            <a:off x="6066921" y="3097735"/>
            <a:ext cx="2448272" cy="3186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398326">
            <a:off x="2327518" y="3204479"/>
            <a:ext cx="6161100" cy="2841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4683556" cy="2160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2586">
            <a:off x="261330" y="378364"/>
            <a:ext cx="5161427" cy="2380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40095">
            <a:off x="694439" y="3908309"/>
            <a:ext cx="5571728" cy="25699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70064">
            <a:off x="4032123" y="2190673"/>
            <a:ext cx="4651861" cy="21456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адаптация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это приспособление или привыкание организма к новой обстановке. Для ребенка детский </a:t>
            </a:r>
            <a:r>
              <a:rPr lang="ru-RU" dirty="0" smtClean="0"/>
              <a:t>сад является </a:t>
            </a:r>
            <a:r>
              <a:rPr lang="ru-RU" dirty="0"/>
              <a:t>еще неизвестным пространством, с новым окружением и отношениями.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Вся </a:t>
            </a:r>
            <a:r>
              <a:rPr lang="ru-RU" dirty="0"/>
              <a:t>жизнь ребёнка кардинальным образом меняется. Ребёнку необходимо время, чтобы адаптироваться к новой жизни в детскому саду.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54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Ребенку предстоит: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54162"/>
            <a:ext cx="784887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Привыкать к распорядку дня;</a:t>
            </a:r>
          </a:p>
          <a:p>
            <a:r>
              <a:rPr lang="ru-RU" dirty="0" smtClean="0"/>
              <a:t>Обходится без помощи и поддержки родителей и близких;</a:t>
            </a:r>
          </a:p>
          <a:p>
            <a:r>
              <a:rPr lang="ru-RU" dirty="0" smtClean="0"/>
              <a:t>Длительное время оставаться в обществе сверстников;</a:t>
            </a:r>
          </a:p>
          <a:p>
            <a:r>
              <a:rPr lang="ru-RU" dirty="0" smtClean="0"/>
              <a:t>Слушать и выполнять наставления незнакомого человека;</a:t>
            </a:r>
          </a:p>
          <a:p>
            <a:r>
              <a:rPr lang="ru-RU" dirty="0" smtClean="0"/>
              <a:t>Осваиваться в новом пространстве, выйдя из зоны привычного комфорта.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635531">
            <a:off x="5175080" y="1470173"/>
            <a:ext cx="3394472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0915">
            <a:off x="612094" y="3325293"/>
            <a:ext cx="3791372" cy="3044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10065" r="8019" b="-14363"/>
          <a:stretch>
            <a:fillRect/>
          </a:stretch>
        </p:blipFill>
        <p:spPr bwMode="auto">
          <a:xfrm rot="21279358">
            <a:off x="554354" y="522215"/>
            <a:ext cx="4559147" cy="23844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5308015" cy="2448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717499">
            <a:off x="2424844" y="800228"/>
            <a:ext cx="6203032" cy="2861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Степени адаптации: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554162"/>
            <a:ext cx="8020000" cy="4525963"/>
          </a:xfrm>
        </p:spPr>
        <p:txBody>
          <a:bodyPr/>
          <a:lstStyle/>
          <a:p>
            <a:r>
              <a:rPr lang="ru-RU" dirty="0" smtClean="0"/>
              <a:t>Легкая степень – от 2-х недель до месяца</a:t>
            </a:r>
          </a:p>
          <a:p>
            <a:r>
              <a:rPr lang="ru-RU" dirty="0" smtClean="0"/>
              <a:t>Средняя степень – от 30 дней до 2-х месяцев</a:t>
            </a:r>
          </a:p>
          <a:p>
            <a:r>
              <a:rPr lang="ru-RU" dirty="0" smtClean="0"/>
              <a:t>Тяжелая степень – до полугода.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Документация</a:t>
            </a:r>
            <a:br>
              <a:rPr lang="ru-RU" dirty="0" smtClean="0"/>
            </a:br>
            <a:r>
              <a:rPr lang="ru-RU" dirty="0" smtClean="0"/>
              <a:t> педагога-психолога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Адаптационные листы</a:t>
            </a:r>
          </a:p>
          <a:p>
            <a:r>
              <a:rPr lang="ru-RU" dirty="0" smtClean="0"/>
              <a:t>Согласие родителей</a:t>
            </a:r>
          </a:p>
          <a:p>
            <a:r>
              <a:rPr lang="ru-RU" dirty="0" smtClean="0"/>
              <a:t>Анкеты для родителей</a:t>
            </a:r>
          </a:p>
          <a:p>
            <a:r>
              <a:rPr lang="ru-RU" dirty="0" smtClean="0"/>
              <a:t>Журнал консультаций</a:t>
            </a:r>
          </a:p>
          <a:p>
            <a:r>
              <a:rPr lang="ru-RU" dirty="0" smtClean="0"/>
              <a:t> Информация по просветительской работе для родителей и педагогов, родительские собрания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825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178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 Black</vt:lpstr>
      <vt:lpstr>Franklin Gothic Book</vt:lpstr>
      <vt:lpstr>Franklin Gothic Medium</vt:lpstr>
      <vt:lpstr>Wingdings 2</vt:lpstr>
      <vt:lpstr>Трек</vt:lpstr>
      <vt:lpstr>Адаптация  в детском саду</vt:lpstr>
      <vt:lpstr>Презентация PowerPoint</vt:lpstr>
      <vt:lpstr>Презентация PowerPoint</vt:lpstr>
      <vt:lpstr>адаптация</vt:lpstr>
      <vt:lpstr>Ребенку предстоит: </vt:lpstr>
      <vt:lpstr>Презентация PowerPoint</vt:lpstr>
      <vt:lpstr>Презентация PowerPoint</vt:lpstr>
      <vt:lpstr>Степени адаптации:</vt:lpstr>
      <vt:lpstr>Документация  педагога-психолога</vt:lpstr>
      <vt:lpstr>Что влияет на адаптацию ?</vt:lpstr>
      <vt:lpstr>Тяжелее всего адаптируются дети, которые не привыкли: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в детском саду</dc:title>
  <dc:creator>Alser</dc:creator>
  <cp:lastModifiedBy>Админ</cp:lastModifiedBy>
  <cp:revision>13</cp:revision>
  <cp:lastPrinted>2023-09-27T10:20:44Z</cp:lastPrinted>
  <dcterms:created xsi:type="dcterms:W3CDTF">2023-09-08T04:31:42Z</dcterms:created>
  <dcterms:modified xsi:type="dcterms:W3CDTF">2023-09-27T10:22:17Z</dcterms:modified>
</cp:coreProperties>
</file>