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8" r:id="rId5"/>
    <p:sldId id="259" r:id="rId6"/>
    <p:sldId id="276" r:id="rId7"/>
    <p:sldId id="272" r:id="rId8"/>
    <p:sldId id="260" r:id="rId9"/>
    <p:sldId id="263" r:id="rId10"/>
    <p:sldId id="264" r:id="rId11"/>
    <p:sldId id="265" r:id="rId12"/>
    <p:sldId id="267" r:id="rId13"/>
    <p:sldId id="268" r:id="rId14"/>
    <p:sldId id="270" r:id="rId15"/>
    <p:sldId id="277" r:id="rId16"/>
    <p:sldId id="278" r:id="rId17"/>
    <p:sldId id="27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0000"/>
    <a:srgbClr val="FFCC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CDC85A-404A-44F9-8AEC-5D2DB3502BB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943D45-A669-491F-BF7B-A4A4BBFEAC27}">
      <dgm:prSet custT="1"/>
      <dgm:spPr>
        <a:noFill/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Упражнения должны проводиться регулярно, в соответствии с индивидуальными особенностями ребенка, возрастом, возможностями</a:t>
          </a:r>
          <a:endParaRPr lang="ru-RU" sz="1800" dirty="0">
            <a:solidFill>
              <a:srgbClr val="002060"/>
            </a:solidFill>
          </a:endParaRPr>
        </a:p>
      </dgm:t>
    </dgm:pt>
    <dgm:pt modelId="{27DBE7E7-AB1A-4DED-A84B-15CCAB5B8699}" type="parTrans" cxnId="{D899767A-1D9F-4928-ACCC-1C1C723BFCF2}">
      <dgm:prSet/>
      <dgm:spPr/>
      <dgm:t>
        <a:bodyPr/>
        <a:lstStyle/>
        <a:p>
          <a:endParaRPr lang="ru-RU"/>
        </a:p>
      </dgm:t>
    </dgm:pt>
    <dgm:pt modelId="{3436DA45-93F0-45B5-9C95-16C92F7A1529}" type="sibTrans" cxnId="{D899767A-1D9F-4928-ACCC-1C1C723BFCF2}">
      <dgm:prSet/>
      <dgm:spPr/>
      <dgm:t>
        <a:bodyPr/>
        <a:lstStyle/>
        <a:p>
          <a:endParaRPr lang="ru-RU"/>
        </a:p>
      </dgm:t>
    </dgm:pt>
    <dgm:pt modelId="{16EACAD0-A436-4A6E-AB68-50D3E03AD8B7}">
      <dgm:prSet custT="1"/>
      <dgm:spPr>
        <a:noFill/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Упражнение, которое предлагается ребенку, должно быть заранее подготовлено воспитателем</a:t>
          </a:r>
          <a:r>
            <a:rPr lang="ru-RU" sz="1800" dirty="0" smtClean="0">
              <a:solidFill>
                <a:srgbClr val="002060"/>
              </a:solidFill>
            </a:rPr>
            <a:t> </a:t>
          </a:r>
          <a:endParaRPr lang="ru-RU" sz="1800" dirty="0">
            <a:solidFill>
              <a:srgbClr val="002060"/>
            </a:solidFill>
          </a:endParaRPr>
        </a:p>
      </dgm:t>
    </dgm:pt>
    <dgm:pt modelId="{E338E222-4824-43CC-90EB-B1EACB863C39}" type="parTrans" cxnId="{EAF20035-6C55-4C9B-87B9-4A0BA12E8AB5}">
      <dgm:prSet/>
      <dgm:spPr/>
      <dgm:t>
        <a:bodyPr/>
        <a:lstStyle/>
        <a:p>
          <a:endParaRPr lang="ru-RU"/>
        </a:p>
      </dgm:t>
    </dgm:pt>
    <dgm:pt modelId="{3781226F-2346-4831-AC08-AEAE8B4D1F43}" type="sibTrans" cxnId="{EAF20035-6C55-4C9B-87B9-4A0BA12E8AB5}">
      <dgm:prSet/>
      <dgm:spPr/>
      <dgm:t>
        <a:bodyPr/>
        <a:lstStyle/>
        <a:p>
          <a:endParaRPr lang="ru-RU"/>
        </a:p>
      </dgm:t>
    </dgm:pt>
    <dgm:pt modelId="{EF8DC227-FEFB-470B-9F0A-FF473CA9EDCC}">
      <dgm:prSet custT="1"/>
      <dgm:spPr>
        <a:noFill/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Начинать нужно с более лёгких упражнений, и по ходу их освоения вводить более сложные</a:t>
          </a:r>
          <a:endParaRPr lang="ru-RU" sz="1800" dirty="0">
            <a:solidFill>
              <a:srgbClr val="002060"/>
            </a:solidFill>
          </a:endParaRPr>
        </a:p>
      </dgm:t>
    </dgm:pt>
    <dgm:pt modelId="{71522A53-A101-43EF-A37F-1A27F9C92787}" type="parTrans" cxnId="{D5B4F556-47CE-4773-A114-BE3001290EF6}">
      <dgm:prSet/>
      <dgm:spPr/>
      <dgm:t>
        <a:bodyPr/>
        <a:lstStyle/>
        <a:p>
          <a:endParaRPr lang="ru-RU"/>
        </a:p>
      </dgm:t>
    </dgm:pt>
    <dgm:pt modelId="{251C90A2-5EDB-40C6-8B8F-24470983D0DA}" type="sibTrans" cxnId="{D5B4F556-47CE-4773-A114-BE3001290EF6}">
      <dgm:prSet/>
      <dgm:spPr/>
      <dgm:t>
        <a:bodyPr/>
        <a:lstStyle/>
        <a:p>
          <a:endParaRPr lang="ru-RU"/>
        </a:p>
      </dgm:t>
    </dgm:pt>
    <dgm:pt modelId="{18C924B6-EFA2-4CFF-8A1A-869CEE826B48}">
      <dgm:prSet custT="1"/>
      <dgm:spPr>
        <a:noFill/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Чередуйте новые и старые игры и упражнения</a:t>
          </a:r>
          <a:endParaRPr lang="ru-RU" sz="1800" dirty="0">
            <a:solidFill>
              <a:srgbClr val="002060"/>
            </a:solidFill>
          </a:endParaRPr>
        </a:p>
      </dgm:t>
    </dgm:pt>
    <dgm:pt modelId="{0F406973-6D0B-47C3-A594-8D5CC2E68D1F}" type="parTrans" cxnId="{95CC8E5A-AFBF-414A-A327-D17D08B870D4}">
      <dgm:prSet/>
      <dgm:spPr/>
      <dgm:t>
        <a:bodyPr/>
        <a:lstStyle/>
        <a:p>
          <a:endParaRPr lang="ru-RU"/>
        </a:p>
      </dgm:t>
    </dgm:pt>
    <dgm:pt modelId="{106045EA-E7C9-48E9-84B7-0A7BC097B6DD}" type="sibTrans" cxnId="{95CC8E5A-AFBF-414A-A327-D17D08B870D4}">
      <dgm:prSet/>
      <dgm:spPr/>
      <dgm:t>
        <a:bodyPr/>
        <a:lstStyle/>
        <a:p>
          <a:endParaRPr lang="ru-RU"/>
        </a:p>
      </dgm:t>
    </dgm:pt>
    <dgm:pt modelId="{32B9D2B7-5C49-4DC1-A2F9-C0AA31E024BC}">
      <dgm:prSet custT="1"/>
      <dgm:spPr>
        <a:noFill/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Внимательно следите за тем, чтобы упражнения выполнялись ребенком правильно</a:t>
          </a:r>
          <a:endParaRPr lang="ru-RU" sz="1800" b="1" dirty="0">
            <a:solidFill>
              <a:srgbClr val="002060"/>
            </a:solidFill>
          </a:endParaRPr>
        </a:p>
      </dgm:t>
    </dgm:pt>
    <dgm:pt modelId="{5EC4252F-90F1-46B2-AC73-D5BD622B0640}" type="parTrans" cxnId="{022164FA-968E-455A-ADCA-D49ADD947268}">
      <dgm:prSet/>
      <dgm:spPr/>
      <dgm:t>
        <a:bodyPr/>
        <a:lstStyle/>
        <a:p>
          <a:endParaRPr lang="ru-RU"/>
        </a:p>
      </dgm:t>
    </dgm:pt>
    <dgm:pt modelId="{EB3D6076-08FC-4739-97D7-3B54CB74D556}" type="sibTrans" cxnId="{022164FA-968E-455A-ADCA-D49ADD947268}">
      <dgm:prSet/>
      <dgm:spPr/>
      <dgm:t>
        <a:bodyPr/>
        <a:lstStyle/>
        <a:p>
          <a:endParaRPr lang="ru-RU"/>
        </a:p>
      </dgm:t>
    </dgm:pt>
    <dgm:pt modelId="{A6846F57-59DA-4015-8518-B3FD4DAA1E46}" type="pres">
      <dgm:prSet presAssocID="{DFCDC85A-404A-44F9-8AEC-5D2DB3502B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DF19C3-ABEC-4240-8079-06FD227F166D}" type="pres">
      <dgm:prSet presAssocID="{16EACAD0-A436-4A6E-AB68-50D3E03AD8B7}" presName="node" presStyleLbl="node1" presStyleIdx="0" presStyleCnt="5" custScaleX="144706" custScaleY="200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5118B-9C6A-4010-B68F-0636DAB4EA72}" type="pres">
      <dgm:prSet presAssocID="{3781226F-2346-4831-AC08-AEAE8B4D1F43}" presName="sibTrans" presStyleCnt="0"/>
      <dgm:spPr/>
    </dgm:pt>
    <dgm:pt modelId="{4C9947BB-5650-4002-92CB-67A53126BCF7}" type="pres">
      <dgm:prSet presAssocID="{EF8DC227-FEFB-470B-9F0A-FF473CA9EDCC}" presName="node" presStyleLbl="node1" presStyleIdx="1" presStyleCnt="5" custScaleX="148915" custScaleY="194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694BAB-2FDB-45CF-BD37-B7B717D5CF49}" type="pres">
      <dgm:prSet presAssocID="{251C90A2-5EDB-40C6-8B8F-24470983D0DA}" presName="sibTrans" presStyleCnt="0"/>
      <dgm:spPr/>
    </dgm:pt>
    <dgm:pt modelId="{371A036C-B87E-4C0F-A0E7-CB424C4A2DED}" type="pres">
      <dgm:prSet presAssocID="{57943D45-A669-491F-BF7B-A4A4BBFEAC27}" presName="node" presStyleLbl="node1" presStyleIdx="2" presStyleCnt="5" custScaleX="179713" custScaleY="190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25333-0157-45CF-8A47-FD8F351D4A65}" type="pres">
      <dgm:prSet presAssocID="{3436DA45-93F0-45B5-9C95-16C92F7A1529}" presName="sibTrans" presStyleCnt="0"/>
      <dgm:spPr/>
    </dgm:pt>
    <dgm:pt modelId="{17DD8DB6-EC11-4418-ACD2-E242CD2706D3}" type="pres">
      <dgm:prSet presAssocID="{18C924B6-EFA2-4CFF-8A1A-869CEE826B48}" presName="node" presStyleLbl="node1" presStyleIdx="3" presStyleCnt="5" custScaleX="157343" custScaleY="202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F4D7D-E1A1-4F56-9973-CCDA5FF098BC}" type="pres">
      <dgm:prSet presAssocID="{106045EA-E7C9-48E9-84B7-0A7BC097B6DD}" presName="sibTrans" presStyleCnt="0"/>
      <dgm:spPr/>
    </dgm:pt>
    <dgm:pt modelId="{F40E185F-5A9A-433D-BA46-26D8E353AC42}" type="pres">
      <dgm:prSet presAssocID="{32B9D2B7-5C49-4DC1-A2F9-C0AA31E024BC}" presName="node" presStyleLbl="node1" presStyleIdx="4" presStyleCnt="5" custScaleX="173400" custScaleY="196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2164FA-968E-455A-ADCA-D49ADD947268}" srcId="{DFCDC85A-404A-44F9-8AEC-5D2DB3502BB1}" destId="{32B9D2B7-5C49-4DC1-A2F9-C0AA31E024BC}" srcOrd="4" destOrd="0" parTransId="{5EC4252F-90F1-46B2-AC73-D5BD622B0640}" sibTransId="{EB3D6076-08FC-4739-97D7-3B54CB74D556}"/>
    <dgm:cxn modelId="{95CC8E5A-AFBF-414A-A327-D17D08B870D4}" srcId="{DFCDC85A-404A-44F9-8AEC-5D2DB3502BB1}" destId="{18C924B6-EFA2-4CFF-8A1A-869CEE826B48}" srcOrd="3" destOrd="0" parTransId="{0F406973-6D0B-47C3-A594-8D5CC2E68D1F}" sibTransId="{106045EA-E7C9-48E9-84B7-0A7BC097B6DD}"/>
    <dgm:cxn modelId="{A5F43AEC-E69B-45B9-830E-28FEFA536541}" type="presOf" srcId="{EF8DC227-FEFB-470B-9F0A-FF473CA9EDCC}" destId="{4C9947BB-5650-4002-92CB-67A53126BCF7}" srcOrd="0" destOrd="0" presId="urn:microsoft.com/office/officeart/2005/8/layout/default"/>
    <dgm:cxn modelId="{6DA4E72E-5655-417F-B7E6-CD89EADA13ED}" type="presOf" srcId="{DFCDC85A-404A-44F9-8AEC-5D2DB3502BB1}" destId="{A6846F57-59DA-4015-8518-B3FD4DAA1E46}" srcOrd="0" destOrd="0" presId="urn:microsoft.com/office/officeart/2005/8/layout/default"/>
    <dgm:cxn modelId="{77D85DCD-5938-4B18-A53E-46B33211E0EE}" type="presOf" srcId="{18C924B6-EFA2-4CFF-8A1A-869CEE826B48}" destId="{17DD8DB6-EC11-4418-ACD2-E242CD2706D3}" srcOrd="0" destOrd="0" presId="urn:microsoft.com/office/officeart/2005/8/layout/default"/>
    <dgm:cxn modelId="{80F085B4-1D85-470E-8C37-E04A55C2B93B}" type="presOf" srcId="{32B9D2B7-5C49-4DC1-A2F9-C0AA31E024BC}" destId="{F40E185F-5A9A-433D-BA46-26D8E353AC42}" srcOrd="0" destOrd="0" presId="urn:microsoft.com/office/officeart/2005/8/layout/default"/>
    <dgm:cxn modelId="{3FDBE58E-FA4D-4F3F-B62D-85F4763458E1}" type="presOf" srcId="{16EACAD0-A436-4A6E-AB68-50D3E03AD8B7}" destId="{58DF19C3-ABEC-4240-8079-06FD227F166D}" srcOrd="0" destOrd="0" presId="urn:microsoft.com/office/officeart/2005/8/layout/default"/>
    <dgm:cxn modelId="{D899767A-1D9F-4928-ACCC-1C1C723BFCF2}" srcId="{DFCDC85A-404A-44F9-8AEC-5D2DB3502BB1}" destId="{57943D45-A669-491F-BF7B-A4A4BBFEAC27}" srcOrd="2" destOrd="0" parTransId="{27DBE7E7-AB1A-4DED-A84B-15CCAB5B8699}" sibTransId="{3436DA45-93F0-45B5-9C95-16C92F7A1529}"/>
    <dgm:cxn modelId="{A42EADC6-95B4-436B-B813-4611394262CC}" type="presOf" srcId="{57943D45-A669-491F-BF7B-A4A4BBFEAC27}" destId="{371A036C-B87E-4C0F-A0E7-CB424C4A2DED}" srcOrd="0" destOrd="0" presId="urn:microsoft.com/office/officeart/2005/8/layout/default"/>
    <dgm:cxn modelId="{D5B4F556-47CE-4773-A114-BE3001290EF6}" srcId="{DFCDC85A-404A-44F9-8AEC-5D2DB3502BB1}" destId="{EF8DC227-FEFB-470B-9F0A-FF473CA9EDCC}" srcOrd="1" destOrd="0" parTransId="{71522A53-A101-43EF-A37F-1A27F9C92787}" sibTransId="{251C90A2-5EDB-40C6-8B8F-24470983D0DA}"/>
    <dgm:cxn modelId="{EAF20035-6C55-4C9B-87B9-4A0BA12E8AB5}" srcId="{DFCDC85A-404A-44F9-8AEC-5D2DB3502BB1}" destId="{16EACAD0-A436-4A6E-AB68-50D3E03AD8B7}" srcOrd="0" destOrd="0" parTransId="{E338E222-4824-43CC-90EB-B1EACB863C39}" sibTransId="{3781226F-2346-4831-AC08-AEAE8B4D1F43}"/>
    <dgm:cxn modelId="{6FAC1A69-6975-45A9-876B-246996F8B704}" type="presParOf" srcId="{A6846F57-59DA-4015-8518-B3FD4DAA1E46}" destId="{58DF19C3-ABEC-4240-8079-06FD227F166D}" srcOrd="0" destOrd="0" presId="urn:microsoft.com/office/officeart/2005/8/layout/default"/>
    <dgm:cxn modelId="{823A54A5-CE8E-412B-BBFE-9E1DFD6FBEA2}" type="presParOf" srcId="{A6846F57-59DA-4015-8518-B3FD4DAA1E46}" destId="{5145118B-9C6A-4010-B68F-0636DAB4EA72}" srcOrd="1" destOrd="0" presId="urn:microsoft.com/office/officeart/2005/8/layout/default"/>
    <dgm:cxn modelId="{95E70B4C-5068-426F-BCE5-71A1669E8E43}" type="presParOf" srcId="{A6846F57-59DA-4015-8518-B3FD4DAA1E46}" destId="{4C9947BB-5650-4002-92CB-67A53126BCF7}" srcOrd="2" destOrd="0" presId="urn:microsoft.com/office/officeart/2005/8/layout/default"/>
    <dgm:cxn modelId="{0613F681-7D4E-4ED8-81E3-D26BC4B7810E}" type="presParOf" srcId="{A6846F57-59DA-4015-8518-B3FD4DAA1E46}" destId="{61694BAB-2FDB-45CF-BD37-B7B717D5CF49}" srcOrd="3" destOrd="0" presId="urn:microsoft.com/office/officeart/2005/8/layout/default"/>
    <dgm:cxn modelId="{D2C5FD96-6A74-4FF9-9AFD-A19FDD78717F}" type="presParOf" srcId="{A6846F57-59DA-4015-8518-B3FD4DAA1E46}" destId="{371A036C-B87E-4C0F-A0E7-CB424C4A2DED}" srcOrd="4" destOrd="0" presId="urn:microsoft.com/office/officeart/2005/8/layout/default"/>
    <dgm:cxn modelId="{D1E6856E-284A-4504-ADA6-0787350AC153}" type="presParOf" srcId="{A6846F57-59DA-4015-8518-B3FD4DAA1E46}" destId="{24725333-0157-45CF-8A47-FD8F351D4A65}" srcOrd="5" destOrd="0" presId="urn:microsoft.com/office/officeart/2005/8/layout/default"/>
    <dgm:cxn modelId="{3A835F39-2DEC-4897-A19A-6837A77AAF51}" type="presParOf" srcId="{A6846F57-59DA-4015-8518-B3FD4DAA1E46}" destId="{17DD8DB6-EC11-4418-ACD2-E242CD2706D3}" srcOrd="6" destOrd="0" presId="urn:microsoft.com/office/officeart/2005/8/layout/default"/>
    <dgm:cxn modelId="{09807A45-9F1E-4B5E-8DCB-5CD889C6AC4C}" type="presParOf" srcId="{A6846F57-59DA-4015-8518-B3FD4DAA1E46}" destId="{563F4D7D-E1A1-4F56-9973-CCDA5FF098BC}" srcOrd="7" destOrd="0" presId="urn:microsoft.com/office/officeart/2005/8/layout/default"/>
    <dgm:cxn modelId="{A7B580E2-BC12-4131-B727-3B0E54395077}" type="presParOf" srcId="{A6846F57-59DA-4015-8518-B3FD4DAA1E46}" destId="{F40E185F-5A9A-433D-BA46-26D8E353AC42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CDC85A-404A-44F9-8AEC-5D2DB3502BB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A32408-7982-455D-B7FD-D7D2366A8D5A}">
      <dgm:prSet/>
      <dgm:spPr>
        <a:noFill/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Задания выполняются в медленном темпе сначала одной, затем другой рукой, а в конце двумя руками вместе</a:t>
          </a:r>
          <a:endParaRPr lang="ru-RU" dirty="0">
            <a:solidFill>
              <a:srgbClr val="002060"/>
            </a:solidFill>
            <a:latin typeface="Calibri" panose="020F0502020204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6A30DF-CA99-4149-A29D-BAD744327E00}" type="parTrans" cxnId="{1AE8F1C5-CC62-463D-8300-898D49F477BD}">
      <dgm:prSet/>
      <dgm:spPr/>
      <dgm:t>
        <a:bodyPr/>
        <a:lstStyle/>
        <a:p>
          <a:endParaRPr lang="ru-RU"/>
        </a:p>
      </dgm:t>
    </dgm:pt>
    <dgm:pt modelId="{CC2FCC6C-E16F-4B39-A9A3-1BAB08E77D2F}" type="sibTrans" cxnId="{1AE8F1C5-CC62-463D-8300-898D49F477BD}">
      <dgm:prSet/>
      <dgm:spPr/>
      <dgm:t>
        <a:bodyPr/>
        <a:lstStyle/>
        <a:p>
          <a:endParaRPr lang="ru-RU"/>
        </a:p>
      </dgm:t>
    </dgm:pt>
    <dgm:pt modelId="{850F06AC-3B14-4D50-B65F-5EE3BD04FA59}">
      <dgm:prSet custT="1"/>
      <dgm:spPr>
        <a:noFill/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Указания должны быть спокойными, доброжелательными, точными</a:t>
          </a:r>
          <a:endParaRPr lang="ru-RU" sz="1800" dirty="0">
            <a:solidFill>
              <a:srgbClr val="002060"/>
            </a:solidFill>
          </a:endParaRPr>
        </a:p>
      </dgm:t>
    </dgm:pt>
    <dgm:pt modelId="{64CC2DD5-DEFF-4933-8B1D-7C62675EF9DC}" type="parTrans" cxnId="{DA11B72F-DAB5-479F-A95D-EBEDE1353A17}">
      <dgm:prSet/>
      <dgm:spPr/>
      <dgm:t>
        <a:bodyPr/>
        <a:lstStyle/>
        <a:p>
          <a:endParaRPr lang="ru-RU"/>
        </a:p>
      </dgm:t>
    </dgm:pt>
    <dgm:pt modelId="{6594B954-978B-4AC5-B87D-810C81DA3DF1}" type="sibTrans" cxnId="{DA11B72F-DAB5-479F-A95D-EBEDE1353A17}">
      <dgm:prSet/>
      <dgm:spPr/>
      <dgm:t>
        <a:bodyPr/>
        <a:lstStyle/>
        <a:p>
          <a:endParaRPr lang="ru-RU"/>
        </a:p>
      </dgm:t>
    </dgm:pt>
    <dgm:pt modelId="{FF1F5608-DB7D-4538-8132-BF52B74658FD}">
      <dgm:prSet custT="1"/>
      <dgm:spPr>
        <a:noFill/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Выполняйте определенные движения одновременно с прослушиванием </a:t>
          </a:r>
          <a:endParaRPr lang="ru-RU" sz="1800" dirty="0">
            <a:solidFill>
              <a:srgbClr val="002060"/>
            </a:solidFill>
          </a:endParaRPr>
        </a:p>
      </dgm:t>
    </dgm:pt>
    <dgm:pt modelId="{C08EA737-3C24-48C1-8454-B9E2B828F9A3}" type="parTrans" cxnId="{9BA40BF2-234F-4038-82B4-599679273C83}">
      <dgm:prSet/>
      <dgm:spPr/>
      <dgm:t>
        <a:bodyPr/>
        <a:lstStyle/>
        <a:p>
          <a:endParaRPr lang="ru-RU"/>
        </a:p>
      </dgm:t>
    </dgm:pt>
    <dgm:pt modelId="{8F852FA5-CA2A-45D6-A9A6-B1B1B81A13EB}" type="sibTrans" cxnId="{9BA40BF2-234F-4038-82B4-599679273C83}">
      <dgm:prSet/>
      <dgm:spPr/>
      <dgm:t>
        <a:bodyPr/>
        <a:lstStyle/>
        <a:p>
          <a:endParaRPr lang="ru-RU"/>
        </a:p>
      </dgm:t>
    </dgm:pt>
    <dgm:pt modelId="{65D958F0-1B7A-4C8A-9C36-0197102461FB}">
      <dgm:prSet custT="1"/>
      <dgm:spPr>
        <a:noFill/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Проводите занятия эмоционально, активно, для подкрепления интереса ребенка</a:t>
          </a:r>
          <a:endParaRPr lang="ru-RU" sz="1800" dirty="0">
            <a:solidFill>
              <a:srgbClr val="002060"/>
            </a:solidFill>
          </a:endParaRPr>
        </a:p>
      </dgm:t>
    </dgm:pt>
    <dgm:pt modelId="{5C868377-9CF0-42B1-8184-7A9167C7A8E0}" type="parTrans" cxnId="{D67E32B1-A12B-4D88-A04F-8C7271798395}">
      <dgm:prSet/>
      <dgm:spPr/>
      <dgm:t>
        <a:bodyPr/>
        <a:lstStyle/>
        <a:p>
          <a:endParaRPr lang="ru-RU"/>
        </a:p>
      </dgm:t>
    </dgm:pt>
    <dgm:pt modelId="{F41091A7-A3CA-40DD-9602-10C23E220B4A}" type="sibTrans" cxnId="{D67E32B1-A12B-4D88-A04F-8C7271798395}">
      <dgm:prSet/>
      <dgm:spPr/>
      <dgm:t>
        <a:bodyPr/>
        <a:lstStyle/>
        <a:p>
          <a:endParaRPr lang="ru-RU"/>
        </a:p>
      </dgm:t>
    </dgm:pt>
    <dgm:pt modelId="{7D433B2F-59CD-4468-A253-3FF2F2E5E4DA}">
      <dgm:prSet custT="1"/>
      <dgm:spPr>
        <a:noFill/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Не забывайте хвалить ребенка за успехи!</a:t>
          </a:r>
          <a:endParaRPr lang="ru-RU" sz="1800" dirty="0">
            <a:solidFill>
              <a:srgbClr val="002060"/>
            </a:solidFill>
          </a:endParaRPr>
        </a:p>
      </dgm:t>
    </dgm:pt>
    <dgm:pt modelId="{A7425359-697F-41BF-B536-41A33750AF4E}" type="parTrans" cxnId="{04E82A2D-A06C-469E-866A-7058FA44530C}">
      <dgm:prSet/>
      <dgm:spPr/>
      <dgm:t>
        <a:bodyPr/>
        <a:lstStyle/>
        <a:p>
          <a:endParaRPr lang="ru-RU"/>
        </a:p>
      </dgm:t>
    </dgm:pt>
    <dgm:pt modelId="{D9125F5A-3016-48B2-BB13-A7F4BCC0704F}" type="sibTrans" cxnId="{04E82A2D-A06C-469E-866A-7058FA44530C}">
      <dgm:prSet/>
      <dgm:spPr/>
      <dgm:t>
        <a:bodyPr/>
        <a:lstStyle/>
        <a:p>
          <a:endParaRPr lang="ru-RU"/>
        </a:p>
      </dgm:t>
    </dgm:pt>
    <dgm:pt modelId="{A6846F57-59DA-4015-8518-B3FD4DAA1E46}" type="pres">
      <dgm:prSet presAssocID="{DFCDC85A-404A-44F9-8AEC-5D2DB3502B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B669C7-E818-41A5-96C0-FCAF7345BF85}" type="pres">
      <dgm:prSet presAssocID="{39A32408-7982-455D-B7FD-D7D2366A8D5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FA51F6-F39C-4950-9C6E-179C8AF1D13D}" type="pres">
      <dgm:prSet presAssocID="{CC2FCC6C-E16F-4B39-A9A3-1BAB08E77D2F}" presName="sibTrans" presStyleCnt="0"/>
      <dgm:spPr/>
    </dgm:pt>
    <dgm:pt modelId="{297D078F-7F35-49D3-94B9-4DE61AB5E82B}" type="pres">
      <dgm:prSet presAssocID="{850F06AC-3B14-4D50-B65F-5EE3BD04FA5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DFA55-C92E-467E-9B22-A483C9797964}" type="pres">
      <dgm:prSet presAssocID="{6594B954-978B-4AC5-B87D-810C81DA3DF1}" presName="sibTrans" presStyleCnt="0"/>
      <dgm:spPr/>
    </dgm:pt>
    <dgm:pt modelId="{B673FCBE-C99C-48E2-9767-769275C272B4}" type="pres">
      <dgm:prSet presAssocID="{FF1F5608-DB7D-4538-8132-BF52B74658F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6605F-73E1-4902-83B5-73094AEB58D9}" type="pres">
      <dgm:prSet presAssocID="{8F852FA5-CA2A-45D6-A9A6-B1B1B81A13EB}" presName="sibTrans" presStyleCnt="0"/>
      <dgm:spPr/>
    </dgm:pt>
    <dgm:pt modelId="{87118C7F-2D9A-4B28-A28D-FF2641F8B122}" type="pres">
      <dgm:prSet presAssocID="{65D958F0-1B7A-4C8A-9C36-0197102461FB}" presName="node" presStyleLbl="node1" presStyleIdx="3" presStyleCnt="5" custScaleY="111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792E3-8683-4D65-A53C-05A44958FF3D}" type="pres">
      <dgm:prSet presAssocID="{F41091A7-A3CA-40DD-9602-10C23E220B4A}" presName="sibTrans" presStyleCnt="0"/>
      <dgm:spPr/>
    </dgm:pt>
    <dgm:pt modelId="{5BF1CD69-8623-49BC-8DE2-EC2C251478C0}" type="pres">
      <dgm:prSet presAssocID="{7D433B2F-59CD-4468-A253-3FF2F2E5E4DA}" presName="node" presStyleLbl="node1" presStyleIdx="4" presStyleCnt="5" custScaleX="99999" custScaleY="110747" custLinFactNeighborX="-3678" custLinFactNeighborY="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216423-070B-4AB4-B196-8CF915D0085B}" type="presOf" srcId="{39A32408-7982-455D-B7FD-D7D2366A8D5A}" destId="{8EB669C7-E818-41A5-96C0-FCAF7345BF85}" srcOrd="0" destOrd="0" presId="urn:microsoft.com/office/officeart/2005/8/layout/default"/>
    <dgm:cxn modelId="{1AE8F1C5-CC62-463D-8300-898D49F477BD}" srcId="{DFCDC85A-404A-44F9-8AEC-5D2DB3502BB1}" destId="{39A32408-7982-455D-B7FD-D7D2366A8D5A}" srcOrd="0" destOrd="0" parTransId="{886A30DF-CA99-4149-A29D-BAD744327E00}" sibTransId="{CC2FCC6C-E16F-4B39-A9A3-1BAB08E77D2F}"/>
    <dgm:cxn modelId="{4AAC16DA-F733-4130-9074-EC58C8419549}" type="presOf" srcId="{DFCDC85A-404A-44F9-8AEC-5D2DB3502BB1}" destId="{A6846F57-59DA-4015-8518-B3FD4DAA1E46}" srcOrd="0" destOrd="0" presId="urn:microsoft.com/office/officeart/2005/8/layout/default"/>
    <dgm:cxn modelId="{DE9A9ECA-9C9A-42FB-85DA-C64A7F20A372}" type="presOf" srcId="{850F06AC-3B14-4D50-B65F-5EE3BD04FA59}" destId="{297D078F-7F35-49D3-94B9-4DE61AB5E82B}" srcOrd="0" destOrd="0" presId="urn:microsoft.com/office/officeart/2005/8/layout/default"/>
    <dgm:cxn modelId="{BE5DCA9C-A20E-451F-8E04-E9C734E53BE9}" type="presOf" srcId="{7D433B2F-59CD-4468-A253-3FF2F2E5E4DA}" destId="{5BF1CD69-8623-49BC-8DE2-EC2C251478C0}" srcOrd="0" destOrd="0" presId="urn:microsoft.com/office/officeart/2005/8/layout/default"/>
    <dgm:cxn modelId="{9BA40BF2-234F-4038-82B4-599679273C83}" srcId="{DFCDC85A-404A-44F9-8AEC-5D2DB3502BB1}" destId="{FF1F5608-DB7D-4538-8132-BF52B74658FD}" srcOrd="2" destOrd="0" parTransId="{C08EA737-3C24-48C1-8454-B9E2B828F9A3}" sibTransId="{8F852FA5-CA2A-45D6-A9A6-B1B1B81A13EB}"/>
    <dgm:cxn modelId="{DA11B72F-DAB5-479F-A95D-EBEDE1353A17}" srcId="{DFCDC85A-404A-44F9-8AEC-5D2DB3502BB1}" destId="{850F06AC-3B14-4D50-B65F-5EE3BD04FA59}" srcOrd="1" destOrd="0" parTransId="{64CC2DD5-DEFF-4933-8B1D-7C62675EF9DC}" sibTransId="{6594B954-978B-4AC5-B87D-810C81DA3DF1}"/>
    <dgm:cxn modelId="{D67E32B1-A12B-4D88-A04F-8C7271798395}" srcId="{DFCDC85A-404A-44F9-8AEC-5D2DB3502BB1}" destId="{65D958F0-1B7A-4C8A-9C36-0197102461FB}" srcOrd="3" destOrd="0" parTransId="{5C868377-9CF0-42B1-8184-7A9167C7A8E0}" sibTransId="{F41091A7-A3CA-40DD-9602-10C23E220B4A}"/>
    <dgm:cxn modelId="{A0448947-E1AA-49B7-9713-CA78C2931907}" type="presOf" srcId="{FF1F5608-DB7D-4538-8132-BF52B74658FD}" destId="{B673FCBE-C99C-48E2-9767-769275C272B4}" srcOrd="0" destOrd="0" presId="urn:microsoft.com/office/officeart/2005/8/layout/default"/>
    <dgm:cxn modelId="{F50F28A8-F744-4E3C-8581-6F6E1E216CC0}" type="presOf" srcId="{65D958F0-1B7A-4C8A-9C36-0197102461FB}" destId="{87118C7F-2D9A-4B28-A28D-FF2641F8B122}" srcOrd="0" destOrd="0" presId="urn:microsoft.com/office/officeart/2005/8/layout/default"/>
    <dgm:cxn modelId="{04E82A2D-A06C-469E-866A-7058FA44530C}" srcId="{DFCDC85A-404A-44F9-8AEC-5D2DB3502BB1}" destId="{7D433B2F-59CD-4468-A253-3FF2F2E5E4DA}" srcOrd="4" destOrd="0" parTransId="{A7425359-697F-41BF-B536-41A33750AF4E}" sibTransId="{D9125F5A-3016-48B2-BB13-A7F4BCC0704F}"/>
    <dgm:cxn modelId="{545CD54E-BD6C-4B29-8547-30ED63CC4161}" type="presParOf" srcId="{A6846F57-59DA-4015-8518-B3FD4DAA1E46}" destId="{8EB669C7-E818-41A5-96C0-FCAF7345BF85}" srcOrd="0" destOrd="0" presId="urn:microsoft.com/office/officeart/2005/8/layout/default"/>
    <dgm:cxn modelId="{D89C91B7-C8F1-40DB-B219-43DED1E67FFB}" type="presParOf" srcId="{A6846F57-59DA-4015-8518-B3FD4DAA1E46}" destId="{02FA51F6-F39C-4950-9C6E-179C8AF1D13D}" srcOrd="1" destOrd="0" presId="urn:microsoft.com/office/officeart/2005/8/layout/default"/>
    <dgm:cxn modelId="{9325A810-00AA-4F82-B8D7-960BB8415857}" type="presParOf" srcId="{A6846F57-59DA-4015-8518-B3FD4DAA1E46}" destId="{297D078F-7F35-49D3-94B9-4DE61AB5E82B}" srcOrd="2" destOrd="0" presId="urn:microsoft.com/office/officeart/2005/8/layout/default"/>
    <dgm:cxn modelId="{9500268A-3CD3-461E-AAF3-0FB8FCA3CDC6}" type="presParOf" srcId="{A6846F57-59DA-4015-8518-B3FD4DAA1E46}" destId="{BE8DFA55-C92E-467E-9B22-A483C9797964}" srcOrd="3" destOrd="0" presId="urn:microsoft.com/office/officeart/2005/8/layout/default"/>
    <dgm:cxn modelId="{9AA5FEC8-B7F9-485C-831F-F409FE396D75}" type="presParOf" srcId="{A6846F57-59DA-4015-8518-B3FD4DAA1E46}" destId="{B673FCBE-C99C-48E2-9767-769275C272B4}" srcOrd="4" destOrd="0" presId="urn:microsoft.com/office/officeart/2005/8/layout/default"/>
    <dgm:cxn modelId="{61B96BB7-98FD-4C27-AD47-D611D57F3807}" type="presParOf" srcId="{A6846F57-59DA-4015-8518-B3FD4DAA1E46}" destId="{66A6605F-73E1-4902-83B5-73094AEB58D9}" srcOrd="5" destOrd="0" presId="urn:microsoft.com/office/officeart/2005/8/layout/default"/>
    <dgm:cxn modelId="{ADC79B3D-9547-4304-8070-5A746FDE9C2C}" type="presParOf" srcId="{A6846F57-59DA-4015-8518-B3FD4DAA1E46}" destId="{87118C7F-2D9A-4B28-A28D-FF2641F8B122}" srcOrd="6" destOrd="0" presId="urn:microsoft.com/office/officeart/2005/8/layout/default"/>
    <dgm:cxn modelId="{8A7572B0-8016-4B32-AB3C-80B35BFF92AD}" type="presParOf" srcId="{A6846F57-59DA-4015-8518-B3FD4DAA1E46}" destId="{B32792E3-8683-4D65-A53C-05A44958FF3D}" srcOrd="7" destOrd="0" presId="urn:microsoft.com/office/officeart/2005/8/layout/default"/>
    <dgm:cxn modelId="{CEE1BC69-58C6-4F8E-BAEC-DBDA0CF3B9F4}" type="presParOf" srcId="{A6846F57-59DA-4015-8518-B3FD4DAA1E46}" destId="{5BF1CD69-8623-49BC-8DE2-EC2C251478C0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6BB265-C72B-49E1-BE20-FD722E39CF67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46D7FB-5192-47C0-83E9-C53B2F1EBC01}">
      <dgm:prSet phldrT="[Текст]" custT="1"/>
      <dgm:spPr>
        <a:noFill/>
      </dgm:spPr>
      <dgm:t>
        <a:bodyPr/>
        <a:lstStyle/>
        <a:p>
          <a:r>
            <a:rPr lang="ru-RU" sz="24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Игры и упражнения </a:t>
          </a:r>
        </a:p>
        <a:p>
          <a:r>
            <a:rPr lang="ru-RU" sz="24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мячом </a:t>
          </a:r>
        </a:p>
        <a:p>
          <a:r>
            <a:rPr lang="ru-RU" sz="24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направленные на</a:t>
          </a:r>
          <a:r>
            <a: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b="1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1B4C56-018E-4B12-B1DF-F8AF2968638E}" type="parTrans" cxnId="{F0DB19EA-3C72-43A8-9C59-886BF9E2E859}">
      <dgm:prSet/>
      <dgm:spPr/>
      <dgm:t>
        <a:bodyPr/>
        <a:lstStyle/>
        <a:p>
          <a:endParaRPr lang="ru-RU"/>
        </a:p>
      </dgm:t>
    </dgm:pt>
    <dgm:pt modelId="{C4B46BEF-AE7F-4E1C-AD83-7B7612356042}" type="sibTrans" cxnId="{F0DB19EA-3C72-43A8-9C59-886BF9E2E859}">
      <dgm:prSet/>
      <dgm:spPr/>
      <dgm:t>
        <a:bodyPr/>
        <a:lstStyle/>
        <a:p>
          <a:endParaRPr lang="ru-RU"/>
        </a:p>
      </dgm:t>
    </dgm:pt>
    <dgm:pt modelId="{0AC67879-9F3A-4108-8BAC-1E2D28AF9033}">
      <dgm:prSet phldrT="[Текст]" custT="1"/>
      <dgm:spPr>
        <a:noFill/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развитие ориентировки в пространстве</a:t>
          </a:r>
          <a:endParaRPr lang="ru-RU" sz="2000" dirty="0">
            <a:solidFill>
              <a:srgbClr val="002060"/>
            </a:solidFill>
          </a:endParaRPr>
        </a:p>
      </dgm:t>
    </dgm:pt>
    <dgm:pt modelId="{7D62F439-5FD9-45D8-AA4A-BF4EB6F42799}" type="parTrans" cxnId="{BC654C4E-2E62-48ED-8F14-1DC419304F77}">
      <dgm:prSet/>
      <dgm:spPr/>
      <dgm:t>
        <a:bodyPr/>
        <a:lstStyle/>
        <a:p>
          <a:endParaRPr lang="ru-RU"/>
        </a:p>
      </dgm:t>
    </dgm:pt>
    <dgm:pt modelId="{5E7BDCD0-37A4-4640-BF2E-832963907155}" type="sibTrans" cxnId="{BC654C4E-2E62-48ED-8F14-1DC419304F77}">
      <dgm:prSet/>
      <dgm:spPr/>
      <dgm:t>
        <a:bodyPr/>
        <a:lstStyle/>
        <a:p>
          <a:endParaRPr lang="ru-RU"/>
        </a:p>
      </dgm:t>
    </dgm:pt>
    <dgm:pt modelId="{6939A1EE-4055-4FB3-9E52-7C2F7C5640F2}">
      <dgm:prSet phldrT="[Текст]" custT="1"/>
      <dgm:spPr>
        <a:noFill/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формирование правильного звукопроизношения, развитие фонематических  процессов</a:t>
          </a:r>
          <a:endParaRPr lang="ru-RU" sz="2000" dirty="0">
            <a:solidFill>
              <a:srgbClr val="002060"/>
            </a:solidFill>
          </a:endParaRPr>
        </a:p>
      </dgm:t>
    </dgm:pt>
    <dgm:pt modelId="{2B25F60C-8121-47EE-AFE6-D751418937E2}" type="parTrans" cxnId="{9D93FC51-9F1B-484D-B1BE-268C1E15487B}">
      <dgm:prSet/>
      <dgm:spPr/>
      <dgm:t>
        <a:bodyPr/>
        <a:lstStyle/>
        <a:p>
          <a:endParaRPr lang="ru-RU"/>
        </a:p>
      </dgm:t>
    </dgm:pt>
    <dgm:pt modelId="{1B6614E2-44BD-4BA7-AA19-B4867701CB75}" type="sibTrans" cxnId="{9D93FC51-9F1B-484D-B1BE-268C1E15487B}">
      <dgm:prSet/>
      <dgm:spPr/>
      <dgm:t>
        <a:bodyPr/>
        <a:lstStyle/>
        <a:p>
          <a:endParaRPr lang="ru-RU"/>
        </a:p>
      </dgm:t>
    </dgm:pt>
    <dgm:pt modelId="{91FD379F-34DF-4520-BE4D-D8ECEE3C4F9F}">
      <dgm:prSet phldrT="[Текст]" custT="1"/>
      <dgm:spPr>
        <a:noFill/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развитие грамматического строя речи</a:t>
          </a:r>
          <a:endParaRPr lang="ru-RU" sz="2000" dirty="0">
            <a:solidFill>
              <a:srgbClr val="002060"/>
            </a:solidFill>
          </a:endParaRPr>
        </a:p>
      </dgm:t>
    </dgm:pt>
    <dgm:pt modelId="{48564B31-AC00-421A-B86A-1C89CC9C07B9}" type="parTrans" cxnId="{3CAD745C-3779-4D82-A00D-B0F443242878}">
      <dgm:prSet/>
      <dgm:spPr/>
      <dgm:t>
        <a:bodyPr/>
        <a:lstStyle/>
        <a:p>
          <a:endParaRPr lang="ru-RU"/>
        </a:p>
      </dgm:t>
    </dgm:pt>
    <dgm:pt modelId="{DA9FA2DF-DF21-40D9-8351-722889BC9E18}" type="sibTrans" cxnId="{3CAD745C-3779-4D82-A00D-B0F443242878}">
      <dgm:prSet/>
      <dgm:spPr/>
      <dgm:t>
        <a:bodyPr/>
        <a:lstStyle/>
        <a:p>
          <a:endParaRPr lang="ru-RU"/>
        </a:p>
      </dgm:t>
    </dgm:pt>
    <dgm:pt modelId="{71D89A70-4046-46C3-98DE-FEAE2915561D}">
      <dgm:prSet phldrT="[Текст]" custT="1"/>
      <dgm:spPr>
        <a:noFill/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развитие мелкой моторики</a:t>
          </a:r>
          <a:endParaRPr lang="ru-RU" sz="2000" dirty="0">
            <a:solidFill>
              <a:srgbClr val="002060"/>
            </a:solidFill>
          </a:endParaRPr>
        </a:p>
      </dgm:t>
    </dgm:pt>
    <dgm:pt modelId="{17B97C3C-93F6-419D-9FDB-B828DAEBF2C3}" type="parTrans" cxnId="{908EC6D9-838B-4E80-B7AC-69844CBC336C}">
      <dgm:prSet/>
      <dgm:spPr/>
      <dgm:t>
        <a:bodyPr/>
        <a:lstStyle/>
        <a:p>
          <a:endParaRPr lang="ru-RU"/>
        </a:p>
      </dgm:t>
    </dgm:pt>
    <dgm:pt modelId="{A77FD241-40E4-43EE-A32C-93F891A43499}" type="sibTrans" cxnId="{908EC6D9-838B-4E80-B7AC-69844CBC336C}">
      <dgm:prSet/>
      <dgm:spPr/>
      <dgm:t>
        <a:bodyPr/>
        <a:lstStyle/>
        <a:p>
          <a:endParaRPr lang="ru-RU"/>
        </a:p>
      </dgm:t>
    </dgm:pt>
    <dgm:pt modelId="{FBFF0320-FB97-4F62-B395-295F0DC7454C}" type="pres">
      <dgm:prSet presAssocID="{EF6BB265-C72B-49E1-BE20-FD722E39CF6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A45CD1-9E92-49CD-88AD-4A267442C339}" type="pres">
      <dgm:prSet presAssocID="{1646D7FB-5192-47C0-83E9-C53B2F1EBC01}" presName="centerShape" presStyleLbl="node0" presStyleIdx="0" presStyleCnt="1" custScaleX="230356" custScaleY="175205" custLinFactNeighborX="3996" custLinFactNeighborY="-3050"/>
      <dgm:spPr/>
      <dgm:t>
        <a:bodyPr/>
        <a:lstStyle/>
        <a:p>
          <a:endParaRPr lang="ru-RU"/>
        </a:p>
      </dgm:t>
    </dgm:pt>
    <dgm:pt modelId="{7579FDFA-52F4-42CF-B833-759DCFA66ACB}" type="pres">
      <dgm:prSet presAssocID="{7D62F439-5FD9-45D8-AA4A-BF4EB6F42799}" presName="parTrans" presStyleLbl="sibTrans2D1" presStyleIdx="0" presStyleCnt="4"/>
      <dgm:spPr/>
      <dgm:t>
        <a:bodyPr/>
        <a:lstStyle/>
        <a:p>
          <a:endParaRPr lang="ru-RU"/>
        </a:p>
      </dgm:t>
    </dgm:pt>
    <dgm:pt modelId="{4B9B9F6C-7E4C-4779-A066-EB6EDB676980}" type="pres">
      <dgm:prSet presAssocID="{7D62F439-5FD9-45D8-AA4A-BF4EB6F42799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832D44BD-7332-46D4-B4EA-449A34E01940}" type="pres">
      <dgm:prSet presAssocID="{0AC67879-9F3A-4108-8BAC-1E2D28AF9033}" presName="node" presStyleLbl="node1" presStyleIdx="0" presStyleCnt="4" custScaleX="173938" custScaleY="132067" custRadScaleRad="83798" custRadScaleInc="9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A55AF-3A42-4975-8A58-4BCED877B3D9}" type="pres">
      <dgm:prSet presAssocID="{2B25F60C-8121-47EE-AFE6-D751418937E2}" presName="parTrans" presStyleLbl="sibTrans2D1" presStyleIdx="1" presStyleCnt="4"/>
      <dgm:spPr/>
      <dgm:t>
        <a:bodyPr/>
        <a:lstStyle/>
        <a:p>
          <a:endParaRPr lang="ru-RU"/>
        </a:p>
      </dgm:t>
    </dgm:pt>
    <dgm:pt modelId="{A91EB38E-8B40-43CA-A159-F632BB0A593B}" type="pres">
      <dgm:prSet presAssocID="{2B25F60C-8121-47EE-AFE6-D751418937E2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D0A6BA15-30B2-491B-9B10-E9DFDB0A1A64}" type="pres">
      <dgm:prSet presAssocID="{6939A1EE-4055-4FB3-9E52-7C2F7C5640F2}" presName="node" presStyleLbl="node1" presStyleIdx="1" presStyleCnt="4" custScaleX="157649" custScaleY="156557" custRadScaleRad="158845" custRadScaleInc="-10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41E01-6FE0-4876-81ED-84B97B70BBB9}" type="pres">
      <dgm:prSet presAssocID="{48564B31-AC00-421A-B86A-1C89CC9C07B9}" presName="parTrans" presStyleLbl="sibTrans2D1" presStyleIdx="2" presStyleCnt="4"/>
      <dgm:spPr/>
      <dgm:t>
        <a:bodyPr/>
        <a:lstStyle/>
        <a:p>
          <a:endParaRPr lang="ru-RU"/>
        </a:p>
      </dgm:t>
    </dgm:pt>
    <dgm:pt modelId="{91B3BE12-AB4B-4638-8FEF-A4AAC09FB238}" type="pres">
      <dgm:prSet presAssocID="{48564B31-AC00-421A-B86A-1C89CC9C07B9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AE9F05C5-7073-4F5F-9BA0-06F5C0D23491}" type="pres">
      <dgm:prSet presAssocID="{91FD379F-34DF-4520-BE4D-D8ECEE3C4F9F}" presName="node" presStyleLbl="node1" presStyleIdx="2" presStyleCnt="4" custScaleX="180572" custScaleY="144421" custRadScaleRad="89471" custRadScaleInc="-3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7C6121-9D80-4060-8687-79FE9099D238}" type="pres">
      <dgm:prSet presAssocID="{17B97C3C-93F6-419D-9FDB-B828DAEBF2C3}" presName="parTrans" presStyleLbl="sibTrans2D1" presStyleIdx="3" presStyleCnt="4"/>
      <dgm:spPr/>
      <dgm:t>
        <a:bodyPr/>
        <a:lstStyle/>
        <a:p>
          <a:endParaRPr lang="ru-RU"/>
        </a:p>
      </dgm:t>
    </dgm:pt>
    <dgm:pt modelId="{804B6EBE-4C11-473A-B205-3B3C7C752DE3}" type="pres">
      <dgm:prSet presAssocID="{17B97C3C-93F6-419D-9FDB-B828DAEBF2C3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364B0043-6874-41E1-BF69-F2A5374B0CA1}" type="pres">
      <dgm:prSet presAssocID="{71D89A70-4046-46C3-98DE-FEAE2915561D}" presName="node" presStyleLbl="node1" presStyleIdx="3" presStyleCnt="4" custScaleX="157637" custScaleY="148499" custRadScaleRad="113731" custRadScaleInc="4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654C4E-2E62-48ED-8F14-1DC419304F77}" srcId="{1646D7FB-5192-47C0-83E9-C53B2F1EBC01}" destId="{0AC67879-9F3A-4108-8BAC-1E2D28AF9033}" srcOrd="0" destOrd="0" parTransId="{7D62F439-5FD9-45D8-AA4A-BF4EB6F42799}" sibTransId="{5E7BDCD0-37A4-4640-BF2E-832963907155}"/>
    <dgm:cxn modelId="{AC53282D-9295-4D16-8449-776127DD1516}" type="presOf" srcId="{2B25F60C-8121-47EE-AFE6-D751418937E2}" destId="{5D9A55AF-3A42-4975-8A58-4BCED877B3D9}" srcOrd="0" destOrd="0" presId="urn:microsoft.com/office/officeart/2005/8/layout/radial5"/>
    <dgm:cxn modelId="{73550035-28D5-4411-9F15-5C2A25906840}" type="presOf" srcId="{2B25F60C-8121-47EE-AFE6-D751418937E2}" destId="{A91EB38E-8B40-43CA-A159-F632BB0A593B}" srcOrd="1" destOrd="0" presId="urn:microsoft.com/office/officeart/2005/8/layout/radial5"/>
    <dgm:cxn modelId="{3CAD745C-3779-4D82-A00D-B0F443242878}" srcId="{1646D7FB-5192-47C0-83E9-C53B2F1EBC01}" destId="{91FD379F-34DF-4520-BE4D-D8ECEE3C4F9F}" srcOrd="2" destOrd="0" parTransId="{48564B31-AC00-421A-B86A-1C89CC9C07B9}" sibTransId="{DA9FA2DF-DF21-40D9-8351-722889BC9E18}"/>
    <dgm:cxn modelId="{51183208-3FB5-4CCC-9891-82BD994037D7}" type="presOf" srcId="{6939A1EE-4055-4FB3-9E52-7C2F7C5640F2}" destId="{D0A6BA15-30B2-491B-9B10-E9DFDB0A1A64}" srcOrd="0" destOrd="0" presId="urn:microsoft.com/office/officeart/2005/8/layout/radial5"/>
    <dgm:cxn modelId="{893AE035-171E-4669-8579-4FF26CB5FE8C}" type="presOf" srcId="{71D89A70-4046-46C3-98DE-FEAE2915561D}" destId="{364B0043-6874-41E1-BF69-F2A5374B0CA1}" srcOrd="0" destOrd="0" presId="urn:microsoft.com/office/officeart/2005/8/layout/radial5"/>
    <dgm:cxn modelId="{C2014BD7-1049-4D08-9599-6A57E638EE31}" type="presOf" srcId="{91FD379F-34DF-4520-BE4D-D8ECEE3C4F9F}" destId="{AE9F05C5-7073-4F5F-9BA0-06F5C0D23491}" srcOrd="0" destOrd="0" presId="urn:microsoft.com/office/officeart/2005/8/layout/radial5"/>
    <dgm:cxn modelId="{A73FFA8F-D172-47F8-9842-D283A3C769A5}" type="presOf" srcId="{17B97C3C-93F6-419D-9FDB-B828DAEBF2C3}" destId="{B67C6121-9D80-4060-8687-79FE9099D238}" srcOrd="0" destOrd="0" presId="urn:microsoft.com/office/officeart/2005/8/layout/radial5"/>
    <dgm:cxn modelId="{B772BB07-EB87-4FB8-AC7D-3E00344B7315}" type="presOf" srcId="{7D62F439-5FD9-45D8-AA4A-BF4EB6F42799}" destId="{4B9B9F6C-7E4C-4779-A066-EB6EDB676980}" srcOrd="1" destOrd="0" presId="urn:microsoft.com/office/officeart/2005/8/layout/radial5"/>
    <dgm:cxn modelId="{00586E2A-503F-40BD-993C-30273F979101}" type="presOf" srcId="{1646D7FB-5192-47C0-83E9-C53B2F1EBC01}" destId="{7AA45CD1-9E92-49CD-88AD-4A267442C339}" srcOrd="0" destOrd="0" presId="urn:microsoft.com/office/officeart/2005/8/layout/radial5"/>
    <dgm:cxn modelId="{8ECE09B9-9362-40A0-91FB-B500C9C43CD3}" type="presOf" srcId="{EF6BB265-C72B-49E1-BE20-FD722E39CF67}" destId="{FBFF0320-FB97-4F62-B395-295F0DC7454C}" srcOrd="0" destOrd="0" presId="urn:microsoft.com/office/officeart/2005/8/layout/radial5"/>
    <dgm:cxn modelId="{F0DB19EA-3C72-43A8-9C59-886BF9E2E859}" srcId="{EF6BB265-C72B-49E1-BE20-FD722E39CF67}" destId="{1646D7FB-5192-47C0-83E9-C53B2F1EBC01}" srcOrd="0" destOrd="0" parTransId="{8A1B4C56-018E-4B12-B1DF-F8AF2968638E}" sibTransId="{C4B46BEF-AE7F-4E1C-AD83-7B7612356042}"/>
    <dgm:cxn modelId="{35FEA415-6A1C-44F8-9736-E6547B6C39B4}" type="presOf" srcId="{48564B31-AC00-421A-B86A-1C89CC9C07B9}" destId="{91B3BE12-AB4B-4638-8FEF-A4AAC09FB238}" srcOrd="1" destOrd="0" presId="urn:microsoft.com/office/officeart/2005/8/layout/radial5"/>
    <dgm:cxn modelId="{908EC6D9-838B-4E80-B7AC-69844CBC336C}" srcId="{1646D7FB-5192-47C0-83E9-C53B2F1EBC01}" destId="{71D89A70-4046-46C3-98DE-FEAE2915561D}" srcOrd="3" destOrd="0" parTransId="{17B97C3C-93F6-419D-9FDB-B828DAEBF2C3}" sibTransId="{A77FD241-40E4-43EE-A32C-93F891A43499}"/>
    <dgm:cxn modelId="{197DBC1F-8E23-4BA0-B415-A8E507805B1B}" type="presOf" srcId="{17B97C3C-93F6-419D-9FDB-B828DAEBF2C3}" destId="{804B6EBE-4C11-473A-B205-3B3C7C752DE3}" srcOrd="1" destOrd="0" presId="urn:microsoft.com/office/officeart/2005/8/layout/radial5"/>
    <dgm:cxn modelId="{9D93FC51-9F1B-484D-B1BE-268C1E15487B}" srcId="{1646D7FB-5192-47C0-83E9-C53B2F1EBC01}" destId="{6939A1EE-4055-4FB3-9E52-7C2F7C5640F2}" srcOrd="1" destOrd="0" parTransId="{2B25F60C-8121-47EE-AFE6-D751418937E2}" sibTransId="{1B6614E2-44BD-4BA7-AA19-B4867701CB75}"/>
    <dgm:cxn modelId="{D0884278-76AA-4DBA-A82F-51D695EBC210}" type="presOf" srcId="{48564B31-AC00-421A-B86A-1C89CC9C07B9}" destId="{ECE41E01-6FE0-4876-81ED-84B97B70BBB9}" srcOrd="0" destOrd="0" presId="urn:microsoft.com/office/officeart/2005/8/layout/radial5"/>
    <dgm:cxn modelId="{BA278758-8723-4996-9C4F-99AFCE5166B2}" type="presOf" srcId="{7D62F439-5FD9-45D8-AA4A-BF4EB6F42799}" destId="{7579FDFA-52F4-42CF-B833-759DCFA66ACB}" srcOrd="0" destOrd="0" presId="urn:microsoft.com/office/officeart/2005/8/layout/radial5"/>
    <dgm:cxn modelId="{01938F13-0EA1-4EC2-AA2A-51D5CF968398}" type="presOf" srcId="{0AC67879-9F3A-4108-8BAC-1E2D28AF9033}" destId="{832D44BD-7332-46D4-B4EA-449A34E01940}" srcOrd="0" destOrd="0" presId="urn:microsoft.com/office/officeart/2005/8/layout/radial5"/>
    <dgm:cxn modelId="{CA69ED30-A22F-439F-87AF-373DB309BFBA}" type="presParOf" srcId="{FBFF0320-FB97-4F62-B395-295F0DC7454C}" destId="{7AA45CD1-9E92-49CD-88AD-4A267442C339}" srcOrd="0" destOrd="0" presId="urn:microsoft.com/office/officeart/2005/8/layout/radial5"/>
    <dgm:cxn modelId="{AE7BA26B-AD36-43BA-AA63-5D9340407165}" type="presParOf" srcId="{FBFF0320-FB97-4F62-B395-295F0DC7454C}" destId="{7579FDFA-52F4-42CF-B833-759DCFA66ACB}" srcOrd="1" destOrd="0" presId="urn:microsoft.com/office/officeart/2005/8/layout/radial5"/>
    <dgm:cxn modelId="{D366FF0C-9A04-4BC9-AFA4-C00D244F7019}" type="presParOf" srcId="{7579FDFA-52F4-42CF-B833-759DCFA66ACB}" destId="{4B9B9F6C-7E4C-4779-A066-EB6EDB676980}" srcOrd="0" destOrd="0" presId="urn:microsoft.com/office/officeart/2005/8/layout/radial5"/>
    <dgm:cxn modelId="{EF01FCBD-D95D-4B4D-BD07-DDEE721187B4}" type="presParOf" srcId="{FBFF0320-FB97-4F62-B395-295F0DC7454C}" destId="{832D44BD-7332-46D4-B4EA-449A34E01940}" srcOrd="2" destOrd="0" presId="urn:microsoft.com/office/officeart/2005/8/layout/radial5"/>
    <dgm:cxn modelId="{3CB40DFB-5AD4-4B20-B0E6-98E48C791E1D}" type="presParOf" srcId="{FBFF0320-FB97-4F62-B395-295F0DC7454C}" destId="{5D9A55AF-3A42-4975-8A58-4BCED877B3D9}" srcOrd="3" destOrd="0" presId="urn:microsoft.com/office/officeart/2005/8/layout/radial5"/>
    <dgm:cxn modelId="{87481485-9EB3-4776-A9E4-1CFB47C2624A}" type="presParOf" srcId="{5D9A55AF-3A42-4975-8A58-4BCED877B3D9}" destId="{A91EB38E-8B40-43CA-A159-F632BB0A593B}" srcOrd="0" destOrd="0" presId="urn:microsoft.com/office/officeart/2005/8/layout/radial5"/>
    <dgm:cxn modelId="{1965BB46-68AB-4A2A-94A2-748717FD587C}" type="presParOf" srcId="{FBFF0320-FB97-4F62-B395-295F0DC7454C}" destId="{D0A6BA15-30B2-491B-9B10-E9DFDB0A1A64}" srcOrd="4" destOrd="0" presId="urn:microsoft.com/office/officeart/2005/8/layout/radial5"/>
    <dgm:cxn modelId="{6DA00EF9-2157-4AF7-833D-2DBAF8751758}" type="presParOf" srcId="{FBFF0320-FB97-4F62-B395-295F0DC7454C}" destId="{ECE41E01-6FE0-4876-81ED-84B97B70BBB9}" srcOrd="5" destOrd="0" presId="urn:microsoft.com/office/officeart/2005/8/layout/radial5"/>
    <dgm:cxn modelId="{47CAA776-7183-4752-A2FC-8C0ECCE44F6E}" type="presParOf" srcId="{ECE41E01-6FE0-4876-81ED-84B97B70BBB9}" destId="{91B3BE12-AB4B-4638-8FEF-A4AAC09FB238}" srcOrd="0" destOrd="0" presId="urn:microsoft.com/office/officeart/2005/8/layout/radial5"/>
    <dgm:cxn modelId="{09DEFBB4-3869-49A8-A3E6-9D53923340DF}" type="presParOf" srcId="{FBFF0320-FB97-4F62-B395-295F0DC7454C}" destId="{AE9F05C5-7073-4F5F-9BA0-06F5C0D23491}" srcOrd="6" destOrd="0" presId="urn:microsoft.com/office/officeart/2005/8/layout/radial5"/>
    <dgm:cxn modelId="{0CDD43A5-2DDA-458A-B554-428D7B55D300}" type="presParOf" srcId="{FBFF0320-FB97-4F62-B395-295F0DC7454C}" destId="{B67C6121-9D80-4060-8687-79FE9099D238}" srcOrd="7" destOrd="0" presId="urn:microsoft.com/office/officeart/2005/8/layout/radial5"/>
    <dgm:cxn modelId="{83055EBB-D09B-43AE-802E-28D111C118E7}" type="presParOf" srcId="{B67C6121-9D80-4060-8687-79FE9099D238}" destId="{804B6EBE-4C11-473A-B205-3B3C7C752DE3}" srcOrd="0" destOrd="0" presId="urn:microsoft.com/office/officeart/2005/8/layout/radial5"/>
    <dgm:cxn modelId="{5B8B45EE-06A7-47E8-A740-B45A2787B347}" type="presParOf" srcId="{FBFF0320-FB97-4F62-B395-295F0DC7454C}" destId="{364B0043-6874-41E1-BF69-F2A5374B0CA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F19C3-ABEC-4240-8079-06FD227F166D}">
      <dsp:nvSpPr>
        <dsp:cNvPr id="0" name=""/>
        <dsp:cNvSpPr/>
      </dsp:nvSpPr>
      <dsp:spPr>
        <a:xfrm>
          <a:off x="1412" y="160942"/>
          <a:ext cx="2554881" cy="2120418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Упражнение, которое предлагается ребенку, должно быть заранее подготовлено воспитателем</a:t>
          </a:r>
          <a:r>
            <a:rPr lang="ru-RU" sz="1800" kern="1200" dirty="0" smtClean="0">
              <a:solidFill>
                <a:srgbClr val="002060"/>
              </a:solidFill>
            </a:rPr>
            <a:t> 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1412" y="160942"/>
        <a:ext cx="2554881" cy="2120418"/>
      </dsp:txXfrm>
    </dsp:sp>
    <dsp:sp modelId="{4C9947BB-5650-4002-92CB-67A53126BCF7}">
      <dsp:nvSpPr>
        <dsp:cNvPr id="0" name=""/>
        <dsp:cNvSpPr/>
      </dsp:nvSpPr>
      <dsp:spPr>
        <a:xfrm>
          <a:off x="2732850" y="189947"/>
          <a:ext cx="2629194" cy="2062408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Начинать нужно с более лёгких упражнений, и по ходу их освоения вводить более сложные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2732850" y="189947"/>
        <a:ext cx="2629194" cy="2062408"/>
      </dsp:txXfrm>
    </dsp:sp>
    <dsp:sp modelId="{371A036C-B87E-4C0F-A0E7-CB424C4A2DED}">
      <dsp:nvSpPr>
        <dsp:cNvPr id="0" name=""/>
        <dsp:cNvSpPr/>
      </dsp:nvSpPr>
      <dsp:spPr>
        <a:xfrm>
          <a:off x="5538601" y="211054"/>
          <a:ext cx="3172953" cy="2020193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Упражнения должны проводиться регулярно, в соответствии с индивидуальными особенностями ребенка, возрастом, возможностями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5538601" y="211054"/>
        <a:ext cx="3172953" cy="2020193"/>
      </dsp:txXfrm>
    </dsp:sp>
    <dsp:sp modelId="{17DD8DB6-EC11-4418-ACD2-E242CD2706D3}">
      <dsp:nvSpPr>
        <dsp:cNvPr id="0" name=""/>
        <dsp:cNvSpPr/>
      </dsp:nvSpPr>
      <dsp:spPr>
        <a:xfrm>
          <a:off x="1348460" y="2457917"/>
          <a:ext cx="2777996" cy="2149443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Чередуйте новые и старые игры и упражнения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1348460" y="2457917"/>
        <a:ext cx="2777996" cy="2149443"/>
      </dsp:txXfrm>
    </dsp:sp>
    <dsp:sp modelId="{F40E185F-5A9A-433D-BA46-26D8E353AC42}">
      <dsp:nvSpPr>
        <dsp:cNvPr id="0" name=""/>
        <dsp:cNvSpPr/>
      </dsp:nvSpPr>
      <dsp:spPr>
        <a:xfrm>
          <a:off x="4303013" y="2490958"/>
          <a:ext cx="3061493" cy="2083362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Внимательно следите за тем, чтобы упражнения выполнялись ребенком правильно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4303013" y="2490958"/>
        <a:ext cx="3061493" cy="20833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669C7-E818-41A5-96C0-FCAF7345BF85}">
      <dsp:nvSpPr>
        <dsp:cNvPr id="0" name=""/>
        <dsp:cNvSpPr/>
      </dsp:nvSpPr>
      <dsp:spPr>
        <a:xfrm>
          <a:off x="0" y="519830"/>
          <a:ext cx="2722802" cy="1633681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Задания выполняются в медленном темпе сначала одной, затем другой рукой, а в конце двумя руками вместе</a:t>
          </a:r>
          <a:endParaRPr lang="ru-RU" sz="1700" kern="1200" dirty="0">
            <a:solidFill>
              <a:srgbClr val="002060"/>
            </a:solidFill>
            <a:latin typeface="Calibri" panose="020F0502020204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19830"/>
        <a:ext cx="2722802" cy="1633681"/>
      </dsp:txXfrm>
    </dsp:sp>
    <dsp:sp modelId="{297D078F-7F35-49D3-94B9-4DE61AB5E82B}">
      <dsp:nvSpPr>
        <dsp:cNvPr id="0" name=""/>
        <dsp:cNvSpPr/>
      </dsp:nvSpPr>
      <dsp:spPr>
        <a:xfrm>
          <a:off x="2995082" y="519830"/>
          <a:ext cx="2722802" cy="1633681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Указания должны быть спокойными, доброжелательными, точными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2995082" y="519830"/>
        <a:ext cx="2722802" cy="1633681"/>
      </dsp:txXfrm>
    </dsp:sp>
    <dsp:sp modelId="{B673FCBE-C99C-48E2-9767-769275C272B4}">
      <dsp:nvSpPr>
        <dsp:cNvPr id="0" name=""/>
        <dsp:cNvSpPr/>
      </dsp:nvSpPr>
      <dsp:spPr>
        <a:xfrm>
          <a:off x="5990165" y="519830"/>
          <a:ext cx="2722802" cy="1633681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Выполняйте определенные движения одновременно с прослушиванием 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5990165" y="519830"/>
        <a:ext cx="2722802" cy="1633681"/>
      </dsp:txXfrm>
    </dsp:sp>
    <dsp:sp modelId="{87118C7F-2D9A-4B28-A28D-FF2641F8B122}">
      <dsp:nvSpPr>
        <dsp:cNvPr id="0" name=""/>
        <dsp:cNvSpPr/>
      </dsp:nvSpPr>
      <dsp:spPr>
        <a:xfrm>
          <a:off x="1497554" y="2425791"/>
          <a:ext cx="2722802" cy="1822682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Проводите занятия эмоционально, активно, для подкрепления интереса ребенка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1497554" y="2425791"/>
        <a:ext cx="2722802" cy="1822682"/>
      </dsp:txXfrm>
    </dsp:sp>
    <dsp:sp modelId="{5BF1CD69-8623-49BC-8DE2-EC2C251478C0}">
      <dsp:nvSpPr>
        <dsp:cNvPr id="0" name=""/>
        <dsp:cNvSpPr/>
      </dsp:nvSpPr>
      <dsp:spPr>
        <a:xfrm>
          <a:off x="4392493" y="2448271"/>
          <a:ext cx="2722775" cy="1809253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Не забывайте хвалить ребенка за успехи!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4392493" y="2448271"/>
        <a:ext cx="2722775" cy="18092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45CD1-9E92-49CD-88AD-4A267442C339}">
      <dsp:nvSpPr>
        <dsp:cNvPr id="0" name=""/>
        <dsp:cNvSpPr/>
      </dsp:nvSpPr>
      <dsp:spPr>
        <a:xfrm>
          <a:off x="2581469" y="1584161"/>
          <a:ext cx="4011771" cy="3051287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Игры и упражнения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мячом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направленные на</a:t>
          </a:r>
          <a:r>
            <a:rPr lang="ru-RU" sz="2400" b="1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b="1" i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68979" y="2031012"/>
        <a:ext cx="2836751" cy="2157585"/>
      </dsp:txXfrm>
    </dsp:sp>
    <dsp:sp modelId="{7579FDFA-52F4-42CF-B833-759DCFA66ACB}">
      <dsp:nvSpPr>
        <dsp:cNvPr id="0" name=""/>
        <dsp:cNvSpPr/>
      </dsp:nvSpPr>
      <dsp:spPr>
        <a:xfrm rot="5317906">
          <a:off x="4351752" y="1669414"/>
          <a:ext cx="416541" cy="5921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4412741" y="1725376"/>
        <a:ext cx="291579" cy="355277"/>
      </dsp:txXfrm>
    </dsp:sp>
    <dsp:sp modelId="{832D44BD-7332-46D4-B4EA-449A34E01940}">
      <dsp:nvSpPr>
        <dsp:cNvPr id="0" name=""/>
        <dsp:cNvSpPr/>
      </dsp:nvSpPr>
      <dsp:spPr>
        <a:xfrm>
          <a:off x="3027614" y="70288"/>
          <a:ext cx="3029222" cy="2300016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развитие ориентировки в пространстве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3471233" y="407118"/>
        <a:ext cx="2141984" cy="1626356"/>
      </dsp:txXfrm>
    </dsp:sp>
    <dsp:sp modelId="{5D9A55AF-3A42-4975-8A58-4BCED877B3D9}">
      <dsp:nvSpPr>
        <dsp:cNvPr id="0" name=""/>
        <dsp:cNvSpPr/>
      </dsp:nvSpPr>
      <dsp:spPr>
        <a:xfrm rot="10602614">
          <a:off x="6177942" y="2713985"/>
          <a:ext cx="289755" cy="5921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0800000">
        <a:off x="6264796" y="2829916"/>
        <a:ext cx="202829" cy="355277"/>
      </dsp:txXfrm>
    </dsp:sp>
    <dsp:sp modelId="{D0A6BA15-30B2-491B-9B10-E9DFDB0A1A64}">
      <dsp:nvSpPr>
        <dsp:cNvPr id="0" name=""/>
        <dsp:cNvSpPr/>
      </dsp:nvSpPr>
      <dsp:spPr>
        <a:xfrm>
          <a:off x="6039435" y="1584169"/>
          <a:ext cx="2745540" cy="2726522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формирование правильного звукопроизношения, развитие фонематических  процессов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6441510" y="1983459"/>
        <a:ext cx="1941390" cy="1927942"/>
      </dsp:txXfrm>
    </dsp:sp>
    <dsp:sp modelId="{ECE41E01-6FE0-4876-81ED-84B97B70BBB9}">
      <dsp:nvSpPr>
        <dsp:cNvPr id="0" name=""/>
        <dsp:cNvSpPr/>
      </dsp:nvSpPr>
      <dsp:spPr>
        <a:xfrm rot="16393762">
          <a:off x="4394096" y="4119463"/>
          <a:ext cx="239173" cy="5921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4427951" y="4273707"/>
        <a:ext cx="167421" cy="355277"/>
      </dsp:txXfrm>
    </dsp:sp>
    <dsp:sp modelId="{AE9F05C5-7073-4F5F-9BA0-06F5C0D23491}">
      <dsp:nvSpPr>
        <dsp:cNvPr id="0" name=""/>
        <dsp:cNvSpPr/>
      </dsp:nvSpPr>
      <dsp:spPr>
        <a:xfrm>
          <a:off x="2883512" y="4182213"/>
          <a:ext cx="3144756" cy="2515168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развитие грамматического строя речи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3344051" y="4550551"/>
        <a:ext cx="2223678" cy="1778492"/>
      </dsp:txXfrm>
    </dsp:sp>
    <dsp:sp modelId="{B67C6121-9D80-4060-8687-79FE9099D238}">
      <dsp:nvSpPr>
        <dsp:cNvPr id="0" name=""/>
        <dsp:cNvSpPr/>
      </dsp:nvSpPr>
      <dsp:spPr>
        <a:xfrm rot="21535698">
          <a:off x="2672366" y="2847529"/>
          <a:ext cx="217601" cy="5921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2672372" y="2966564"/>
        <a:ext cx="152321" cy="355277"/>
      </dsp:txXfrm>
    </dsp:sp>
    <dsp:sp modelId="{364B0043-6874-41E1-BF69-F2A5374B0CA1}">
      <dsp:nvSpPr>
        <dsp:cNvPr id="0" name=""/>
        <dsp:cNvSpPr/>
      </dsp:nvSpPr>
      <dsp:spPr>
        <a:xfrm>
          <a:off x="247511" y="1872217"/>
          <a:ext cx="2745331" cy="2586188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развитие мелкой моторики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649555" y="2250955"/>
        <a:ext cx="1941243" cy="1828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AWV00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795713"/>
            <a:ext cx="8915400" cy="2833687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8534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514600"/>
            <a:ext cx="8534400" cy="1371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6088C-E678-4B4A-A2E5-26F124F0B8F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858E1-6B31-4E5D-9F4A-73C014244C5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FBD31-A6E2-4767-8710-51EBB06F355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11880-AD17-44E3-83D0-85C79F3884A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8A5EC-118F-47A5-AA8F-7617DE9562D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1D325-C155-46C9-B6CB-6AC89DEAB5E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36C31-75D6-43BF-B5CE-AE8C9A78A9D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B5275-C340-409C-9397-CB623FBE148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71478-790E-405A-BF18-AE56CD6C3A7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74459-F467-40AF-9FE8-FAA85BB5B65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AWV0000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549900" y="5715000"/>
            <a:ext cx="3594100" cy="1143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43ADC3E-76EC-49FD-BE70-FE509EA5839B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66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66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66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66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66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66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66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66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66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692696"/>
            <a:ext cx="820891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</a:pP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«Развитие мелкой моторики рук у детей дошкольного возраста через игры и упражнения с мячом»</a:t>
            </a:r>
            <a:endParaRPr lang="ru-RU" sz="40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38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5" y="9915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19086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25459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74959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25667"/>
          </a:xfrm>
        </p:spPr>
      </p:pic>
    </p:spTree>
    <p:extLst>
      <p:ext uri="{BB962C8B-B14F-4D97-AF65-F5344CB8AC3E}">
        <p14:creationId xmlns:p14="http://schemas.microsoft.com/office/powerpoint/2010/main" val="327204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25659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0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Заключение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проведённой работы показал, что систематическая и планомерная работа, а также использование игровых приёмов, эффективно помогает развить мелкую моторику и благотворно влиять на развитие связной речи.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На основе использования игр, заданий, упражнений у дошкольников развивается память, внимание, мышление, воображение, расширяется словарный запас, приобретаются навыки учебной деятельности.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85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210146"/>
          </a:xfrm>
        </p:spPr>
        <p:txBody>
          <a:bodyPr/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А. Сухомлинский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300" dirty="0" smtClean="0">
                <a:solidFill>
                  <a:srgbClr val="002060"/>
                </a:solidFill>
              </a:rPr>
              <a:t>«</a:t>
            </a:r>
            <a:r>
              <a:rPr lang="ru-RU" sz="2300" dirty="0">
                <a:solidFill>
                  <a:srgbClr val="002060"/>
                </a:solidFill>
              </a:rPr>
              <a:t>Истоки способностей и дарований детей находятся на</a:t>
            </a:r>
            <a:br>
              <a:rPr lang="ru-RU" sz="2300" dirty="0">
                <a:solidFill>
                  <a:srgbClr val="002060"/>
                </a:solidFill>
              </a:rPr>
            </a:br>
            <a:r>
              <a:rPr lang="ru-RU" sz="2300" dirty="0">
                <a:solidFill>
                  <a:srgbClr val="002060"/>
                </a:solidFill>
              </a:rPr>
              <a:t>кончиках их пальцев. От них образно говоря, идут</a:t>
            </a:r>
            <a:br>
              <a:rPr lang="ru-RU" sz="2300" dirty="0">
                <a:solidFill>
                  <a:srgbClr val="002060"/>
                </a:solidFill>
              </a:rPr>
            </a:br>
            <a:r>
              <a:rPr lang="ru-RU" sz="2300" dirty="0">
                <a:solidFill>
                  <a:srgbClr val="002060"/>
                </a:solidFill>
              </a:rPr>
              <a:t>тончайшие ручейки, которые питают источник</a:t>
            </a:r>
            <a:br>
              <a:rPr lang="ru-RU" sz="2300" dirty="0">
                <a:solidFill>
                  <a:srgbClr val="002060"/>
                </a:solidFill>
              </a:rPr>
            </a:br>
            <a:r>
              <a:rPr lang="ru-RU" sz="2300" dirty="0">
                <a:solidFill>
                  <a:srgbClr val="002060"/>
                </a:solidFill>
              </a:rPr>
              <a:t>творческой мысли. Чем больше уверенности и</a:t>
            </a:r>
            <a:br>
              <a:rPr lang="ru-RU" sz="2300" dirty="0">
                <a:solidFill>
                  <a:srgbClr val="002060"/>
                </a:solidFill>
              </a:rPr>
            </a:br>
            <a:r>
              <a:rPr lang="ru-RU" sz="2300" dirty="0">
                <a:solidFill>
                  <a:srgbClr val="002060"/>
                </a:solidFill>
              </a:rPr>
              <a:t>изобретательности в движениях детской руки, тем</a:t>
            </a:r>
            <a:br>
              <a:rPr lang="ru-RU" sz="2300" dirty="0">
                <a:solidFill>
                  <a:srgbClr val="002060"/>
                </a:solidFill>
              </a:rPr>
            </a:br>
            <a:r>
              <a:rPr lang="ru-RU" sz="2300" dirty="0">
                <a:solidFill>
                  <a:srgbClr val="002060"/>
                </a:solidFill>
              </a:rPr>
              <a:t>тоньше её взаимодействие с орудием труда, тем</a:t>
            </a:r>
            <a:br>
              <a:rPr lang="ru-RU" sz="2300" dirty="0">
                <a:solidFill>
                  <a:srgbClr val="002060"/>
                </a:solidFill>
              </a:rPr>
            </a:br>
            <a:r>
              <a:rPr lang="ru-RU" sz="2300" dirty="0">
                <a:solidFill>
                  <a:srgbClr val="002060"/>
                </a:solidFill>
              </a:rPr>
              <a:t>сложнее движения, необходимые для этого</a:t>
            </a:r>
            <a:br>
              <a:rPr lang="ru-RU" sz="2300" dirty="0">
                <a:solidFill>
                  <a:srgbClr val="002060"/>
                </a:solidFill>
              </a:rPr>
            </a:br>
            <a:r>
              <a:rPr lang="ru-RU" sz="2300" dirty="0">
                <a:solidFill>
                  <a:srgbClr val="002060"/>
                </a:solidFill>
              </a:rPr>
              <a:t>взаимодействия, тем ярче творческая </a:t>
            </a:r>
            <a:r>
              <a:rPr lang="ru-RU" sz="2300" dirty="0" smtClean="0">
                <a:solidFill>
                  <a:srgbClr val="002060"/>
                </a:solidFill>
              </a:rPr>
              <a:t>стихия детского</a:t>
            </a:r>
            <a:r>
              <a:rPr lang="ru-RU" sz="2300" dirty="0">
                <a:solidFill>
                  <a:srgbClr val="002060"/>
                </a:solidFill>
              </a:rPr>
              <a:t/>
            </a:r>
            <a:br>
              <a:rPr lang="ru-RU" sz="2300" dirty="0">
                <a:solidFill>
                  <a:srgbClr val="002060"/>
                </a:solidFill>
              </a:rPr>
            </a:br>
            <a:r>
              <a:rPr lang="ru-RU" sz="2300" dirty="0">
                <a:solidFill>
                  <a:srgbClr val="002060"/>
                </a:solidFill>
              </a:rPr>
              <a:t>разума. </a:t>
            </a:r>
            <a:r>
              <a:rPr lang="ru-RU" sz="2300" dirty="0" smtClean="0">
                <a:solidFill>
                  <a:srgbClr val="002060"/>
                </a:solidFill>
              </a:rPr>
              <a:t>Чем </a:t>
            </a:r>
            <a:r>
              <a:rPr lang="ru-RU" sz="2300" dirty="0">
                <a:solidFill>
                  <a:srgbClr val="002060"/>
                </a:solidFill>
              </a:rPr>
              <a:t>больше мастерства в детской руке, тем</a:t>
            </a:r>
            <a:br>
              <a:rPr lang="ru-RU" sz="2300" dirty="0">
                <a:solidFill>
                  <a:srgbClr val="002060"/>
                </a:solidFill>
              </a:rPr>
            </a:br>
            <a:r>
              <a:rPr lang="ru-RU" sz="2300" dirty="0">
                <a:solidFill>
                  <a:srgbClr val="002060"/>
                </a:solidFill>
              </a:rPr>
              <a:t>ребёнок умнее».  </a:t>
            </a:r>
            <a:r>
              <a:rPr lang="ru-RU" sz="2300" dirty="0" smtClean="0">
                <a:solidFill>
                  <a:srgbClr val="002060"/>
                </a:solidFill>
              </a:rPr>
              <a:t/>
            </a:r>
            <a:br>
              <a:rPr lang="ru-RU" sz="2300" dirty="0" smtClean="0">
                <a:solidFill>
                  <a:srgbClr val="002060"/>
                </a:solidFill>
              </a:rPr>
            </a:br>
            <a:r>
              <a:rPr lang="ru-RU" sz="2200" dirty="0">
                <a:solidFill>
                  <a:srgbClr val="002060"/>
                </a:solidFill>
              </a:rPr>
              <a:t/>
            </a:r>
            <a:br>
              <a:rPr lang="ru-RU" sz="2200" dirty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4347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672" y="260648"/>
            <a:ext cx="8229600" cy="77809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>Актуальность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3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 состоит в том, что знания не ограничиваются рамками программы. Дети знакомятся с разнообразием нетрадиционных способов по развитию мелкой моторики, их особенностями, многообразием материалов, используемых в работе с дошкольниками. Таким образом, развивается творческая личность, способная применять свои знания и умения в различных ситуациях.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3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Исходя из актуальности выбранной темы, определена </a:t>
            </a:r>
            <a:r>
              <a:rPr lang="ru-RU" sz="23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  <a:r>
              <a:rPr lang="ru-RU" sz="23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выявление и создание условий для обеспечения эффективности работы педагога по развитию мелкой моторики. </a:t>
            </a:r>
            <a:endParaRPr lang="ru-RU" sz="23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686800" cy="3705275"/>
          </a:xfrm>
        </p:spPr>
        <p:txBody>
          <a:bodyPr/>
          <a:lstStyle/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Мелкая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моторика – совокупность скоординированных действий нервной, мышечной и костной систем, часть в сочетании со зрительной системой, в выполнении мелких и точных движений костями и пальцами рук 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с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овершенствование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компетентности педагогов в области развития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моторики рук детей дошкольного возраста, знакомство  с играми и упражнениями с мячом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17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</a:rPr>
              <a:t>Правила при работе по развитию мелкой моторики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916832"/>
            <a:ext cx="871296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194399209"/>
              </p:ext>
            </p:extLst>
          </p:nvPr>
        </p:nvGraphicFramePr>
        <p:xfrm>
          <a:off x="179512" y="1397000"/>
          <a:ext cx="8712968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93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916832"/>
            <a:ext cx="871296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67538538"/>
              </p:ext>
            </p:extLst>
          </p:nvPr>
        </p:nvGraphicFramePr>
        <p:xfrm>
          <a:off x="179512" y="692696"/>
          <a:ext cx="8712968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775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85771011"/>
              </p:ext>
            </p:extLst>
          </p:nvPr>
        </p:nvGraphicFramePr>
        <p:xfrm>
          <a:off x="251520" y="116632"/>
          <a:ext cx="8784976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08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5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1504" cy="6832687"/>
          </a:xfrm>
        </p:spPr>
      </p:pic>
    </p:spTree>
    <p:extLst>
      <p:ext uri="{BB962C8B-B14F-4D97-AF65-F5344CB8AC3E}">
        <p14:creationId xmlns:p14="http://schemas.microsoft.com/office/powerpoint/2010/main" val="344575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27">
  <a:themeElements>
    <a:clrScheme name="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1650</TotalTime>
  <Words>320</Words>
  <Application>Microsoft Office PowerPoint</Application>
  <PresentationFormat>Экран (4:3)</PresentationFormat>
  <Paragraphs>31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Презентация27</vt:lpstr>
      <vt:lpstr>Презентация PowerPoint</vt:lpstr>
      <vt:lpstr>               В. А. Сухомлинский   «Истоки способностей и дарований детей находятся на кончиках их пальцев. От них образно говоря, идут тончайшие ручейки, которые питают источник творческой мысли. Чем больше уверенности и изобретательности в движениях детской руки, тем тоньше её взаимодействие с орудием труда, тем сложнее движения, необходимые для этого взаимодействия, тем ярче творческая стихия детского разума. Чем больше мастерства в детской руке, тем ребёнок умнее».      </vt:lpstr>
      <vt:lpstr> Актуальность</vt:lpstr>
      <vt:lpstr>          Задачи: совершенствование профессиональной компетентности педагогов в области развития мелкой моторики рук детей дошкольного возраста, знакомство  с играми и упражнениями с мячом     </vt:lpstr>
      <vt:lpstr>Правила при работе по развитию мелкой моторики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GlD</cp:lastModifiedBy>
  <cp:revision>126</cp:revision>
  <cp:lastPrinted>2016-12-15T18:53:18Z</cp:lastPrinted>
  <dcterms:created xsi:type="dcterms:W3CDTF">2014-11-19T06:37:58Z</dcterms:created>
  <dcterms:modified xsi:type="dcterms:W3CDTF">2023-12-20T04:30:36Z</dcterms:modified>
</cp:coreProperties>
</file>