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6" r:id="rId2"/>
  </p:sldMasterIdLst>
  <p:notesMasterIdLst>
    <p:notesMasterId r:id="rId23"/>
  </p:notesMasterIdLst>
  <p:sldIdLst>
    <p:sldId id="3253" r:id="rId3"/>
    <p:sldId id="3254" r:id="rId4"/>
    <p:sldId id="3273" r:id="rId5"/>
    <p:sldId id="3251" r:id="rId6"/>
    <p:sldId id="3257" r:id="rId7"/>
    <p:sldId id="3271" r:id="rId8"/>
    <p:sldId id="3265" r:id="rId9"/>
    <p:sldId id="3266" r:id="rId10"/>
    <p:sldId id="3267" r:id="rId11"/>
    <p:sldId id="3268" r:id="rId12"/>
    <p:sldId id="3269" r:id="rId13"/>
    <p:sldId id="3270" r:id="rId14"/>
    <p:sldId id="3258" r:id="rId15"/>
    <p:sldId id="3259" r:id="rId16"/>
    <p:sldId id="3260" r:id="rId17"/>
    <p:sldId id="3272" r:id="rId18"/>
    <p:sldId id="3263" r:id="rId19"/>
    <p:sldId id="3264" r:id="rId20"/>
    <p:sldId id="3262" r:id="rId21"/>
    <p:sldId id="3220" r:id="rId22"/>
  </p:sldIdLst>
  <p:sldSz cx="12192000" cy="6858000"/>
  <p:notesSz cx="6810375"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85BDEDE8-EC27-41D0-BCBC-CD9974C950BE}">
          <p14:sldIdLst>
            <p14:sldId id="3253"/>
            <p14:sldId id="3254"/>
            <p14:sldId id="3273"/>
            <p14:sldId id="3251"/>
            <p14:sldId id="3257"/>
            <p14:sldId id="3271"/>
            <p14:sldId id="3265"/>
            <p14:sldId id="3266"/>
            <p14:sldId id="3267"/>
            <p14:sldId id="3268"/>
            <p14:sldId id="3269"/>
            <p14:sldId id="3270"/>
            <p14:sldId id="3258"/>
            <p14:sldId id="3259"/>
            <p14:sldId id="3260"/>
            <p14:sldId id="3272"/>
            <p14:sldId id="3263"/>
            <p14:sldId id="3264"/>
            <p14:sldId id="3262"/>
            <p14:sldId id="3220"/>
          </p14:sldIdLst>
        </p14:section>
      </p14:sectionLst>
    </p:ext>
    <p:ext uri="{EFAFB233-063F-42B5-8137-9DF3F51BA10A}">
      <p15:sldGuideLst xmlns:p15="http://schemas.microsoft.com/office/powerpoint/2012/main">
        <p15:guide id="1" orient="horz" pos="2183" userDrawn="1">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9i4xhnBY8ddIYHAcc+OHaPcoW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44E7F"/>
    <a:srgbClr val="63B3C6"/>
    <a:srgbClr val="FBCC34"/>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E60DF-D64E-4A33-A9CE-52D84A48F64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263D8196-E5B0-4110-838E-2C965FBC1500}">
      <dgm:prSet phldrT="[Текст]" custT="1"/>
      <dgm:spPr/>
      <dgm:t>
        <a:bodyPr/>
        <a:lstStyle/>
        <a:p>
          <a:r>
            <a:rPr lang="ru-RU" sz="2000" dirty="0" err="1">
              <a:latin typeface="Times New Roman" panose="02020603050405020304" pitchFamily="18" charset="0"/>
              <a:cs typeface="Times New Roman" panose="02020603050405020304" pitchFamily="18" charset="0"/>
            </a:rPr>
            <a:t>Балаларды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тәрбиелеу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дамытуда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Ата-аналарды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ұйымдастыру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бұйрық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5D9A63A0-7664-4120-85C1-BD896D9446FC}" type="parTrans" cxnId="{FEBF6FCC-FC91-4854-B018-7BC0A723D22D}">
      <dgm:prSet/>
      <dgm:spPr/>
      <dgm:t>
        <a:bodyPr/>
        <a:lstStyle/>
        <a:p>
          <a:endParaRPr lang="ru-RU"/>
        </a:p>
      </dgm:t>
    </dgm:pt>
    <dgm:pt modelId="{7BD0DF3B-24EC-4B2B-8DBA-FFD76EE9DD42}" type="sibTrans" cxnId="{FEBF6FCC-FC91-4854-B018-7BC0A723D22D}">
      <dgm:prSet/>
      <dgm:spPr/>
      <dgm:t>
        <a:bodyPr/>
        <a:lstStyle/>
        <a:p>
          <a:endParaRPr lang="ru-RU"/>
        </a:p>
      </dgm:t>
    </dgm:pt>
    <dgm:pt modelId="{0BEE06F8-94ED-4C0F-82F1-6589144AA638}">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sym typeface="Arial"/>
            </a:rPr>
            <a:t>Орталық қызметін ұйымдастыру бойынша жауапкершілікті директордың тәрбие ісі жөніндегі орынбасарына жүктеу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sym typeface="Arial"/>
          </a:endParaRPr>
        </a:p>
      </dgm:t>
    </dgm:pt>
    <dgm:pt modelId="{B02521AC-D950-4BA7-8570-66A920E8AB43}" type="parTrans" cxnId="{05B42186-3C72-4E80-AF77-6DFA6947D637}">
      <dgm:prSet/>
      <dgm:spPr/>
      <dgm:t>
        <a:bodyPr/>
        <a:lstStyle/>
        <a:p>
          <a:endParaRPr lang="ru-RU"/>
        </a:p>
      </dgm:t>
    </dgm:pt>
    <dgm:pt modelId="{30E2FFED-2C3B-496F-8AAB-C512ACA052A2}" type="sibTrans" cxnId="{05B42186-3C72-4E80-AF77-6DFA6947D637}">
      <dgm:prSet/>
      <dgm:spPr/>
      <dgm:t>
        <a:bodyPr/>
        <a:lstStyle/>
        <a:p>
          <a:endParaRPr lang="ru-RU"/>
        </a:p>
      </dgm:t>
    </dgm:pt>
    <dgm:pt modelId="{F2D1A876-CB9D-41C2-B75E-8A8B25919695}">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Жұмыс тобын құру (сынып жетекшілер, педагог-психологтер, әлеуметтік педагогтер, қосымша білім беру педагогтері)</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6F1B6D5-F8F2-4896-8EB0-D9EE7052C203}" type="parTrans" cxnId="{2BF0BBEC-510D-49C1-8ACC-0BD2B41A9A9D}">
      <dgm:prSet/>
      <dgm:spPr/>
      <dgm:t>
        <a:bodyPr/>
        <a:lstStyle/>
        <a:p>
          <a:endParaRPr lang="ru-RU"/>
        </a:p>
      </dgm:t>
    </dgm:pt>
    <dgm:pt modelId="{C79CF8BF-004F-4482-8903-03AED02A85AD}" type="sibTrans" cxnId="{2BF0BBEC-510D-49C1-8ACC-0BD2B41A9A9D}">
      <dgm:prSet/>
      <dgm:spPr/>
      <dgm:t>
        <a:bodyPr/>
        <a:lstStyle/>
        <a:p>
          <a:endParaRPr lang="ru-RU"/>
        </a:p>
      </dgm:t>
    </dgm:pt>
    <dgm:pt modelId="{377A3CF4-C0A6-4080-BEAC-94E5159715C8}">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Психологиялық-педагогикалық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қолдау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бойынша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ата-аналардың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қажеттілігін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зерттеу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сауалнама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жүргізу</a:t>
          </a:r>
          <a:r>
            <a:rPr lang="ru-RU" sz="2000" dirty="0">
              <a:latin typeface="Times New Roman" panose="02020603050405020304" pitchFamily="18" charset="0"/>
              <a:ea typeface="Calibri" panose="020F0502020204030204" pitchFamily="34" charset="0"/>
              <a:cs typeface="Times New Roman" panose="02020603050405020304" pitchFamily="18" charset="0"/>
            </a:rPr>
            <a:t>, интервью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sz="2000" dirty="0">
              <a:latin typeface="Times New Roman" panose="02020603050405020304" pitchFamily="18" charset="0"/>
              <a:ea typeface="Calibri" panose="020F0502020204030204" pitchFamily="34" charset="0"/>
              <a:cs typeface="Times New Roman" panose="02020603050405020304" pitchFamily="18" charset="0"/>
            </a:rPr>
            <a:t> анкета)</a:t>
          </a:r>
        </a:p>
      </dgm:t>
    </dgm:pt>
    <dgm:pt modelId="{E8AD5E40-01D0-450C-9FFC-D912DAFD2AE0}" type="parTrans" cxnId="{88828A32-05C2-4357-AA9D-035A6DEABBA4}">
      <dgm:prSet/>
      <dgm:spPr/>
      <dgm:t>
        <a:bodyPr/>
        <a:lstStyle/>
        <a:p>
          <a:endParaRPr lang="ru-RU"/>
        </a:p>
      </dgm:t>
    </dgm:pt>
    <dgm:pt modelId="{4B57EA1B-CBB5-4641-B67C-6D875D6D71EA}" type="sibTrans" cxnId="{88828A32-05C2-4357-AA9D-035A6DEABBA4}">
      <dgm:prSet/>
      <dgm:spPr/>
      <dgm:t>
        <a:bodyPr/>
        <a:lstStyle/>
        <a:p>
          <a:endParaRPr lang="ru-RU"/>
        </a:p>
      </dgm:t>
    </dgm:pt>
    <dgm:pt modelId="{C25C671B-83E6-4653-9056-76251E4C3B8B}">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Ата-аналардың қажеттілігі</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4DF8CDE8-9197-4EA5-98B4-61001E1BD034}" type="parTrans" cxnId="{76F27EF5-D1C8-4CBD-819A-22F9E891B593}">
      <dgm:prSet/>
      <dgm:spPr/>
      <dgm:t>
        <a:bodyPr/>
        <a:lstStyle/>
        <a:p>
          <a:endParaRPr lang="ru-RU"/>
        </a:p>
      </dgm:t>
    </dgm:pt>
    <dgm:pt modelId="{A5C9293B-7A21-4D0F-B814-8D5792D3D9B6}" type="sibTrans" cxnId="{76F27EF5-D1C8-4CBD-819A-22F9E891B593}">
      <dgm:prSet/>
      <dgm:spPr/>
      <dgm:t>
        <a:bodyPr/>
        <a:lstStyle/>
        <a:p>
          <a:endParaRPr lang="ru-RU"/>
        </a:p>
      </dgm:t>
    </dgm:pt>
    <dgm:pt modelId="{E48D970D-9C10-4DB8-8B8B-6EA3966F029E}">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Тақырыптарды анықтау (ұсынылған бағдарламаның 30 пайызын өзгерту)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8190E372-9CDB-4EBB-9E23-4E343CE204C1}" type="parTrans" cxnId="{754835D0-D072-4B60-8831-C4AA4E3C4CDF}">
      <dgm:prSet/>
      <dgm:spPr/>
      <dgm:t>
        <a:bodyPr/>
        <a:lstStyle/>
        <a:p>
          <a:endParaRPr lang="ru-RU"/>
        </a:p>
      </dgm:t>
    </dgm:pt>
    <dgm:pt modelId="{D84F00C7-898B-4AD4-B123-2BF1BDBC77CF}" type="sibTrans" cxnId="{754835D0-D072-4B60-8831-C4AA4E3C4CDF}">
      <dgm:prSet/>
      <dgm:spPr/>
      <dgm:t>
        <a:bodyPr/>
        <a:lstStyle/>
        <a:p>
          <a:endParaRPr lang="ru-RU"/>
        </a:p>
      </dgm:t>
    </dgm:pt>
    <dgm:pt modelId="{1EBB1177-07F5-437F-B8F7-A066A62C08A5}">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Ұйымдастырушылық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кезең</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AA10B357-9B79-44A4-8E0F-FE191A93E23E}" type="parTrans" cxnId="{A6FB10BB-D6AD-4ABD-A9D2-FB4A2654201F}">
      <dgm:prSet/>
      <dgm:spPr/>
      <dgm:t>
        <a:bodyPr/>
        <a:lstStyle/>
        <a:p>
          <a:endParaRPr lang="ru-RU"/>
        </a:p>
      </dgm:t>
    </dgm:pt>
    <dgm:pt modelId="{C71EABAE-B43B-45DE-B5FC-534A940BDF10}" type="sibTrans" cxnId="{A6FB10BB-D6AD-4ABD-A9D2-FB4A2654201F}">
      <dgm:prSet/>
      <dgm:spPr/>
      <dgm:t>
        <a:bodyPr/>
        <a:lstStyle/>
        <a:p>
          <a:endParaRPr lang="ru-RU"/>
        </a:p>
      </dgm:t>
    </dgm:pt>
    <dgm:pt modelId="{F96A3B33-BA93-414C-ADAF-14925F24B24E}">
      <dgm:prSet phldrT="[Текст]"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Ата-аналарды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педагогикалық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қолдау</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бойынша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ақпараттандыру</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Сабақтарға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қатысушылардың</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тізімін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қалыптастыру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73688723-2EE8-4D56-98F6-E4881682AED5}" type="parTrans" cxnId="{A7DF0723-66BD-40DC-A4D5-DB899DCBCA46}">
      <dgm:prSet/>
      <dgm:spPr/>
      <dgm:t>
        <a:bodyPr/>
        <a:lstStyle/>
        <a:p>
          <a:endParaRPr lang="ru-RU"/>
        </a:p>
      </dgm:t>
    </dgm:pt>
    <dgm:pt modelId="{1E6344E3-5F50-40F8-8AA5-0EA5FD3FD74A}" type="sibTrans" cxnId="{A7DF0723-66BD-40DC-A4D5-DB899DCBCA46}">
      <dgm:prSet/>
      <dgm:spPr/>
      <dgm:t>
        <a:bodyPr/>
        <a:lstStyle/>
        <a:p>
          <a:endParaRPr lang="ru-RU"/>
        </a:p>
      </dgm:t>
    </dgm:pt>
    <dgm:pt modelId="{86292470-7FD0-4A05-9351-D74E83D5E9F9}">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Ата-аналарға педагогикалық қолдау көрсететін педагогтерге әдістемелік қолдау көрсету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3418B710-2CC0-4713-ADB8-14CC791167A1}" type="parTrans" cxnId="{4BEAEBE5-4C94-475A-BE28-6438B40A5A78}">
      <dgm:prSet/>
      <dgm:spPr/>
      <dgm:t>
        <a:bodyPr/>
        <a:lstStyle/>
        <a:p>
          <a:endParaRPr lang="ru-RU"/>
        </a:p>
      </dgm:t>
    </dgm:pt>
    <dgm:pt modelId="{81FA5333-B5BA-4699-A9F8-05F42A738F10}" type="sibTrans" cxnId="{4BEAEBE5-4C94-475A-BE28-6438B40A5A78}">
      <dgm:prSet/>
      <dgm:spPr/>
      <dgm:t>
        <a:bodyPr/>
        <a:lstStyle/>
        <a:p>
          <a:endParaRPr lang="ru-RU"/>
        </a:p>
      </dgm:t>
    </dgm:pt>
    <dgm:pt modelId="{EA9E7ABE-1480-421D-A03F-8B1DEFC13E88}">
      <dgm:prSet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Өзгеріс</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енгізілген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бағдарламаны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бекіту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1E4AC211-5BA5-4B6A-9154-7AFAFEAF0C00}" type="parTrans" cxnId="{DF87A27E-1181-4ADF-8F49-A7973EA2F66F}">
      <dgm:prSet/>
      <dgm:spPr/>
      <dgm:t>
        <a:bodyPr/>
        <a:lstStyle/>
        <a:p>
          <a:endParaRPr lang="ru-RU"/>
        </a:p>
      </dgm:t>
    </dgm:pt>
    <dgm:pt modelId="{F4D196E1-3530-4AF0-8A95-35E3C503A1CF}" type="sibTrans" cxnId="{DF87A27E-1181-4ADF-8F49-A7973EA2F66F}">
      <dgm:prSet/>
      <dgm:spPr/>
      <dgm:t>
        <a:bodyPr/>
        <a:lstStyle/>
        <a:p>
          <a:endParaRPr lang="ru-RU"/>
        </a:p>
      </dgm:t>
    </dgm:pt>
    <dgm:pt modelId="{D425EB5F-BDC5-4995-8558-5FD9245A9213}">
      <dgm:prSet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Оқу жылына арналған сабақ кестесін құру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B8DBB64E-69D1-4812-9DF8-AF275FBC126D}" type="parTrans" cxnId="{A3EF8D30-10A8-4C4A-9575-805117C06C77}">
      <dgm:prSet/>
      <dgm:spPr/>
      <dgm:t>
        <a:bodyPr/>
        <a:lstStyle/>
        <a:p>
          <a:endParaRPr lang="ru-RU"/>
        </a:p>
      </dgm:t>
    </dgm:pt>
    <dgm:pt modelId="{A60DC70E-0BE6-4592-9D45-672FAD563AB1}" type="sibTrans" cxnId="{A3EF8D30-10A8-4C4A-9575-805117C06C77}">
      <dgm:prSet/>
      <dgm:spPr/>
      <dgm:t>
        <a:bodyPr/>
        <a:lstStyle/>
        <a:p>
          <a:endParaRPr lang="ru-RU"/>
        </a:p>
      </dgm:t>
    </dgm:pt>
    <dgm:pt modelId="{6CDADF34-2941-4EC1-9D35-A2638FF96015}" type="pres">
      <dgm:prSet presAssocID="{48CE60DF-D64E-4A33-A9CE-52D84A48F642}" presName="Name0" presStyleCnt="0">
        <dgm:presLayoutVars>
          <dgm:dir/>
          <dgm:animLvl val="lvl"/>
          <dgm:resizeHandles val="exact"/>
        </dgm:presLayoutVars>
      </dgm:prSet>
      <dgm:spPr/>
      <dgm:t>
        <a:bodyPr/>
        <a:lstStyle/>
        <a:p>
          <a:endParaRPr lang="ru-RU"/>
        </a:p>
      </dgm:t>
    </dgm:pt>
    <dgm:pt modelId="{46301A10-43F7-42BD-B0F5-200669611962}" type="pres">
      <dgm:prSet presAssocID="{1EBB1177-07F5-437F-B8F7-A066A62C08A5}" presName="boxAndChildren" presStyleCnt="0"/>
      <dgm:spPr/>
    </dgm:pt>
    <dgm:pt modelId="{1DE8EB1D-F333-425D-B35E-07388C867B8C}" type="pres">
      <dgm:prSet presAssocID="{1EBB1177-07F5-437F-B8F7-A066A62C08A5}" presName="parentTextBox" presStyleLbl="node1" presStyleIdx="0" presStyleCnt="3"/>
      <dgm:spPr/>
      <dgm:t>
        <a:bodyPr/>
        <a:lstStyle/>
        <a:p>
          <a:endParaRPr lang="ru-RU"/>
        </a:p>
      </dgm:t>
    </dgm:pt>
    <dgm:pt modelId="{85C46D75-9858-4B4C-ACF1-EBABA712B8D7}" type="pres">
      <dgm:prSet presAssocID="{1EBB1177-07F5-437F-B8F7-A066A62C08A5}" presName="entireBox" presStyleLbl="node1" presStyleIdx="0" presStyleCnt="3"/>
      <dgm:spPr/>
      <dgm:t>
        <a:bodyPr/>
        <a:lstStyle/>
        <a:p>
          <a:endParaRPr lang="ru-RU"/>
        </a:p>
      </dgm:t>
    </dgm:pt>
    <dgm:pt modelId="{AC375EFF-57C9-49F2-ABFE-B6A383471868}" type="pres">
      <dgm:prSet presAssocID="{1EBB1177-07F5-437F-B8F7-A066A62C08A5}" presName="descendantBox" presStyleCnt="0"/>
      <dgm:spPr/>
    </dgm:pt>
    <dgm:pt modelId="{7CD7A771-A40D-4EC3-B34A-ECB4C960AE1E}" type="pres">
      <dgm:prSet presAssocID="{F96A3B33-BA93-414C-ADAF-14925F24B24E}" presName="childTextBox" presStyleLbl="fgAccFollowNode1" presStyleIdx="0" presStyleCnt="8" custLinFactNeighborY="2216">
        <dgm:presLayoutVars>
          <dgm:bulletEnabled val="1"/>
        </dgm:presLayoutVars>
      </dgm:prSet>
      <dgm:spPr/>
      <dgm:t>
        <a:bodyPr/>
        <a:lstStyle/>
        <a:p>
          <a:endParaRPr lang="ru-RU"/>
        </a:p>
      </dgm:t>
    </dgm:pt>
    <dgm:pt modelId="{F684E04A-C0EC-4B60-994C-EC730918D15E}" type="pres">
      <dgm:prSet presAssocID="{86292470-7FD0-4A05-9351-D74E83D5E9F9}" presName="childTextBox" presStyleLbl="fgAccFollowNode1" presStyleIdx="1" presStyleCnt="8">
        <dgm:presLayoutVars>
          <dgm:bulletEnabled val="1"/>
        </dgm:presLayoutVars>
      </dgm:prSet>
      <dgm:spPr/>
      <dgm:t>
        <a:bodyPr/>
        <a:lstStyle/>
        <a:p>
          <a:endParaRPr lang="ru-RU"/>
        </a:p>
      </dgm:t>
    </dgm:pt>
    <dgm:pt modelId="{1C3AF722-A81F-49E9-88DA-54602E56E1C2}" type="pres">
      <dgm:prSet presAssocID="{D425EB5F-BDC5-4995-8558-5FD9245A9213}" presName="childTextBox" presStyleLbl="fgAccFollowNode1" presStyleIdx="2" presStyleCnt="8">
        <dgm:presLayoutVars>
          <dgm:bulletEnabled val="1"/>
        </dgm:presLayoutVars>
      </dgm:prSet>
      <dgm:spPr/>
      <dgm:t>
        <a:bodyPr/>
        <a:lstStyle/>
        <a:p>
          <a:endParaRPr lang="ru-RU"/>
        </a:p>
      </dgm:t>
    </dgm:pt>
    <dgm:pt modelId="{5AD22343-DCD3-4E7C-8F9F-F2B4644A2707}" type="pres">
      <dgm:prSet presAssocID="{4B57EA1B-CBB5-4641-B67C-6D875D6D71EA}" presName="sp" presStyleCnt="0"/>
      <dgm:spPr/>
    </dgm:pt>
    <dgm:pt modelId="{2AA96F22-D97B-41DD-BC57-E1FCCCDCFA7A}" type="pres">
      <dgm:prSet presAssocID="{377A3CF4-C0A6-4080-BEAC-94E5159715C8}" presName="arrowAndChildren" presStyleCnt="0"/>
      <dgm:spPr/>
    </dgm:pt>
    <dgm:pt modelId="{1C6C49A8-BC2D-405A-BD0C-166786AEA34E}" type="pres">
      <dgm:prSet presAssocID="{377A3CF4-C0A6-4080-BEAC-94E5159715C8}" presName="parentTextArrow" presStyleLbl="node1" presStyleIdx="0" presStyleCnt="3"/>
      <dgm:spPr/>
      <dgm:t>
        <a:bodyPr/>
        <a:lstStyle/>
        <a:p>
          <a:endParaRPr lang="ru-RU"/>
        </a:p>
      </dgm:t>
    </dgm:pt>
    <dgm:pt modelId="{24381B89-6209-42C1-8E74-E394D77BC943}" type="pres">
      <dgm:prSet presAssocID="{377A3CF4-C0A6-4080-BEAC-94E5159715C8}" presName="arrow" presStyleLbl="node1" presStyleIdx="1" presStyleCnt="3"/>
      <dgm:spPr/>
      <dgm:t>
        <a:bodyPr/>
        <a:lstStyle/>
        <a:p>
          <a:endParaRPr lang="ru-RU"/>
        </a:p>
      </dgm:t>
    </dgm:pt>
    <dgm:pt modelId="{4C9632C9-79C8-4E5E-83E5-85F410DF23C8}" type="pres">
      <dgm:prSet presAssocID="{377A3CF4-C0A6-4080-BEAC-94E5159715C8}" presName="descendantArrow" presStyleCnt="0"/>
      <dgm:spPr/>
    </dgm:pt>
    <dgm:pt modelId="{98CCE9FA-CEFD-4951-964B-DEBE8AD87ACD}" type="pres">
      <dgm:prSet presAssocID="{C25C671B-83E6-4653-9056-76251E4C3B8B}" presName="childTextArrow" presStyleLbl="fgAccFollowNode1" presStyleIdx="3" presStyleCnt="8">
        <dgm:presLayoutVars>
          <dgm:bulletEnabled val="1"/>
        </dgm:presLayoutVars>
      </dgm:prSet>
      <dgm:spPr/>
      <dgm:t>
        <a:bodyPr/>
        <a:lstStyle/>
        <a:p>
          <a:endParaRPr lang="ru-RU"/>
        </a:p>
      </dgm:t>
    </dgm:pt>
    <dgm:pt modelId="{E51D9602-CE7A-4EC1-9EBE-43A43F121CEB}" type="pres">
      <dgm:prSet presAssocID="{E48D970D-9C10-4DB8-8B8B-6EA3966F029E}" presName="childTextArrow" presStyleLbl="fgAccFollowNode1" presStyleIdx="4" presStyleCnt="8">
        <dgm:presLayoutVars>
          <dgm:bulletEnabled val="1"/>
        </dgm:presLayoutVars>
      </dgm:prSet>
      <dgm:spPr/>
      <dgm:t>
        <a:bodyPr/>
        <a:lstStyle/>
        <a:p>
          <a:endParaRPr lang="ru-RU"/>
        </a:p>
      </dgm:t>
    </dgm:pt>
    <dgm:pt modelId="{3036CC57-9CFD-4668-9980-025A251C5F16}" type="pres">
      <dgm:prSet presAssocID="{EA9E7ABE-1480-421D-A03F-8B1DEFC13E88}" presName="childTextArrow" presStyleLbl="fgAccFollowNode1" presStyleIdx="5" presStyleCnt="8">
        <dgm:presLayoutVars>
          <dgm:bulletEnabled val="1"/>
        </dgm:presLayoutVars>
      </dgm:prSet>
      <dgm:spPr/>
      <dgm:t>
        <a:bodyPr/>
        <a:lstStyle/>
        <a:p>
          <a:endParaRPr lang="ru-RU"/>
        </a:p>
      </dgm:t>
    </dgm:pt>
    <dgm:pt modelId="{539A2679-6475-40EA-90D6-6C321A23F133}" type="pres">
      <dgm:prSet presAssocID="{7BD0DF3B-24EC-4B2B-8DBA-FFD76EE9DD42}" presName="sp" presStyleCnt="0"/>
      <dgm:spPr/>
    </dgm:pt>
    <dgm:pt modelId="{45D5504E-7CB7-4C39-99EB-4A809B70761D}" type="pres">
      <dgm:prSet presAssocID="{263D8196-E5B0-4110-838E-2C965FBC1500}" presName="arrowAndChildren" presStyleCnt="0"/>
      <dgm:spPr/>
    </dgm:pt>
    <dgm:pt modelId="{B2F5F163-E95D-465C-98D6-B650BD5ECCE1}" type="pres">
      <dgm:prSet presAssocID="{263D8196-E5B0-4110-838E-2C965FBC1500}" presName="parentTextArrow" presStyleLbl="node1" presStyleIdx="1" presStyleCnt="3"/>
      <dgm:spPr/>
      <dgm:t>
        <a:bodyPr/>
        <a:lstStyle/>
        <a:p>
          <a:endParaRPr lang="ru-RU"/>
        </a:p>
      </dgm:t>
    </dgm:pt>
    <dgm:pt modelId="{A5A8AB3D-8841-476F-B66C-201910F81E41}" type="pres">
      <dgm:prSet presAssocID="{263D8196-E5B0-4110-838E-2C965FBC1500}" presName="arrow" presStyleLbl="node1" presStyleIdx="2" presStyleCnt="3"/>
      <dgm:spPr/>
      <dgm:t>
        <a:bodyPr/>
        <a:lstStyle/>
        <a:p>
          <a:endParaRPr lang="ru-RU"/>
        </a:p>
      </dgm:t>
    </dgm:pt>
    <dgm:pt modelId="{151CE259-2937-40FE-A44B-B117566A1640}" type="pres">
      <dgm:prSet presAssocID="{263D8196-E5B0-4110-838E-2C965FBC1500}" presName="descendantArrow" presStyleCnt="0"/>
      <dgm:spPr/>
    </dgm:pt>
    <dgm:pt modelId="{39B96153-AFA2-41DF-99DA-41EE7E1D8DD9}" type="pres">
      <dgm:prSet presAssocID="{0BEE06F8-94ED-4C0F-82F1-6589144AA638}" presName="childTextArrow" presStyleLbl="fgAccFollowNode1" presStyleIdx="6" presStyleCnt="8">
        <dgm:presLayoutVars>
          <dgm:bulletEnabled val="1"/>
        </dgm:presLayoutVars>
      </dgm:prSet>
      <dgm:spPr/>
      <dgm:t>
        <a:bodyPr/>
        <a:lstStyle/>
        <a:p>
          <a:endParaRPr lang="ru-RU"/>
        </a:p>
      </dgm:t>
    </dgm:pt>
    <dgm:pt modelId="{2D957D6A-65EF-4F20-AE7B-A795636FCAA1}" type="pres">
      <dgm:prSet presAssocID="{F2D1A876-CB9D-41C2-B75E-8A8B25919695}" presName="childTextArrow" presStyleLbl="fgAccFollowNode1" presStyleIdx="7" presStyleCnt="8">
        <dgm:presLayoutVars>
          <dgm:bulletEnabled val="1"/>
        </dgm:presLayoutVars>
      </dgm:prSet>
      <dgm:spPr/>
      <dgm:t>
        <a:bodyPr/>
        <a:lstStyle/>
        <a:p>
          <a:endParaRPr lang="ru-RU"/>
        </a:p>
      </dgm:t>
    </dgm:pt>
  </dgm:ptLst>
  <dgm:cxnLst>
    <dgm:cxn modelId="{F6492455-C006-49FA-BB22-2BFD16157F7A}" type="presOf" srcId="{E48D970D-9C10-4DB8-8B8B-6EA3966F029E}" destId="{E51D9602-CE7A-4EC1-9EBE-43A43F121CEB}" srcOrd="0" destOrd="0" presId="urn:microsoft.com/office/officeart/2005/8/layout/process4"/>
    <dgm:cxn modelId="{77B99F86-8BAE-4710-A7A3-8D99BC35BB78}" type="presOf" srcId="{D425EB5F-BDC5-4995-8558-5FD9245A9213}" destId="{1C3AF722-A81F-49E9-88DA-54602E56E1C2}" srcOrd="0" destOrd="0" presId="urn:microsoft.com/office/officeart/2005/8/layout/process4"/>
    <dgm:cxn modelId="{2D1DFB10-6493-4999-AB0E-F3ECAE4E1599}" type="presOf" srcId="{48CE60DF-D64E-4A33-A9CE-52D84A48F642}" destId="{6CDADF34-2941-4EC1-9D35-A2638FF96015}" srcOrd="0" destOrd="0" presId="urn:microsoft.com/office/officeart/2005/8/layout/process4"/>
    <dgm:cxn modelId="{6997E5AC-9CDB-4EED-8C00-2BEA05552A7C}" type="presOf" srcId="{377A3CF4-C0A6-4080-BEAC-94E5159715C8}" destId="{24381B89-6209-42C1-8E74-E394D77BC943}" srcOrd="1" destOrd="0" presId="urn:microsoft.com/office/officeart/2005/8/layout/process4"/>
    <dgm:cxn modelId="{9D5DA12B-7934-4AFD-BDE0-9001C291B347}" type="presOf" srcId="{1EBB1177-07F5-437F-B8F7-A066A62C08A5}" destId="{1DE8EB1D-F333-425D-B35E-07388C867B8C}" srcOrd="0" destOrd="0" presId="urn:microsoft.com/office/officeart/2005/8/layout/process4"/>
    <dgm:cxn modelId="{A3EF8D30-10A8-4C4A-9575-805117C06C77}" srcId="{1EBB1177-07F5-437F-B8F7-A066A62C08A5}" destId="{D425EB5F-BDC5-4995-8558-5FD9245A9213}" srcOrd="2" destOrd="0" parTransId="{B8DBB64E-69D1-4812-9DF8-AF275FBC126D}" sibTransId="{A60DC70E-0BE6-4592-9D45-672FAD563AB1}"/>
    <dgm:cxn modelId="{77F6C44A-AA6D-4E01-AF15-DC71BB5172C4}" type="presOf" srcId="{377A3CF4-C0A6-4080-BEAC-94E5159715C8}" destId="{1C6C49A8-BC2D-405A-BD0C-166786AEA34E}" srcOrd="0" destOrd="0" presId="urn:microsoft.com/office/officeart/2005/8/layout/process4"/>
    <dgm:cxn modelId="{76F27EF5-D1C8-4CBD-819A-22F9E891B593}" srcId="{377A3CF4-C0A6-4080-BEAC-94E5159715C8}" destId="{C25C671B-83E6-4653-9056-76251E4C3B8B}" srcOrd="0" destOrd="0" parTransId="{4DF8CDE8-9197-4EA5-98B4-61001E1BD034}" sibTransId="{A5C9293B-7A21-4D0F-B814-8D5792D3D9B6}"/>
    <dgm:cxn modelId="{B9451917-FB7E-425D-B341-C1A4AC754DB6}" type="presOf" srcId="{263D8196-E5B0-4110-838E-2C965FBC1500}" destId="{B2F5F163-E95D-465C-98D6-B650BD5ECCE1}" srcOrd="0" destOrd="0" presId="urn:microsoft.com/office/officeart/2005/8/layout/process4"/>
    <dgm:cxn modelId="{BBEA4BF5-19EB-4845-B2A7-B1BB5990AB20}" type="presOf" srcId="{86292470-7FD0-4A05-9351-D74E83D5E9F9}" destId="{F684E04A-C0EC-4B60-994C-EC730918D15E}" srcOrd="0" destOrd="0" presId="urn:microsoft.com/office/officeart/2005/8/layout/process4"/>
    <dgm:cxn modelId="{A6FB10BB-D6AD-4ABD-A9D2-FB4A2654201F}" srcId="{48CE60DF-D64E-4A33-A9CE-52D84A48F642}" destId="{1EBB1177-07F5-437F-B8F7-A066A62C08A5}" srcOrd="2" destOrd="0" parTransId="{AA10B357-9B79-44A4-8E0F-FE191A93E23E}" sibTransId="{C71EABAE-B43B-45DE-B5FC-534A940BDF10}"/>
    <dgm:cxn modelId="{05B42186-3C72-4E80-AF77-6DFA6947D637}" srcId="{263D8196-E5B0-4110-838E-2C965FBC1500}" destId="{0BEE06F8-94ED-4C0F-82F1-6589144AA638}" srcOrd="0" destOrd="0" parTransId="{B02521AC-D950-4BA7-8570-66A920E8AB43}" sibTransId="{30E2FFED-2C3B-496F-8AAB-C512ACA052A2}"/>
    <dgm:cxn modelId="{A7DF0723-66BD-40DC-A4D5-DB899DCBCA46}" srcId="{1EBB1177-07F5-437F-B8F7-A066A62C08A5}" destId="{F96A3B33-BA93-414C-ADAF-14925F24B24E}" srcOrd="0" destOrd="0" parTransId="{73688723-2EE8-4D56-98F6-E4881682AED5}" sibTransId="{1E6344E3-5F50-40F8-8AA5-0EA5FD3FD74A}"/>
    <dgm:cxn modelId="{65B54384-9291-42B5-8D39-54EC618D4664}" type="presOf" srcId="{F96A3B33-BA93-414C-ADAF-14925F24B24E}" destId="{7CD7A771-A40D-4EC3-B34A-ECB4C960AE1E}" srcOrd="0" destOrd="0" presId="urn:microsoft.com/office/officeart/2005/8/layout/process4"/>
    <dgm:cxn modelId="{26CEB81F-C699-4CDD-944C-8AD4D9FEE29D}" type="presOf" srcId="{C25C671B-83E6-4653-9056-76251E4C3B8B}" destId="{98CCE9FA-CEFD-4951-964B-DEBE8AD87ACD}" srcOrd="0" destOrd="0" presId="urn:microsoft.com/office/officeart/2005/8/layout/process4"/>
    <dgm:cxn modelId="{754835D0-D072-4B60-8831-C4AA4E3C4CDF}" srcId="{377A3CF4-C0A6-4080-BEAC-94E5159715C8}" destId="{E48D970D-9C10-4DB8-8B8B-6EA3966F029E}" srcOrd="1" destOrd="0" parTransId="{8190E372-9CDB-4EBB-9E23-4E343CE204C1}" sibTransId="{D84F00C7-898B-4AD4-B123-2BF1BDBC77CF}"/>
    <dgm:cxn modelId="{FEBF6FCC-FC91-4854-B018-7BC0A723D22D}" srcId="{48CE60DF-D64E-4A33-A9CE-52D84A48F642}" destId="{263D8196-E5B0-4110-838E-2C965FBC1500}" srcOrd="0" destOrd="0" parTransId="{5D9A63A0-7664-4120-85C1-BD896D9446FC}" sibTransId="{7BD0DF3B-24EC-4B2B-8DBA-FFD76EE9DD42}"/>
    <dgm:cxn modelId="{C1CF482F-84E1-414C-BA80-AA7992FACB83}" type="presOf" srcId="{263D8196-E5B0-4110-838E-2C965FBC1500}" destId="{A5A8AB3D-8841-476F-B66C-201910F81E41}" srcOrd="1" destOrd="0" presId="urn:microsoft.com/office/officeart/2005/8/layout/process4"/>
    <dgm:cxn modelId="{4BEAEBE5-4C94-475A-BE28-6438B40A5A78}" srcId="{1EBB1177-07F5-437F-B8F7-A066A62C08A5}" destId="{86292470-7FD0-4A05-9351-D74E83D5E9F9}" srcOrd="1" destOrd="0" parTransId="{3418B710-2CC0-4713-ADB8-14CC791167A1}" sibTransId="{81FA5333-B5BA-4699-A9F8-05F42A738F10}"/>
    <dgm:cxn modelId="{DF87A27E-1181-4ADF-8F49-A7973EA2F66F}" srcId="{377A3CF4-C0A6-4080-BEAC-94E5159715C8}" destId="{EA9E7ABE-1480-421D-A03F-8B1DEFC13E88}" srcOrd="2" destOrd="0" parTransId="{1E4AC211-5BA5-4B6A-9154-7AFAFEAF0C00}" sibTransId="{F4D196E1-3530-4AF0-8A95-35E3C503A1CF}"/>
    <dgm:cxn modelId="{57B38B8D-FD77-41B0-BF1F-DC3CCCE58FAA}" type="presOf" srcId="{1EBB1177-07F5-437F-B8F7-A066A62C08A5}" destId="{85C46D75-9858-4B4C-ACF1-EBABA712B8D7}" srcOrd="1" destOrd="0" presId="urn:microsoft.com/office/officeart/2005/8/layout/process4"/>
    <dgm:cxn modelId="{79D692F8-EAC6-4F8D-970F-9D04981802F5}" type="presOf" srcId="{F2D1A876-CB9D-41C2-B75E-8A8B25919695}" destId="{2D957D6A-65EF-4F20-AE7B-A795636FCAA1}" srcOrd="0" destOrd="0" presId="urn:microsoft.com/office/officeart/2005/8/layout/process4"/>
    <dgm:cxn modelId="{2BF0BBEC-510D-49C1-8ACC-0BD2B41A9A9D}" srcId="{263D8196-E5B0-4110-838E-2C965FBC1500}" destId="{F2D1A876-CB9D-41C2-B75E-8A8B25919695}" srcOrd="1" destOrd="0" parTransId="{66F1B6D5-F8F2-4896-8EB0-D9EE7052C203}" sibTransId="{C79CF8BF-004F-4482-8903-03AED02A85AD}"/>
    <dgm:cxn modelId="{56ACD8B3-19EA-476E-A76A-5B5CA6649304}" type="presOf" srcId="{EA9E7ABE-1480-421D-A03F-8B1DEFC13E88}" destId="{3036CC57-9CFD-4668-9980-025A251C5F16}" srcOrd="0" destOrd="0" presId="urn:microsoft.com/office/officeart/2005/8/layout/process4"/>
    <dgm:cxn modelId="{88828A32-05C2-4357-AA9D-035A6DEABBA4}" srcId="{48CE60DF-D64E-4A33-A9CE-52D84A48F642}" destId="{377A3CF4-C0A6-4080-BEAC-94E5159715C8}" srcOrd="1" destOrd="0" parTransId="{E8AD5E40-01D0-450C-9FFC-D912DAFD2AE0}" sibTransId="{4B57EA1B-CBB5-4641-B67C-6D875D6D71EA}"/>
    <dgm:cxn modelId="{15257FED-507D-4EDB-B7A8-89BF25F6E365}" type="presOf" srcId="{0BEE06F8-94ED-4C0F-82F1-6589144AA638}" destId="{39B96153-AFA2-41DF-99DA-41EE7E1D8DD9}" srcOrd="0" destOrd="0" presId="urn:microsoft.com/office/officeart/2005/8/layout/process4"/>
    <dgm:cxn modelId="{F2F7E478-9B7F-4C4B-8D27-6DE1981AB6C4}" type="presParOf" srcId="{6CDADF34-2941-4EC1-9D35-A2638FF96015}" destId="{46301A10-43F7-42BD-B0F5-200669611962}" srcOrd="0" destOrd="0" presId="urn:microsoft.com/office/officeart/2005/8/layout/process4"/>
    <dgm:cxn modelId="{42A1ADF0-9D5B-40FA-9259-8FF3B42CDEE8}" type="presParOf" srcId="{46301A10-43F7-42BD-B0F5-200669611962}" destId="{1DE8EB1D-F333-425D-B35E-07388C867B8C}" srcOrd="0" destOrd="0" presId="urn:microsoft.com/office/officeart/2005/8/layout/process4"/>
    <dgm:cxn modelId="{DC45E3EC-BCE6-4BA1-9617-43D5F39E3026}" type="presParOf" srcId="{46301A10-43F7-42BD-B0F5-200669611962}" destId="{85C46D75-9858-4B4C-ACF1-EBABA712B8D7}" srcOrd="1" destOrd="0" presId="urn:microsoft.com/office/officeart/2005/8/layout/process4"/>
    <dgm:cxn modelId="{33E17F17-56C1-407D-94D8-D6F09BDDEEB5}" type="presParOf" srcId="{46301A10-43F7-42BD-B0F5-200669611962}" destId="{AC375EFF-57C9-49F2-ABFE-B6A383471868}" srcOrd="2" destOrd="0" presId="urn:microsoft.com/office/officeart/2005/8/layout/process4"/>
    <dgm:cxn modelId="{3309B19B-AEE7-4202-8616-A6ADADA16C74}" type="presParOf" srcId="{AC375EFF-57C9-49F2-ABFE-B6A383471868}" destId="{7CD7A771-A40D-4EC3-B34A-ECB4C960AE1E}" srcOrd="0" destOrd="0" presId="urn:microsoft.com/office/officeart/2005/8/layout/process4"/>
    <dgm:cxn modelId="{DF43AB0D-3A7B-4016-BDFC-B41CB13CE24F}" type="presParOf" srcId="{AC375EFF-57C9-49F2-ABFE-B6A383471868}" destId="{F684E04A-C0EC-4B60-994C-EC730918D15E}" srcOrd="1" destOrd="0" presId="urn:microsoft.com/office/officeart/2005/8/layout/process4"/>
    <dgm:cxn modelId="{98B6B618-B170-4ED0-8D84-8D1CADF8D7E8}" type="presParOf" srcId="{AC375EFF-57C9-49F2-ABFE-B6A383471868}" destId="{1C3AF722-A81F-49E9-88DA-54602E56E1C2}" srcOrd="2" destOrd="0" presId="urn:microsoft.com/office/officeart/2005/8/layout/process4"/>
    <dgm:cxn modelId="{74F51077-E3FF-4FBA-9AA6-DF0461978946}" type="presParOf" srcId="{6CDADF34-2941-4EC1-9D35-A2638FF96015}" destId="{5AD22343-DCD3-4E7C-8F9F-F2B4644A2707}" srcOrd="1" destOrd="0" presId="urn:microsoft.com/office/officeart/2005/8/layout/process4"/>
    <dgm:cxn modelId="{BF8031FD-D773-480F-B55D-BF399D959ADC}" type="presParOf" srcId="{6CDADF34-2941-4EC1-9D35-A2638FF96015}" destId="{2AA96F22-D97B-41DD-BC57-E1FCCCDCFA7A}" srcOrd="2" destOrd="0" presId="urn:microsoft.com/office/officeart/2005/8/layout/process4"/>
    <dgm:cxn modelId="{9B6D63E8-1FBF-4671-A851-CA70D005A5F3}" type="presParOf" srcId="{2AA96F22-D97B-41DD-BC57-E1FCCCDCFA7A}" destId="{1C6C49A8-BC2D-405A-BD0C-166786AEA34E}" srcOrd="0" destOrd="0" presId="urn:microsoft.com/office/officeart/2005/8/layout/process4"/>
    <dgm:cxn modelId="{B37C19D1-7928-490B-B0D1-72D77B6309FD}" type="presParOf" srcId="{2AA96F22-D97B-41DD-BC57-E1FCCCDCFA7A}" destId="{24381B89-6209-42C1-8E74-E394D77BC943}" srcOrd="1" destOrd="0" presId="urn:microsoft.com/office/officeart/2005/8/layout/process4"/>
    <dgm:cxn modelId="{D60B46FB-C1C5-4648-897B-88D9A4EDC0A9}" type="presParOf" srcId="{2AA96F22-D97B-41DD-BC57-E1FCCCDCFA7A}" destId="{4C9632C9-79C8-4E5E-83E5-85F410DF23C8}" srcOrd="2" destOrd="0" presId="urn:microsoft.com/office/officeart/2005/8/layout/process4"/>
    <dgm:cxn modelId="{32C86AA7-2C33-4986-96B6-9A60C292D5B4}" type="presParOf" srcId="{4C9632C9-79C8-4E5E-83E5-85F410DF23C8}" destId="{98CCE9FA-CEFD-4951-964B-DEBE8AD87ACD}" srcOrd="0" destOrd="0" presId="urn:microsoft.com/office/officeart/2005/8/layout/process4"/>
    <dgm:cxn modelId="{58188E53-5277-476A-8D95-44D3A23F0FDE}" type="presParOf" srcId="{4C9632C9-79C8-4E5E-83E5-85F410DF23C8}" destId="{E51D9602-CE7A-4EC1-9EBE-43A43F121CEB}" srcOrd="1" destOrd="0" presId="urn:microsoft.com/office/officeart/2005/8/layout/process4"/>
    <dgm:cxn modelId="{98D42766-E56B-44C6-A902-4890CA0E20D7}" type="presParOf" srcId="{4C9632C9-79C8-4E5E-83E5-85F410DF23C8}" destId="{3036CC57-9CFD-4668-9980-025A251C5F16}" srcOrd="2" destOrd="0" presId="urn:microsoft.com/office/officeart/2005/8/layout/process4"/>
    <dgm:cxn modelId="{B8593A16-0D32-48B2-9859-65CCB1A4F449}" type="presParOf" srcId="{6CDADF34-2941-4EC1-9D35-A2638FF96015}" destId="{539A2679-6475-40EA-90D6-6C321A23F133}" srcOrd="3" destOrd="0" presId="urn:microsoft.com/office/officeart/2005/8/layout/process4"/>
    <dgm:cxn modelId="{768C6342-D078-40A3-B381-25F238E3EE86}" type="presParOf" srcId="{6CDADF34-2941-4EC1-9D35-A2638FF96015}" destId="{45D5504E-7CB7-4C39-99EB-4A809B70761D}" srcOrd="4" destOrd="0" presId="urn:microsoft.com/office/officeart/2005/8/layout/process4"/>
    <dgm:cxn modelId="{0E630362-E532-4D9E-A29E-7323276809D5}" type="presParOf" srcId="{45D5504E-7CB7-4C39-99EB-4A809B70761D}" destId="{B2F5F163-E95D-465C-98D6-B650BD5ECCE1}" srcOrd="0" destOrd="0" presId="urn:microsoft.com/office/officeart/2005/8/layout/process4"/>
    <dgm:cxn modelId="{50BC0C2C-E60F-4FA9-9DE9-7F4ABD53A80D}" type="presParOf" srcId="{45D5504E-7CB7-4C39-99EB-4A809B70761D}" destId="{A5A8AB3D-8841-476F-B66C-201910F81E41}" srcOrd="1" destOrd="0" presId="urn:microsoft.com/office/officeart/2005/8/layout/process4"/>
    <dgm:cxn modelId="{A24BC786-E1D7-4649-A727-7A7ACEEE0EEA}" type="presParOf" srcId="{45D5504E-7CB7-4C39-99EB-4A809B70761D}" destId="{151CE259-2937-40FE-A44B-B117566A1640}" srcOrd="2" destOrd="0" presId="urn:microsoft.com/office/officeart/2005/8/layout/process4"/>
    <dgm:cxn modelId="{EF485379-3A3D-478A-917F-9A0EC810D7D0}" type="presParOf" srcId="{151CE259-2937-40FE-A44B-B117566A1640}" destId="{39B96153-AFA2-41DF-99DA-41EE7E1D8DD9}" srcOrd="0" destOrd="0" presId="urn:microsoft.com/office/officeart/2005/8/layout/process4"/>
    <dgm:cxn modelId="{828AA567-1456-449E-83F4-F8F779737F4A}" type="presParOf" srcId="{151CE259-2937-40FE-A44B-B117566A1640}" destId="{2D957D6A-65EF-4F20-AE7B-A795636FCAA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A2625-FCA0-4E04-A768-D5C7F2E2F7C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4C73DF-99E2-4B5F-A098-673ABE979BF5}">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Ата-аналармен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сабақ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өткізу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ABC880C4-9D3F-4F0A-8C99-A5A31D25D250}" type="parTrans" cxnId="{3F632FF5-B163-43F8-A9A3-FBEE77F510FA}">
      <dgm:prSet/>
      <dgm:spPr/>
      <dgm:t>
        <a:bodyPr/>
        <a:lstStyle/>
        <a:p>
          <a:endParaRPr lang="ru-RU"/>
        </a:p>
      </dgm:t>
    </dgm:pt>
    <dgm:pt modelId="{ACCBB5E0-FC57-49C8-AFA2-B22F801E1E05}" type="sibTrans" cxnId="{3F632FF5-B163-43F8-A9A3-FBEE77F510FA}">
      <dgm:prSet/>
      <dgm:spPr/>
      <dgm:t>
        <a:bodyPr/>
        <a:lstStyle/>
        <a:p>
          <a:endParaRPr lang="ru-RU"/>
        </a:p>
      </dgm:t>
    </dgm:pt>
    <dgm:pt modelId="{40F01B46-3F4A-4046-A7F4-865D84697AED}">
      <dgm:prSet phldrT="[Текст]"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Жылына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8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сабақ</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3150A5E-FDC9-4202-82E1-C5EEB8410D24}" type="parTrans" cxnId="{40303C18-FDEE-4544-A578-DAF6CB83D8E3}">
      <dgm:prSet/>
      <dgm:spPr/>
      <dgm:t>
        <a:bodyPr/>
        <a:lstStyle/>
        <a:p>
          <a:endParaRPr lang="ru-RU"/>
        </a:p>
      </dgm:t>
    </dgm:pt>
    <dgm:pt modelId="{B6E69B30-7BA5-4A1F-952F-8D11E6C3A4BD}" type="sibTrans" cxnId="{40303C18-FDEE-4544-A578-DAF6CB83D8E3}">
      <dgm:prSet/>
      <dgm:spPr/>
      <dgm:t>
        <a:bodyPr/>
        <a:lstStyle/>
        <a:p>
          <a:endParaRPr lang="ru-RU"/>
        </a:p>
      </dgm:t>
    </dgm:pt>
    <dgm:pt modelId="{73D54BB9-582B-4BE9-8F34-C83324EB8999}">
      <dgm:prSet phldrT="[Текст]" custT="1"/>
      <dgm:spPr/>
      <dgm:t>
        <a:bodyPr/>
        <a:lstStyle/>
        <a:p>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Даналық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мектебі</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клубы,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оқулары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конференциялар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және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т.б</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шығармашылық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спорттық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мәдение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іс-шараларды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және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балалардың</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қатысуымен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өткізу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56C67BB-E6B8-4470-AF8B-3685F1E07EC4}" type="parTrans" cxnId="{70197316-6E84-4729-8A69-0662C33AA8C1}">
      <dgm:prSet/>
      <dgm:spPr/>
      <dgm:t>
        <a:bodyPr/>
        <a:lstStyle/>
        <a:p>
          <a:endParaRPr lang="ru-RU"/>
        </a:p>
      </dgm:t>
    </dgm:pt>
    <dgm:pt modelId="{25970699-10D2-4A03-8117-3A7A08F41A7C}" type="sibTrans" cxnId="{70197316-6E84-4729-8A69-0662C33AA8C1}">
      <dgm:prSet/>
      <dgm:spPr/>
      <dgm:t>
        <a:bodyPr/>
        <a:lstStyle/>
        <a:p>
          <a:endParaRPr lang="ru-RU"/>
        </a:p>
      </dgm:t>
    </dgm:pt>
    <dgm:pt modelId="{5411F46C-DA62-4328-931A-343002C3D2C9}">
      <dgm:prSet phldrT="[Текст]"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Ата-аналарды педагогикалық қолдау бойынша мониторингтік жұмысарды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0F3BC8DE-55B0-4958-A1BA-60BC85A26FBA}" type="parTrans" cxnId="{430A29FE-C821-4E17-8F66-F2B6797B8B6F}">
      <dgm:prSet/>
      <dgm:spPr/>
      <dgm:t>
        <a:bodyPr/>
        <a:lstStyle/>
        <a:p>
          <a:endParaRPr lang="ru-RU"/>
        </a:p>
      </dgm:t>
    </dgm:pt>
    <dgm:pt modelId="{602437F3-ED63-44BD-AF9B-09F1DCA8BCD2}" type="sibTrans" cxnId="{430A29FE-C821-4E17-8F66-F2B6797B8B6F}">
      <dgm:prSet/>
      <dgm:spPr/>
      <dgm:t>
        <a:bodyPr/>
        <a:lstStyle/>
        <a:p>
          <a:endParaRPr lang="ru-RU"/>
        </a:p>
      </dgm:t>
    </dgm:pt>
    <dgm:pt modelId="{AC1201BC-4011-48F8-9951-F951AAA381E4}">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Білім бөлімдеріне ақпараттарды ұсыну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B36AF57A-BDAA-4B32-8663-94FD99100F9E}" type="parTrans" cxnId="{3EC79332-3B75-41DD-85B4-64877C82F060}">
      <dgm:prSet/>
      <dgm:spPr/>
      <dgm:t>
        <a:bodyPr/>
        <a:lstStyle/>
        <a:p>
          <a:endParaRPr lang="ru-RU"/>
        </a:p>
      </dgm:t>
    </dgm:pt>
    <dgm:pt modelId="{3CF67991-B458-4249-B161-B174223748FD}" type="sibTrans" cxnId="{3EC79332-3B75-41DD-85B4-64877C82F060}">
      <dgm:prSet/>
      <dgm:spPr/>
      <dgm:t>
        <a:bodyPr/>
        <a:lstStyle/>
        <a:p>
          <a:endParaRPr lang="ru-RU"/>
        </a:p>
      </dgm:t>
    </dgm:pt>
    <dgm:pt modelId="{D7D6118E-AB3F-47C1-B9F5-E42048F5528A}">
      <dgm:prSet phldrT="[Текст]"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Ата-аналардың педагогикалық қолдауға қанағаттану деңгейін анықтау бойынша сауалнама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C71A8765-9082-455F-A898-A94E5121C70B}" type="parTrans" cxnId="{AD30F37E-20BC-422B-8B45-0F4C3B481938}">
      <dgm:prSet/>
      <dgm:spPr/>
      <dgm:t>
        <a:bodyPr/>
        <a:lstStyle/>
        <a:p>
          <a:endParaRPr lang="ru-RU"/>
        </a:p>
      </dgm:t>
    </dgm:pt>
    <dgm:pt modelId="{E11DF289-7866-44F2-B85A-0BA9A729862B}" type="sibTrans" cxnId="{AD30F37E-20BC-422B-8B45-0F4C3B481938}">
      <dgm:prSet/>
      <dgm:spPr/>
      <dgm:t>
        <a:bodyPr/>
        <a:lstStyle/>
        <a:p>
          <a:endParaRPr lang="ru-RU"/>
        </a:p>
      </dgm:t>
    </dgm:pt>
    <dgm:pt modelId="{F1C6E48D-A8A5-46E2-8643-76A7BACEAAD8}">
      <dgm:prSet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Өткізілген шаралар туралы ақпараттық-насихаттау жұмыстарын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8F7B01F6-5A1F-4772-8047-0A97DDB8DFA7}" type="parTrans" cxnId="{92670A5A-9B89-4244-915A-7510B9638E74}">
      <dgm:prSet/>
      <dgm:spPr/>
      <dgm:t>
        <a:bodyPr/>
        <a:lstStyle/>
        <a:p>
          <a:endParaRPr lang="ru-RU"/>
        </a:p>
      </dgm:t>
    </dgm:pt>
    <dgm:pt modelId="{081C5879-6CAE-4F26-953E-C7C3E1D52CC9}" type="sibTrans" cxnId="{92670A5A-9B89-4244-915A-7510B9638E74}">
      <dgm:prSet/>
      <dgm:spPr/>
      <dgm:t>
        <a:bodyPr/>
        <a:lstStyle/>
        <a:p>
          <a:endParaRPr lang="ru-RU"/>
        </a:p>
      </dgm:t>
    </dgm:pt>
    <dgm:pt modelId="{059F2E10-587C-43BF-A568-17F21F6DA703}">
      <dgm:prSet custT="1"/>
      <dgm:spPr/>
      <dgm:t>
        <a:bodyPr/>
        <a:lstStyle/>
        <a:p>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3CE1AEC3-6FFF-4F1C-B8B1-F0063FE351F8}" type="parTrans" cxnId="{6B3B4AE7-A8B3-4593-BCC2-2234E5DD380A}">
      <dgm:prSet/>
      <dgm:spPr/>
      <dgm:t>
        <a:bodyPr/>
        <a:lstStyle/>
        <a:p>
          <a:endParaRPr lang="ru-RU"/>
        </a:p>
      </dgm:t>
    </dgm:pt>
    <dgm:pt modelId="{24BB38F0-A65E-4C2F-9750-9BF28732D53D}" type="sibTrans" cxnId="{6B3B4AE7-A8B3-4593-BCC2-2234E5DD380A}">
      <dgm:prSet/>
      <dgm:spPr/>
      <dgm:t>
        <a:bodyPr/>
        <a:lstStyle/>
        <a:p>
          <a:endParaRPr lang="ru-RU"/>
        </a:p>
      </dgm:t>
    </dgm:pt>
    <dgm:pt modelId="{26334B4D-555E-4B4A-9B0D-DCBD1C135BE0}">
      <dgm:prSet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Әлеуметтік желі, БАҚ, мектеп (стенд, ата-аналар жиналыстары)</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C668A241-C048-46C1-9734-CCD5C4F69634}" type="parTrans" cxnId="{5F163C6C-86D1-4F4E-9339-0B509C953259}">
      <dgm:prSet/>
      <dgm:spPr/>
      <dgm:t>
        <a:bodyPr/>
        <a:lstStyle/>
        <a:p>
          <a:endParaRPr lang="ru-RU"/>
        </a:p>
      </dgm:t>
    </dgm:pt>
    <dgm:pt modelId="{12CEC9AB-CB15-483F-8332-38A2AD3BA334}" type="sibTrans" cxnId="{5F163C6C-86D1-4F4E-9339-0B509C953259}">
      <dgm:prSet/>
      <dgm:spPr/>
      <dgm:t>
        <a:bodyPr/>
        <a:lstStyle/>
        <a:p>
          <a:endParaRPr lang="ru-RU"/>
        </a:p>
      </dgm:t>
    </dgm:pt>
    <dgm:pt modelId="{2A110B8F-26F9-4C0B-88A0-B997D83E7780}">
      <dgm:prSet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Жылына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бір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мәрте</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AAB8C02B-CCFF-4888-B92B-CD3AB9FA7B59}" type="parTrans" cxnId="{DE8B846E-AB16-4F01-8F8D-6A46DCA5F02B}">
      <dgm:prSet/>
      <dgm:spPr/>
      <dgm:t>
        <a:bodyPr/>
        <a:lstStyle/>
        <a:p>
          <a:endParaRPr lang="ru-RU"/>
        </a:p>
      </dgm:t>
    </dgm:pt>
    <dgm:pt modelId="{8BD27B44-26D0-47C6-86CD-A0BB8FCEC11E}" type="sibTrans" cxnId="{DE8B846E-AB16-4F01-8F8D-6A46DCA5F02B}">
      <dgm:prSet/>
      <dgm:spPr/>
      <dgm:t>
        <a:bodyPr/>
        <a:lstStyle/>
        <a:p>
          <a:endParaRPr lang="ru-RU"/>
        </a:p>
      </dgm:t>
    </dgm:pt>
    <dgm:pt modelId="{430C5E44-B754-46F9-9F3B-0B3C9EC6CA14}" type="pres">
      <dgm:prSet presAssocID="{617A2625-FCA0-4E04-A768-D5C7F2E2F7CD}" presName="Name0" presStyleCnt="0">
        <dgm:presLayoutVars>
          <dgm:dir/>
          <dgm:animLvl val="lvl"/>
          <dgm:resizeHandles val="exact"/>
        </dgm:presLayoutVars>
      </dgm:prSet>
      <dgm:spPr/>
      <dgm:t>
        <a:bodyPr/>
        <a:lstStyle/>
        <a:p>
          <a:endParaRPr lang="ru-RU"/>
        </a:p>
      </dgm:t>
    </dgm:pt>
    <dgm:pt modelId="{78889276-28F4-4F9A-A980-A8598AC4166D}" type="pres">
      <dgm:prSet presAssocID="{F1C6E48D-A8A5-46E2-8643-76A7BACEAAD8}" presName="boxAndChildren" presStyleCnt="0"/>
      <dgm:spPr/>
    </dgm:pt>
    <dgm:pt modelId="{0CC9FA68-3977-4200-B673-F33323C180B7}" type="pres">
      <dgm:prSet presAssocID="{F1C6E48D-A8A5-46E2-8643-76A7BACEAAD8}" presName="parentTextBox" presStyleLbl="node1" presStyleIdx="0" presStyleCnt="4"/>
      <dgm:spPr/>
      <dgm:t>
        <a:bodyPr/>
        <a:lstStyle/>
        <a:p>
          <a:endParaRPr lang="ru-RU"/>
        </a:p>
      </dgm:t>
    </dgm:pt>
    <dgm:pt modelId="{74362EE4-B3E1-41A1-A70D-F3B5F52CE04A}" type="pres">
      <dgm:prSet presAssocID="{F1C6E48D-A8A5-46E2-8643-76A7BACEAAD8}" presName="entireBox" presStyleLbl="node1" presStyleIdx="0" presStyleCnt="4" custLinFactNeighborX="-372" custLinFactNeighborY="-17151"/>
      <dgm:spPr/>
      <dgm:t>
        <a:bodyPr/>
        <a:lstStyle/>
        <a:p>
          <a:endParaRPr lang="ru-RU"/>
        </a:p>
      </dgm:t>
    </dgm:pt>
    <dgm:pt modelId="{99FEC977-D2D9-4D86-BF9F-06C0B9309ADD}" type="pres">
      <dgm:prSet presAssocID="{F1C6E48D-A8A5-46E2-8643-76A7BACEAAD8}" presName="descendantBox" presStyleCnt="0"/>
      <dgm:spPr/>
    </dgm:pt>
    <dgm:pt modelId="{FC9B1B55-6DA5-4B8F-9B20-3EE94966F0BB}" type="pres">
      <dgm:prSet presAssocID="{26334B4D-555E-4B4A-9B0D-DCBD1C135BE0}" presName="childTextBox" presStyleLbl="fgAccFollowNode1" presStyleIdx="0" presStyleCnt="6" custScaleY="202518">
        <dgm:presLayoutVars>
          <dgm:bulletEnabled val="1"/>
        </dgm:presLayoutVars>
      </dgm:prSet>
      <dgm:spPr/>
      <dgm:t>
        <a:bodyPr/>
        <a:lstStyle/>
        <a:p>
          <a:endParaRPr lang="ru-RU"/>
        </a:p>
      </dgm:t>
    </dgm:pt>
    <dgm:pt modelId="{D77812C4-2675-4297-A183-5EF727324A71}" type="pres">
      <dgm:prSet presAssocID="{059F2E10-587C-43BF-A568-17F21F6DA703}" presName="childTextBox" presStyleLbl="fgAccFollowNode1" presStyleIdx="1" presStyleCnt="6" custScaleY="197419">
        <dgm:presLayoutVars>
          <dgm:bulletEnabled val="1"/>
        </dgm:presLayoutVars>
      </dgm:prSet>
      <dgm:spPr/>
      <dgm:t>
        <a:bodyPr/>
        <a:lstStyle/>
        <a:p>
          <a:endParaRPr lang="ru-RU"/>
        </a:p>
      </dgm:t>
    </dgm:pt>
    <dgm:pt modelId="{7C264901-BD1E-4EA2-B6D2-7FE844EC5971}" type="pres">
      <dgm:prSet presAssocID="{E11DF289-7866-44F2-B85A-0BA9A729862B}" presName="sp" presStyleCnt="0"/>
      <dgm:spPr/>
    </dgm:pt>
    <dgm:pt modelId="{CB682C53-4597-4BA3-808C-B73742BA85B0}" type="pres">
      <dgm:prSet presAssocID="{D7D6118E-AB3F-47C1-B9F5-E42048F5528A}" presName="arrowAndChildren" presStyleCnt="0"/>
      <dgm:spPr/>
    </dgm:pt>
    <dgm:pt modelId="{A67B7FE4-A1C5-45CA-BDE3-D6471BDAD46C}" type="pres">
      <dgm:prSet presAssocID="{D7D6118E-AB3F-47C1-B9F5-E42048F5528A}" presName="parentTextArrow" presStyleLbl="node1" presStyleIdx="0" presStyleCnt="4"/>
      <dgm:spPr/>
      <dgm:t>
        <a:bodyPr/>
        <a:lstStyle/>
        <a:p>
          <a:endParaRPr lang="ru-RU"/>
        </a:p>
      </dgm:t>
    </dgm:pt>
    <dgm:pt modelId="{D819F0A8-12B6-495B-8C7F-826ED5E8DAFF}" type="pres">
      <dgm:prSet presAssocID="{D7D6118E-AB3F-47C1-B9F5-E42048F5528A}" presName="arrow" presStyleLbl="node1" presStyleIdx="1" presStyleCnt="4" custAng="0" custLinFactNeighborX="-74" custLinFactNeighborY="-2348"/>
      <dgm:spPr/>
      <dgm:t>
        <a:bodyPr/>
        <a:lstStyle/>
        <a:p>
          <a:endParaRPr lang="ru-RU"/>
        </a:p>
      </dgm:t>
    </dgm:pt>
    <dgm:pt modelId="{25F0640C-3803-465E-BCF1-66036407B0B2}" type="pres">
      <dgm:prSet presAssocID="{D7D6118E-AB3F-47C1-B9F5-E42048F5528A}" presName="descendantArrow" presStyleCnt="0"/>
      <dgm:spPr/>
    </dgm:pt>
    <dgm:pt modelId="{D304C703-BF2C-4F34-A8C3-B43DAE5AFD51}" type="pres">
      <dgm:prSet presAssocID="{2A110B8F-26F9-4C0B-88A0-B997D83E7780}" presName="childTextArrow" presStyleLbl="fgAccFollowNode1" presStyleIdx="2" presStyleCnt="6" custScaleY="63042" custLinFactNeighborX="-223">
        <dgm:presLayoutVars>
          <dgm:bulletEnabled val="1"/>
        </dgm:presLayoutVars>
      </dgm:prSet>
      <dgm:spPr/>
      <dgm:t>
        <a:bodyPr/>
        <a:lstStyle/>
        <a:p>
          <a:endParaRPr lang="ru-RU"/>
        </a:p>
      </dgm:t>
    </dgm:pt>
    <dgm:pt modelId="{93B4B369-05E2-45AC-A83E-6D77617771F8}" type="pres">
      <dgm:prSet presAssocID="{602437F3-ED63-44BD-AF9B-09F1DCA8BCD2}" presName="sp" presStyleCnt="0"/>
      <dgm:spPr/>
    </dgm:pt>
    <dgm:pt modelId="{A27863F9-717C-43A9-96B7-80FB6C899019}" type="pres">
      <dgm:prSet presAssocID="{5411F46C-DA62-4328-931A-343002C3D2C9}" presName="arrowAndChildren" presStyleCnt="0"/>
      <dgm:spPr/>
    </dgm:pt>
    <dgm:pt modelId="{3805EA1B-9251-4480-9B56-4B1BE31716F1}" type="pres">
      <dgm:prSet presAssocID="{5411F46C-DA62-4328-931A-343002C3D2C9}" presName="parentTextArrow" presStyleLbl="node1" presStyleIdx="1" presStyleCnt="4"/>
      <dgm:spPr/>
      <dgm:t>
        <a:bodyPr/>
        <a:lstStyle/>
        <a:p>
          <a:endParaRPr lang="ru-RU"/>
        </a:p>
      </dgm:t>
    </dgm:pt>
    <dgm:pt modelId="{39085324-61A7-4143-9DCA-D014A3245AF1}" type="pres">
      <dgm:prSet presAssocID="{5411F46C-DA62-4328-931A-343002C3D2C9}" presName="arrow" presStyleLbl="node1" presStyleIdx="2" presStyleCnt="4"/>
      <dgm:spPr/>
      <dgm:t>
        <a:bodyPr/>
        <a:lstStyle/>
        <a:p>
          <a:endParaRPr lang="ru-RU"/>
        </a:p>
      </dgm:t>
    </dgm:pt>
    <dgm:pt modelId="{E4FFB043-3E02-40EC-B7D5-22658DF052D2}" type="pres">
      <dgm:prSet presAssocID="{5411F46C-DA62-4328-931A-343002C3D2C9}" presName="descendantArrow" presStyleCnt="0"/>
      <dgm:spPr/>
    </dgm:pt>
    <dgm:pt modelId="{1E121B78-3C0D-42E7-BDC1-299E02BCB93C}" type="pres">
      <dgm:prSet presAssocID="{AC1201BC-4011-48F8-9951-F951AAA381E4}" presName="childTextArrow" presStyleLbl="fgAccFollowNode1" presStyleIdx="3" presStyleCnt="6">
        <dgm:presLayoutVars>
          <dgm:bulletEnabled val="1"/>
        </dgm:presLayoutVars>
      </dgm:prSet>
      <dgm:spPr/>
      <dgm:t>
        <a:bodyPr/>
        <a:lstStyle/>
        <a:p>
          <a:endParaRPr lang="ru-RU"/>
        </a:p>
      </dgm:t>
    </dgm:pt>
    <dgm:pt modelId="{4E580B94-8C7B-4CD6-AD1C-7AB75C4D07E3}" type="pres">
      <dgm:prSet presAssocID="{ACCBB5E0-FC57-49C8-AFA2-B22F801E1E05}" presName="sp" presStyleCnt="0"/>
      <dgm:spPr/>
    </dgm:pt>
    <dgm:pt modelId="{453CDB7C-D29B-4E52-992F-88DFC8EB79AD}" type="pres">
      <dgm:prSet presAssocID="{934C73DF-99E2-4B5F-A098-673ABE979BF5}" presName="arrowAndChildren" presStyleCnt="0"/>
      <dgm:spPr/>
    </dgm:pt>
    <dgm:pt modelId="{986523EB-06B3-4535-BDDD-297D66220062}" type="pres">
      <dgm:prSet presAssocID="{934C73DF-99E2-4B5F-A098-673ABE979BF5}" presName="parentTextArrow" presStyleLbl="node1" presStyleIdx="2" presStyleCnt="4"/>
      <dgm:spPr/>
      <dgm:t>
        <a:bodyPr/>
        <a:lstStyle/>
        <a:p>
          <a:endParaRPr lang="ru-RU"/>
        </a:p>
      </dgm:t>
    </dgm:pt>
    <dgm:pt modelId="{7AAD1E4F-CB53-4CF3-8445-2E15FFFD0400}" type="pres">
      <dgm:prSet presAssocID="{934C73DF-99E2-4B5F-A098-673ABE979BF5}" presName="arrow" presStyleLbl="node1" presStyleIdx="3" presStyleCnt="4"/>
      <dgm:spPr/>
      <dgm:t>
        <a:bodyPr/>
        <a:lstStyle/>
        <a:p>
          <a:endParaRPr lang="ru-RU"/>
        </a:p>
      </dgm:t>
    </dgm:pt>
    <dgm:pt modelId="{C0FA86AB-C47B-4DBC-9688-D952B74DA25F}" type="pres">
      <dgm:prSet presAssocID="{934C73DF-99E2-4B5F-A098-673ABE979BF5}" presName="descendantArrow" presStyleCnt="0"/>
      <dgm:spPr/>
    </dgm:pt>
    <dgm:pt modelId="{04CDB6E4-1C9A-4755-8F8D-080E04C59A24}" type="pres">
      <dgm:prSet presAssocID="{40F01B46-3F4A-4046-A7F4-865D84697AED}" presName="childTextArrow" presStyleLbl="fgAccFollowNode1" presStyleIdx="4" presStyleCnt="6" custScaleY="132829">
        <dgm:presLayoutVars>
          <dgm:bulletEnabled val="1"/>
        </dgm:presLayoutVars>
      </dgm:prSet>
      <dgm:spPr/>
      <dgm:t>
        <a:bodyPr/>
        <a:lstStyle/>
        <a:p>
          <a:endParaRPr lang="ru-RU"/>
        </a:p>
      </dgm:t>
    </dgm:pt>
    <dgm:pt modelId="{E2E3E854-FB8C-40E6-9FB0-41A2F24AE92B}" type="pres">
      <dgm:prSet presAssocID="{73D54BB9-582B-4BE9-8F34-C83324EB8999}" presName="childTextArrow" presStyleLbl="fgAccFollowNode1" presStyleIdx="5" presStyleCnt="6" custScaleY="132829">
        <dgm:presLayoutVars>
          <dgm:bulletEnabled val="1"/>
        </dgm:presLayoutVars>
      </dgm:prSet>
      <dgm:spPr/>
      <dgm:t>
        <a:bodyPr/>
        <a:lstStyle/>
        <a:p>
          <a:endParaRPr lang="ru-RU"/>
        </a:p>
      </dgm:t>
    </dgm:pt>
  </dgm:ptLst>
  <dgm:cxnLst>
    <dgm:cxn modelId="{42EC8FE3-C988-45B2-B6C1-9879DEAB321A}" type="presOf" srcId="{617A2625-FCA0-4E04-A768-D5C7F2E2F7CD}" destId="{430C5E44-B754-46F9-9F3B-0B3C9EC6CA14}" srcOrd="0" destOrd="0" presId="urn:microsoft.com/office/officeart/2005/8/layout/process4"/>
    <dgm:cxn modelId="{E2837830-468D-428D-A9FF-BBBDB3726627}" type="presOf" srcId="{2A110B8F-26F9-4C0B-88A0-B997D83E7780}" destId="{D304C703-BF2C-4F34-A8C3-B43DAE5AFD51}" srcOrd="0" destOrd="0" presId="urn:microsoft.com/office/officeart/2005/8/layout/process4"/>
    <dgm:cxn modelId="{8DDB3BFA-E023-4CBA-91E3-DBB5381A8C09}" type="presOf" srcId="{AC1201BC-4011-48F8-9951-F951AAA381E4}" destId="{1E121B78-3C0D-42E7-BDC1-299E02BCB93C}" srcOrd="0" destOrd="0" presId="urn:microsoft.com/office/officeart/2005/8/layout/process4"/>
    <dgm:cxn modelId="{3A3A62DE-E538-4485-A8AC-EAB5291D758D}" type="presOf" srcId="{059F2E10-587C-43BF-A568-17F21F6DA703}" destId="{D77812C4-2675-4297-A183-5EF727324A71}" srcOrd="0" destOrd="0" presId="urn:microsoft.com/office/officeart/2005/8/layout/process4"/>
    <dgm:cxn modelId="{70197316-6E84-4729-8A69-0662C33AA8C1}" srcId="{934C73DF-99E2-4B5F-A098-673ABE979BF5}" destId="{73D54BB9-582B-4BE9-8F34-C83324EB8999}" srcOrd="1" destOrd="0" parTransId="{656C67BB-E6B8-4470-AF8B-3685F1E07EC4}" sibTransId="{25970699-10D2-4A03-8117-3A7A08F41A7C}"/>
    <dgm:cxn modelId="{92670A5A-9B89-4244-915A-7510B9638E74}" srcId="{617A2625-FCA0-4E04-A768-D5C7F2E2F7CD}" destId="{F1C6E48D-A8A5-46E2-8643-76A7BACEAAD8}" srcOrd="3" destOrd="0" parTransId="{8F7B01F6-5A1F-4772-8047-0A97DDB8DFA7}" sibTransId="{081C5879-6CAE-4F26-953E-C7C3E1D52CC9}"/>
    <dgm:cxn modelId="{3EC79332-3B75-41DD-85B4-64877C82F060}" srcId="{5411F46C-DA62-4328-931A-343002C3D2C9}" destId="{AC1201BC-4011-48F8-9951-F951AAA381E4}" srcOrd="0" destOrd="0" parTransId="{B36AF57A-BDAA-4B32-8663-94FD99100F9E}" sibTransId="{3CF67991-B458-4249-B161-B174223748FD}"/>
    <dgm:cxn modelId="{6B3B4AE7-A8B3-4593-BCC2-2234E5DD380A}" srcId="{F1C6E48D-A8A5-46E2-8643-76A7BACEAAD8}" destId="{059F2E10-587C-43BF-A568-17F21F6DA703}" srcOrd="1" destOrd="0" parTransId="{3CE1AEC3-6FFF-4F1C-B8B1-F0063FE351F8}" sibTransId="{24BB38F0-A65E-4C2F-9750-9BF28732D53D}"/>
    <dgm:cxn modelId="{8FC2C4A6-3F66-4292-A6A3-EEDE87045F36}" type="presOf" srcId="{5411F46C-DA62-4328-931A-343002C3D2C9}" destId="{3805EA1B-9251-4480-9B56-4B1BE31716F1}" srcOrd="0" destOrd="0" presId="urn:microsoft.com/office/officeart/2005/8/layout/process4"/>
    <dgm:cxn modelId="{CB32C1C7-D0B9-4459-8572-8C8EE135B4D9}" type="presOf" srcId="{F1C6E48D-A8A5-46E2-8643-76A7BACEAAD8}" destId="{0CC9FA68-3977-4200-B673-F33323C180B7}" srcOrd="0" destOrd="0" presId="urn:microsoft.com/office/officeart/2005/8/layout/process4"/>
    <dgm:cxn modelId="{283C1119-E24B-4C09-8015-63F1EEC4367D}" type="presOf" srcId="{40F01B46-3F4A-4046-A7F4-865D84697AED}" destId="{04CDB6E4-1C9A-4755-8F8D-080E04C59A24}" srcOrd="0" destOrd="0" presId="urn:microsoft.com/office/officeart/2005/8/layout/process4"/>
    <dgm:cxn modelId="{5F163C6C-86D1-4F4E-9339-0B509C953259}" srcId="{F1C6E48D-A8A5-46E2-8643-76A7BACEAAD8}" destId="{26334B4D-555E-4B4A-9B0D-DCBD1C135BE0}" srcOrd="0" destOrd="0" parTransId="{C668A241-C048-46C1-9734-CCD5C4F69634}" sibTransId="{12CEC9AB-CB15-483F-8332-38A2AD3BA334}"/>
    <dgm:cxn modelId="{CEAD17E9-B1D2-4E08-B45B-27DB5C636C88}" type="presOf" srcId="{D7D6118E-AB3F-47C1-B9F5-E42048F5528A}" destId="{A67B7FE4-A1C5-45CA-BDE3-D6471BDAD46C}" srcOrd="0" destOrd="0" presId="urn:microsoft.com/office/officeart/2005/8/layout/process4"/>
    <dgm:cxn modelId="{5A513FFD-BB6A-459E-B2AB-F73826F15427}" type="presOf" srcId="{26334B4D-555E-4B4A-9B0D-DCBD1C135BE0}" destId="{FC9B1B55-6DA5-4B8F-9B20-3EE94966F0BB}" srcOrd="0" destOrd="0" presId="urn:microsoft.com/office/officeart/2005/8/layout/process4"/>
    <dgm:cxn modelId="{654C6C5E-2961-42EC-9D1C-1018A51A5177}" type="presOf" srcId="{934C73DF-99E2-4B5F-A098-673ABE979BF5}" destId="{7AAD1E4F-CB53-4CF3-8445-2E15FFFD0400}" srcOrd="1" destOrd="0" presId="urn:microsoft.com/office/officeart/2005/8/layout/process4"/>
    <dgm:cxn modelId="{E532976A-843D-4928-BD47-F6A5F2390416}" type="presOf" srcId="{5411F46C-DA62-4328-931A-343002C3D2C9}" destId="{39085324-61A7-4143-9DCA-D014A3245AF1}" srcOrd="1" destOrd="0" presId="urn:microsoft.com/office/officeart/2005/8/layout/process4"/>
    <dgm:cxn modelId="{F10216E3-D224-4502-B1B9-71FA8B94F216}" type="presOf" srcId="{D7D6118E-AB3F-47C1-B9F5-E42048F5528A}" destId="{D819F0A8-12B6-495B-8C7F-826ED5E8DAFF}" srcOrd="1" destOrd="0" presId="urn:microsoft.com/office/officeart/2005/8/layout/process4"/>
    <dgm:cxn modelId="{3F632FF5-B163-43F8-A9A3-FBEE77F510FA}" srcId="{617A2625-FCA0-4E04-A768-D5C7F2E2F7CD}" destId="{934C73DF-99E2-4B5F-A098-673ABE979BF5}" srcOrd="0" destOrd="0" parTransId="{ABC880C4-9D3F-4F0A-8C99-A5A31D25D250}" sibTransId="{ACCBB5E0-FC57-49C8-AFA2-B22F801E1E05}"/>
    <dgm:cxn modelId="{AD30F37E-20BC-422B-8B45-0F4C3B481938}" srcId="{617A2625-FCA0-4E04-A768-D5C7F2E2F7CD}" destId="{D7D6118E-AB3F-47C1-B9F5-E42048F5528A}" srcOrd="2" destOrd="0" parTransId="{C71A8765-9082-455F-A898-A94E5121C70B}" sibTransId="{E11DF289-7866-44F2-B85A-0BA9A729862B}"/>
    <dgm:cxn modelId="{40303C18-FDEE-4544-A578-DAF6CB83D8E3}" srcId="{934C73DF-99E2-4B5F-A098-673ABE979BF5}" destId="{40F01B46-3F4A-4046-A7F4-865D84697AED}" srcOrd="0" destOrd="0" parTransId="{63150A5E-FDC9-4202-82E1-C5EEB8410D24}" sibTransId="{B6E69B30-7BA5-4A1F-952F-8D11E6C3A4BD}"/>
    <dgm:cxn modelId="{A120B935-629B-4A8A-989A-EA2E7404B1DA}" type="presOf" srcId="{934C73DF-99E2-4B5F-A098-673ABE979BF5}" destId="{986523EB-06B3-4535-BDDD-297D66220062}" srcOrd="0" destOrd="0" presId="urn:microsoft.com/office/officeart/2005/8/layout/process4"/>
    <dgm:cxn modelId="{430A29FE-C821-4E17-8F66-F2B6797B8B6F}" srcId="{617A2625-FCA0-4E04-A768-D5C7F2E2F7CD}" destId="{5411F46C-DA62-4328-931A-343002C3D2C9}" srcOrd="1" destOrd="0" parTransId="{0F3BC8DE-55B0-4958-A1BA-60BC85A26FBA}" sibTransId="{602437F3-ED63-44BD-AF9B-09F1DCA8BCD2}"/>
    <dgm:cxn modelId="{7E14BA58-9D7A-48C7-8B42-A7D4B4F3FEB2}" type="presOf" srcId="{73D54BB9-582B-4BE9-8F34-C83324EB8999}" destId="{E2E3E854-FB8C-40E6-9FB0-41A2F24AE92B}" srcOrd="0" destOrd="0" presId="urn:microsoft.com/office/officeart/2005/8/layout/process4"/>
    <dgm:cxn modelId="{D04C6913-10A2-4E50-BB69-0382137A7245}" type="presOf" srcId="{F1C6E48D-A8A5-46E2-8643-76A7BACEAAD8}" destId="{74362EE4-B3E1-41A1-A70D-F3B5F52CE04A}" srcOrd="1" destOrd="0" presId="urn:microsoft.com/office/officeart/2005/8/layout/process4"/>
    <dgm:cxn modelId="{DE8B846E-AB16-4F01-8F8D-6A46DCA5F02B}" srcId="{D7D6118E-AB3F-47C1-B9F5-E42048F5528A}" destId="{2A110B8F-26F9-4C0B-88A0-B997D83E7780}" srcOrd="0" destOrd="0" parTransId="{AAB8C02B-CCFF-4888-B92B-CD3AB9FA7B59}" sibTransId="{8BD27B44-26D0-47C6-86CD-A0BB8FCEC11E}"/>
    <dgm:cxn modelId="{5F5534D8-36ED-4398-BD79-69CB12294463}" type="presParOf" srcId="{430C5E44-B754-46F9-9F3B-0B3C9EC6CA14}" destId="{78889276-28F4-4F9A-A980-A8598AC4166D}" srcOrd="0" destOrd="0" presId="urn:microsoft.com/office/officeart/2005/8/layout/process4"/>
    <dgm:cxn modelId="{568D667F-4C0B-451E-BA4C-0D5BF92E88AC}" type="presParOf" srcId="{78889276-28F4-4F9A-A980-A8598AC4166D}" destId="{0CC9FA68-3977-4200-B673-F33323C180B7}" srcOrd="0" destOrd="0" presId="urn:microsoft.com/office/officeart/2005/8/layout/process4"/>
    <dgm:cxn modelId="{E7BF99E7-D270-4FFC-95D1-AD8A148D4093}" type="presParOf" srcId="{78889276-28F4-4F9A-A980-A8598AC4166D}" destId="{74362EE4-B3E1-41A1-A70D-F3B5F52CE04A}" srcOrd="1" destOrd="0" presId="urn:microsoft.com/office/officeart/2005/8/layout/process4"/>
    <dgm:cxn modelId="{A589041F-28FB-4734-A322-57A88E434E1B}" type="presParOf" srcId="{78889276-28F4-4F9A-A980-A8598AC4166D}" destId="{99FEC977-D2D9-4D86-BF9F-06C0B9309ADD}" srcOrd="2" destOrd="0" presId="urn:microsoft.com/office/officeart/2005/8/layout/process4"/>
    <dgm:cxn modelId="{D061CA5D-77C0-4AF3-A268-FAE2E5448314}" type="presParOf" srcId="{99FEC977-D2D9-4D86-BF9F-06C0B9309ADD}" destId="{FC9B1B55-6DA5-4B8F-9B20-3EE94966F0BB}" srcOrd="0" destOrd="0" presId="urn:microsoft.com/office/officeart/2005/8/layout/process4"/>
    <dgm:cxn modelId="{7D639EAB-29EC-4FF9-A125-95F1D747937C}" type="presParOf" srcId="{99FEC977-D2D9-4D86-BF9F-06C0B9309ADD}" destId="{D77812C4-2675-4297-A183-5EF727324A71}" srcOrd="1" destOrd="0" presId="urn:microsoft.com/office/officeart/2005/8/layout/process4"/>
    <dgm:cxn modelId="{20137A9D-14CB-495F-8BBC-650E9416B78D}" type="presParOf" srcId="{430C5E44-B754-46F9-9F3B-0B3C9EC6CA14}" destId="{7C264901-BD1E-4EA2-B6D2-7FE844EC5971}" srcOrd="1" destOrd="0" presId="urn:microsoft.com/office/officeart/2005/8/layout/process4"/>
    <dgm:cxn modelId="{7B65B6A6-2A6B-41CC-8E6E-0E4DE823AD2F}" type="presParOf" srcId="{430C5E44-B754-46F9-9F3B-0B3C9EC6CA14}" destId="{CB682C53-4597-4BA3-808C-B73742BA85B0}" srcOrd="2" destOrd="0" presId="urn:microsoft.com/office/officeart/2005/8/layout/process4"/>
    <dgm:cxn modelId="{22B09394-34EA-4D03-8A7A-4F98FE95407E}" type="presParOf" srcId="{CB682C53-4597-4BA3-808C-B73742BA85B0}" destId="{A67B7FE4-A1C5-45CA-BDE3-D6471BDAD46C}" srcOrd="0" destOrd="0" presId="urn:microsoft.com/office/officeart/2005/8/layout/process4"/>
    <dgm:cxn modelId="{BFF256DF-7790-4547-81EE-73782654010D}" type="presParOf" srcId="{CB682C53-4597-4BA3-808C-B73742BA85B0}" destId="{D819F0A8-12B6-495B-8C7F-826ED5E8DAFF}" srcOrd="1" destOrd="0" presId="urn:microsoft.com/office/officeart/2005/8/layout/process4"/>
    <dgm:cxn modelId="{B5325332-F11E-423B-9B5B-F9D5BAFAD0CB}" type="presParOf" srcId="{CB682C53-4597-4BA3-808C-B73742BA85B0}" destId="{25F0640C-3803-465E-BCF1-66036407B0B2}" srcOrd="2" destOrd="0" presId="urn:microsoft.com/office/officeart/2005/8/layout/process4"/>
    <dgm:cxn modelId="{4C0A8EC6-E6AB-45F7-B0FB-69529FED5607}" type="presParOf" srcId="{25F0640C-3803-465E-BCF1-66036407B0B2}" destId="{D304C703-BF2C-4F34-A8C3-B43DAE5AFD51}" srcOrd="0" destOrd="0" presId="urn:microsoft.com/office/officeart/2005/8/layout/process4"/>
    <dgm:cxn modelId="{57669E2C-1651-4A28-B951-192D2B21BA50}" type="presParOf" srcId="{430C5E44-B754-46F9-9F3B-0B3C9EC6CA14}" destId="{93B4B369-05E2-45AC-A83E-6D77617771F8}" srcOrd="3" destOrd="0" presId="urn:microsoft.com/office/officeart/2005/8/layout/process4"/>
    <dgm:cxn modelId="{64D52946-398A-4241-A685-98418CDE84E5}" type="presParOf" srcId="{430C5E44-B754-46F9-9F3B-0B3C9EC6CA14}" destId="{A27863F9-717C-43A9-96B7-80FB6C899019}" srcOrd="4" destOrd="0" presId="urn:microsoft.com/office/officeart/2005/8/layout/process4"/>
    <dgm:cxn modelId="{98E3AD31-8366-4A44-8FF1-11404D2F021E}" type="presParOf" srcId="{A27863F9-717C-43A9-96B7-80FB6C899019}" destId="{3805EA1B-9251-4480-9B56-4B1BE31716F1}" srcOrd="0" destOrd="0" presId="urn:microsoft.com/office/officeart/2005/8/layout/process4"/>
    <dgm:cxn modelId="{9319B5C1-87E5-4AE2-9E5F-7D486654D41B}" type="presParOf" srcId="{A27863F9-717C-43A9-96B7-80FB6C899019}" destId="{39085324-61A7-4143-9DCA-D014A3245AF1}" srcOrd="1" destOrd="0" presId="urn:microsoft.com/office/officeart/2005/8/layout/process4"/>
    <dgm:cxn modelId="{5CB5AC4E-CAB2-40C7-A90A-A7554099FA3F}" type="presParOf" srcId="{A27863F9-717C-43A9-96B7-80FB6C899019}" destId="{E4FFB043-3E02-40EC-B7D5-22658DF052D2}" srcOrd="2" destOrd="0" presId="urn:microsoft.com/office/officeart/2005/8/layout/process4"/>
    <dgm:cxn modelId="{DF72C772-9772-403B-B599-194619B5AD98}" type="presParOf" srcId="{E4FFB043-3E02-40EC-B7D5-22658DF052D2}" destId="{1E121B78-3C0D-42E7-BDC1-299E02BCB93C}" srcOrd="0" destOrd="0" presId="urn:microsoft.com/office/officeart/2005/8/layout/process4"/>
    <dgm:cxn modelId="{C326EEEF-3A13-4F3D-9381-13EF7875CDAB}" type="presParOf" srcId="{430C5E44-B754-46F9-9F3B-0B3C9EC6CA14}" destId="{4E580B94-8C7B-4CD6-AD1C-7AB75C4D07E3}" srcOrd="5" destOrd="0" presId="urn:microsoft.com/office/officeart/2005/8/layout/process4"/>
    <dgm:cxn modelId="{66626F42-C5FA-4157-B422-CC14AB2D288D}" type="presParOf" srcId="{430C5E44-B754-46F9-9F3B-0B3C9EC6CA14}" destId="{453CDB7C-D29B-4E52-992F-88DFC8EB79AD}" srcOrd="6" destOrd="0" presId="urn:microsoft.com/office/officeart/2005/8/layout/process4"/>
    <dgm:cxn modelId="{D3DC1886-D1E8-473C-A54F-415F84616B0F}" type="presParOf" srcId="{453CDB7C-D29B-4E52-992F-88DFC8EB79AD}" destId="{986523EB-06B3-4535-BDDD-297D66220062}" srcOrd="0" destOrd="0" presId="urn:microsoft.com/office/officeart/2005/8/layout/process4"/>
    <dgm:cxn modelId="{78451A55-EA7A-42A8-931C-CBA652A6D020}" type="presParOf" srcId="{453CDB7C-D29B-4E52-992F-88DFC8EB79AD}" destId="{7AAD1E4F-CB53-4CF3-8445-2E15FFFD0400}" srcOrd="1" destOrd="0" presId="urn:microsoft.com/office/officeart/2005/8/layout/process4"/>
    <dgm:cxn modelId="{C6969F84-5678-4C14-8406-B2A22C255DDB}" type="presParOf" srcId="{453CDB7C-D29B-4E52-992F-88DFC8EB79AD}" destId="{C0FA86AB-C47B-4DBC-9688-D952B74DA25F}" srcOrd="2" destOrd="0" presId="urn:microsoft.com/office/officeart/2005/8/layout/process4"/>
    <dgm:cxn modelId="{1D30CE34-473A-4A50-B66E-FCFE58775D9D}" type="presParOf" srcId="{C0FA86AB-C47B-4DBC-9688-D952B74DA25F}" destId="{04CDB6E4-1C9A-4755-8F8D-080E04C59A24}" srcOrd="0" destOrd="0" presId="urn:microsoft.com/office/officeart/2005/8/layout/process4"/>
    <dgm:cxn modelId="{66121D4D-9EC8-4129-8C30-72AB896E811F}" type="presParOf" srcId="{C0FA86AB-C47B-4DBC-9688-D952B74DA25F}" destId="{E2E3E854-FB8C-40E6-9FB0-41A2F24AE92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7625"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3862" y="1243012"/>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7" y="4784725"/>
            <a:ext cx="5448300" cy="3914775"/>
          </a:xfrm>
          <a:prstGeom prst="rect">
            <a:avLst/>
          </a:prstGeom>
          <a:noFill/>
          <a:ln>
            <a:noFill/>
          </a:ln>
        </p:spPr>
        <p:txBody>
          <a:bodyPr spcFirstLastPara="1" wrap="square" lIns="91550" tIns="45775" rIns="91550" bIns="457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4037"/>
            <a:ext cx="2951162" cy="498475"/>
          </a:xfrm>
          <a:prstGeom prst="rect">
            <a:avLst/>
          </a:prstGeom>
          <a:noFill/>
          <a:ln>
            <a:noFill/>
          </a:ln>
        </p:spPr>
        <p:txBody>
          <a:bodyPr spcFirstLastPara="1" wrap="square" lIns="91550" tIns="45775" rIns="91550" bIns="45775"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7625" y="9444037"/>
            <a:ext cx="2951162" cy="498475"/>
          </a:xfrm>
          <a:prstGeom prst="rect">
            <a:avLst/>
          </a:prstGeom>
          <a:noFill/>
          <a:ln>
            <a:noFill/>
          </a:ln>
        </p:spPr>
        <p:txBody>
          <a:bodyPr spcFirstLastPara="1" wrap="square" lIns="91550" tIns="45775" rIns="91550" bIns="457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extLst>
      <p:ext uri="{BB962C8B-B14F-4D97-AF65-F5344CB8AC3E}">
        <p14:creationId xmlns:p14="http://schemas.microsoft.com/office/powerpoint/2010/main" val="108288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76;g1fa1abc381b_3_0:notes">
            <a:extLst>
              <a:ext uri="{FF2B5EF4-FFF2-40B4-BE49-F238E27FC236}">
                <a16:creationId xmlns="" xmlns:a16="http://schemas.microsoft.com/office/drawing/2014/main" id="{C46CB876-4449-988F-3E77-324E92290BF1}"/>
              </a:ext>
            </a:extLst>
          </p:cNvPr>
          <p:cNvSpPr>
            <a:spLocks noGrp="1" noRot="1" noChangeAspect="1" noTextEdit="1"/>
          </p:cNvSpPr>
          <p:nvPr>
            <p:ph type="sldImg" idx="2"/>
          </p:nvPr>
        </p:nvSpPr>
        <p:spPr>
          <a:xfrm>
            <a:off x="423863" y="1243013"/>
            <a:ext cx="5962650" cy="3354387"/>
          </a:xfrm>
          <a:noFill/>
          <a:ln w="9525">
            <a:miter lim="800000"/>
            <a:headEnd/>
            <a:tailEnd/>
          </a:ln>
        </p:spPr>
      </p:sp>
      <p:sp>
        <p:nvSpPr>
          <p:cNvPr id="7171" name="Google Shape;77;g1fa1abc381b_3_0:notes">
            <a:extLst>
              <a:ext uri="{FF2B5EF4-FFF2-40B4-BE49-F238E27FC236}">
                <a16:creationId xmlns="" xmlns:a16="http://schemas.microsoft.com/office/drawing/2014/main" id="{7D07DC7C-7CD1-8789-0102-4518496EAF48}"/>
              </a:ext>
            </a:extLst>
          </p:cNvPr>
          <p:cNvSpPr txBox="1">
            <a:spLocks noGrp="1" noChangeArrowheads="1"/>
          </p:cNvSpPr>
          <p:nvPr>
            <p:ph type="body" idx="1"/>
          </p:nvPr>
        </p:nvSpPr>
        <p:spPr>
          <a:noFill/>
        </p:spPr>
        <p:txBody>
          <a:bodyPr/>
          <a:lstStyle/>
          <a:p>
            <a:pPr marL="0" indent="0" eaLnBrk="1" hangingPunct="1">
              <a:buSzPts val="1400"/>
            </a:pPr>
            <a:endParaRPr lang="ru-RU" altLang="ru-RU" sz="1200" dirty="0">
              <a:latin typeface="Calibri" panose="020F0502020204030204" pitchFamily="34" charset="0"/>
              <a:cs typeface="Calibri" panose="020F0502020204030204" pitchFamily="34" charset="0"/>
              <a:sym typeface="Calibri" panose="020F0502020204030204" pitchFamily="34" charset="0"/>
            </a:endParaRPr>
          </a:p>
        </p:txBody>
      </p:sp>
      <p:sp>
        <p:nvSpPr>
          <p:cNvPr id="7172" name="Google Shape;78;g1fa1abc381b_3_0:notes">
            <a:extLst>
              <a:ext uri="{FF2B5EF4-FFF2-40B4-BE49-F238E27FC236}">
                <a16:creationId xmlns="" xmlns:a16="http://schemas.microsoft.com/office/drawing/2014/main" id="{2D6989FD-C274-A2DB-D5BC-4D372D987C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1363" indent="-2841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14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986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58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30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02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74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46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2898816-7B2F-4FE8-A5BC-EF6B98F59634}" type="slidenum">
              <a:rPr lang="ru-RU" altLang="ru-RU" sz="1200">
                <a:latin typeface="Calibri" panose="020F0502020204030204" pitchFamily="34" charset="0"/>
                <a:cs typeface="Calibri" panose="020F0502020204030204" pitchFamily="34" charset="0"/>
                <a:sym typeface="Calibri" panose="020F0502020204030204" pitchFamily="34" charset="0"/>
              </a:rPr>
              <a:pPr/>
              <a:t>1</a:t>
            </a:fld>
            <a:endParaRPr lang="ru-RU" altLang="ru-RU"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8940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xfrm>
            <a:off x="423863" y="1243013"/>
            <a:ext cx="5962650"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400"/>
            </a:pPr>
            <a:endParaRPr lang="ru-RU" altLang="ru-RU" sz="1800" smtClean="0">
              <a:latin typeface="Arial" charset="0"/>
              <a:cs typeface="Arial" charset="0"/>
            </a:endParaRPr>
          </a:p>
        </p:txBody>
      </p:sp>
      <p:sp>
        <p:nvSpPr>
          <p:cNvPr id="4" name="Номер слайда 3"/>
          <p:cNvSpPr>
            <a:spLocks noGrp="1"/>
          </p:cNvSpPr>
          <p:nvPr>
            <p:ph type="sldNum" sz="quarter" idx="5"/>
          </p:nvPr>
        </p:nvSpPr>
        <p:spPr/>
        <p:txBody>
          <a:bodyPr spcFirstLastPara="1">
            <a:noAutofit/>
          </a:bodyPr>
          <a:lstStyle/>
          <a:p>
            <a:pPr>
              <a:buFont typeface="Arial" panose="020B0604020202020204" pitchFamily="34" charset="0"/>
              <a:buNone/>
              <a:defRPr/>
            </a:pPr>
            <a:fld id="{81BC7A51-E66F-4B58-A34E-91F1B55E3571}" type="slidenum">
              <a:rPr lang="ru-RU" altLang="ru-RU"/>
              <a:pPr>
                <a:buFont typeface="Arial" panose="020B0604020202020204" pitchFamily="34" charset="0"/>
                <a:buNone/>
                <a:defRPr/>
              </a:pPr>
              <a:t>4</a:t>
            </a:fld>
            <a:endParaRPr lang="ru-RU" altLang="ru-RU"/>
          </a:p>
        </p:txBody>
      </p:sp>
    </p:spTree>
    <p:extLst>
      <p:ext uri="{BB962C8B-B14F-4D97-AF65-F5344CB8AC3E}">
        <p14:creationId xmlns:p14="http://schemas.microsoft.com/office/powerpoint/2010/main" val="26177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a:defRPr/>
            </a:pPr>
            <a:fld id="{624B7F84-4728-4650-A36C-21B17E57B67B}" type="slidenum">
              <a:rPr lang="ru-RU" altLang="ru-RU" smtClean="0"/>
              <a:pPr>
                <a:defRPr/>
              </a:pPr>
              <a:t>15</a:t>
            </a:fld>
            <a:endParaRPr lang="ru-RU" altLang="ru-RU"/>
          </a:p>
        </p:txBody>
      </p:sp>
    </p:spTree>
    <p:extLst>
      <p:ext uri="{BB962C8B-B14F-4D97-AF65-F5344CB8AC3E}">
        <p14:creationId xmlns:p14="http://schemas.microsoft.com/office/powerpoint/2010/main" val="370292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17</a:t>
            </a:fld>
            <a:endParaRPr lang="en-US"/>
          </a:p>
        </p:txBody>
      </p:sp>
    </p:spTree>
    <p:extLst>
      <p:ext uri="{BB962C8B-B14F-4D97-AF65-F5344CB8AC3E}">
        <p14:creationId xmlns:p14="http://schemas.microsoft.com/office/powerpoint/2010/main" val="309634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a:defRPr/>
            </a:pPr>
            <a:fld id="{624B7F84-4728-4650-A36C-21B17E57B67B}" type="slidenum">
              <a:rPr lang="ru-RU" altLang="ru-RU" smtClean="0"/>
              <a:pPr>
                <a:defRPr/>
              </a:pPr>
              <a:t>19</a:t>
            </a:fld>
            <a:endParaRPr lang="ru-RU" altLang="ru-RU"/>
          </a:p>
        </p:txBody>
      </p:sp>
    </p:spTree>
    <p:extLst>
      <p:ext uri="{BB962C8B-B14F-4D97-AF65-F5344CB8AC3E}">
        <p14:creationId xmlns:p14="http://schemas.microsoft.com/office/powerpoint/2010/main" val="845801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pic>
        <p:nvPicPr>
          <p:cNvPr id="2" name="Google Shape;18;p14">
            <a:extLst>
              <a:ext uri="{FF2B5EF4-FFF2-40B4-BE49-F238E27FC236}">
                <a16:creationId xmlns:a16="http://schemas.microsoft.com/office/drawing/2014/main" xmlns="" id="{E2FF8B87-06E8-5CA4-9BB7-E202C53634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p14">
            <a:extLst>
              <a:ext uri="{FF2B5EF4-FFF2-40B4-BE49-F238E27FC236}">
                <a16:creationId xmlns:a16="http://schemas.microsoft.com/office/drawing/2014/main" xmlns="" id="{9FEAEF06-EBBC-1E7E-1A6D-BA802DB762B0}"/>
              </a:ext>
            </a:extLst>
          </p:cNvPr>
          <p:cNvSpPr txBox="1">
            <a:spLocks noGrp="1" noChangeArrowheads="1"/>
          </p:cNvSpPr>
          <p:nvPr>
            <p:ph type="sldNum" idx="10"/>
          </p:nvPr>
        </p:nvSpPr>
        <p:spPr>
          <a:xfrm>
            <a:off x="11409363" y="6332538"/>
            <a:ext cx="731837" cy="525462"/>
          </a:xfrm>
        </p:spPr>
        <p:txBody>
          <a:bodyPr/>
          <a:lstStyle>
            <a:lvl1pPr>
              <a:buSzPts val="1300"/>
              <a:defRPr sz="1300" smtClean="0">
                <a:solidFill>
                  <a:srgbClr val="000000"/>
                </a:solidFill>
              </a:defRPr>
            </a:lvl1pPr>
          </a:lstStyle>
          <a:p>
            <a:pPr>
              <a:defRPr/>
            </a:pPr>
            <a:fld id="{1578F15F-6D39-4EBD-A74D-6F1EEB873FA3}" type="slidenum">
              <a:rPr lang="ru-RU" altLang="ru-RU"/>
              <a:pPr>
                <a:defRPr/>
              </a:pPr>
              <a:t>‹#›</a:t>
            </a:fld>
            <a:endParaRPr lang="ru-RU" altLang="ru-RU"/>
          </a:p>
        </p:txBody>
      </p:sp>
    </p:spTree>
    <p:extLst>
      <p:ext uri="{BB962C8B-B14F-4D97-AF65-F5344CB8AC3E}">
        <p14:creationId xmlns:p14="http://schemas.microsoft.com/office/powerpoint/2010/main" val="384415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007EF9-56FF-4C8E-BFD5-CD2E37DDAEFE}" type="datetime1">
              <a:rPr lang="ru-RU" smtClean="0">
                <a:solidFill>
                  <a:prstClr val="black">
                    <a:tint val="75000"/>
                  </a:prstClr>
                </a:solidFill>
              </a:rPr>
              <a:pPr/>
              <a:t>16.10.2023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053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2328FC-352E-46C4-AD3A-8B20FBF9EBB8}" type="datetime1">
              <a:rPr lang="ru-RU" smtClean="0">
                <a:solidFill>
                  <a:prstClr val="black">
                    <a:tint val="75000"/>
                  </a:prstClr>
                </a:solidFill>
              </a:rPr>
              <a:pPr/>
              <a:t>16.10.2023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806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49623-A690-42BD-A013-1938AE977EB4}" type="datetime1">
              <a:rPr lang="ru-RU" smtClean="0">
                <a:solidFill>
                  <a:prstClr val="black">
                    <a:tint val="75000"/>
                  </a:prstClr>
                </a:solidFill>
              </a:rPr>
              <a:pPr/>
              <a:t>16.10.2023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191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5A56701-F378-481A-A6E2-BED62D603AE6}" type="datetime1">
              <a:rPr lang="ru-RU" smtClean="0">
                <a:solidFill>
                  <a:prstClr val="black">
                    <a:tint val="75000"/>
                  </a:prstClr>
                </a:solidFill>
              </a:rPr>
              <a:pPr/>
              <a:t>16.10.2023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156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954975-D746-4F20-B802-B2F449ED0E08}" type="datetime1">
              <a:rPr lang="ru-RU" smtClean="0">
                <a:solidFill>
                  <a:prstClr val="black">
                    <a:tint val="75000"/>
                  </a:prstClr>
                </a:solidFill>
              </a:rPr>
              <a:pPr/>
              <a:t>16.10.2023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45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25E1A2-D316-4ECB-8DEF-7625A1BD44ED}" type="datetime1">
              <a:rPr lang="ru-RU" smtClean="0">
                <a:solidFill>
                  <a:prstClr val="black">
                    <a:tint val="75000"/>
                  </a:prstClr>
                </a:solidFill>
              </a:rPr>
              <a:pPr/>
              <a:t>16.10.2023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38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1_Заголовок и объект">
    <p:spTree>
      <p:nvGrpSpPr>
        <p:cNvPr id="1" name="Shape 17"/>
        <p:cNvGrpSpPr/>
        <p:nvPr/>
      </p:nvGrpSpPr>
      <p:grpSpPr>
        <a:xfrm>
          <a:off x="0" y="0"/>
          <a:ext cx="0" cy="0"/>
          <a:chOff x="0" y="0"/>
          <a:chExt cx="0" cy="0"/>
        </a:xfrm>
      </p:grpSpPr>
      <p:pic>
        <p:nvPicPr>
          <p:cNvPr id="2" name="Google Shape;18;p14">
            <a:extLst>
              <a:ext uri="{FF2B5EF4-FFF2-40B4-BE49-F238E27FC236}">
                <a16:creationId xmlns="" xmlns:a16="http://schemas.microsoft.com/office/drawing/2014/main" id="{E2FF8B87-06E8-5CA4-9BB7-E202C53634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p14">
            <a:extLst>
              <a:ext uri="{FF2B5EF4-FFF2-40B4-BE49-F238E27FC236}">
                <a16:creationId xmlns="" xmlns:a16="http://schemas.microsoft.com/office/drawing/2014/main" id="{9FEAEF06-EBBC-1E7E-1A6D-BA802DB762B0}"/>
              </a:ext>
            </a:extLst>
          </p:cNvPr>
          <p:cNvSpPr txBox="1">
            <a:spLocks noGrp="1" noChangeArrowheads="1"/>
          </p:cNvSpPr>
          <p:nvPr>
            <p:ph type="sldNum" idx="10"/>
          </p:nvPr>
        </p:nvSpPr>
        <p:spPr>
          <a:xfrm>
            <a:off x="11409363" y="6332538"/>
            <a:ext cx="731837" cy="525462"/>
          </a:xfrm>
        </p:spPr>
        <p:txBody>
          <a:bodyPr/>
          <a:lstStyle>
            <a:lvl1pPr>
              <a:buSzPts val="1300"/>
              <a:defRPr sz="1300" smtClean="0">
                <a:solidFill>
                  <a:srgbClr val="000000"/>
                </a:solidFill>
              </a:defRPr>
            </a:lvl1pPr>
          </a:lstStyle>
          <a:p>
            <a:pPr>
              <a:defRPr/>
            </a:pPr>
            <a:fld id="{1578F15F-6D39-4EBD-A74D-6F1EEB873FA3}" type="slidenum">
              <a:rPr lang="ru-RU" altLang="ru-RU"/>
              <a:pPr>
                <a:defRPr/>
              </a:pPr>
              <a:t>‹#›</a:t>
            </a:fld>
            <a:endParaRPr lang="ru-RU" altLang="ru-RU"/>
          </a:p>
        </p:txBody>
      </p:sp>
    </p:spTree>
    <p:extLst>
      <p:ext uri="{BB962C8B-B14F-4D97-AF65-F5344CB8AC3E}">
        <p14:creationId xmlns:p14="http://schemas.microsoft.com/office/powerpoint/2010/main" val="21309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15"/>
        <p:cNvGrpSpPr/>
        <p:nvPr/>
      </p:nvGrpSpPr>
      <p:grpSpPr>
        <a:xfrm>
          <a:off x="0" y="0"/>
          <a:ext cx="0" cy="0"/>
          <a:chOff x="0" y="0"/>
          <a:chExt cx="0" cy="0"/>
        </a:xfrm>
      </p:grpSpPr>
      <p:pic>
        <p:nvPicPr>
          <p:cNvPr id="2" name="Google Shape;16;p13">
            <a:extLst>
              <a:ext uri="{FF2B5EF4-FFF2-40B4-BE49-F238E27FC236}">
                <a16:creationId xmlns:a16="http://schemas.microsoft.com/office/drawing/2014/main" xmlns="" id="{9D2EDDFB-06F6-597B-6788-256AA3EB2CE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B40C910-2C8B-6685-5069-3B8BBA61447A}"/>
              </a:ext>
            </a:extLst>
          </p:cNvPr>
          <p:cNvSpPr>
            <a:spLocks noGrp="1"/>
          </p:cNvSpPr>
          <p:nvPr>
            <p:ph type="dt" sz="half" idx="10"/>
          </p:nvPr>
        </p:nvSpPr>
        <p:spPr/>
        <p:txBody>
          <a:bodyPr/>
          <a:lstStyle/>
          <a:p>
            <a:fld id="{84AC3995-3C82-41D0-A041-E21D193C29E0}" type="datetimeFigureOut">
              <a:rPr lang="ru-RU" smtClean="0"/>
              <a:t>16.10.2023</a:t>
            </a:fld>
            <a:endParaRPr lang="ru-RU"/>
          </a:p>
        </p:txBody>
      </p:sp>
      <p:sp>
        <p:nvSpPr>
          <p:cNvPr id="3" name="Нижний колонтитул 2">
            <a:extLst>
              <a:ext uri="{FF2B5EF4-FFF2-40B4-BE49-F238E27FC236}">
                <a16:creationId xmlns:a16="http://schemas.microsoft.com/office/drawing/2014/main" xmlns="" id="{C10C1632-BFBF-A4A6-1D37-4A52DE3FA0C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F14103F-CA35-4C7A-530B-17976EC2CF4F}"/>
              </a:ext>
            </a:extLst>
          </p:cNvPr>
          <p:cNvSpPr>
            <a:spLocks noGrp="1"/>
          </p:cNvSpPr>
          <p:nvPr>
            <p:ph type="sldNum" sz="quarter" idx="12"/>
          </p:nvPr>
        </p:nvSpPr>
        <p:spPr/>
        <p:txBody>
          <a:bodyPr/>
          <a:lstStyle/>
          <a:p>
            <a:fld id="{42344DFC-5D0B-44AB-A6C4-AF08DD9176AD}" type="slidenum">
              <a:rPr lang="ru-RU" smtClean="0"/>
              <a:t>‹#›</a:t>
            </a:fld>
            <a:endParaRPr lang="ru-RU"/>
          </a:p>
        </p:txBody>
      </p:sp>
    </p:spTree>
    <p:extLst>
      <p:ext uri="{BB962C8B-B14F-4D97-AF65-F5344CB8AC3E}">
        <p14:creationId xmlns:p14="http://schemas.microsoft.com/office/powerpoint/2010/main" val="310307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FDB42F-0479-1204-4B96-B79ED92FA7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98F6ABF-975D-291C-D9B5-2294ADDCD6D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9C19CD6-06B1-9C3E-DFD8-34FE36F6C832}"/>
              </a:ext>
            </a:extLst>
          </p:cNvPr>
          <p:cNvSpPr>
            <a:spLocks noGrp="1"/>
          </p:cNvSpPr>
          <p:nvPr>
            <p:ph type="dt" sz="half" idx="10"/>
          </p:nvPr>
        </p:nvSpPr>
        <p:spPr/>
        <p:txBody>
          <a:bodyPr/>
          <a:lstStyle/>
          <a:p>
            <a:fld id="{29050E73-85D4-4C49-8CC3-1DAAE6062FFC}"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xmlns="" id="{D7BF38CF-FF7D-ED33-EE19-4AE1712290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276FA0C-3FD9-ECC0-2C84-EE2C75D4111F}"/>
              </a:ext>
            </a:extLst>
          </p:cNvPr>
          <p:cNvSpPr>
            <a:spLocks noGrp="1"/>
          </p:cNvSpPr>
          <p:nvPr>
            <p:ph type="sldNum" sz="quarter" idx="12"/>
          </p:nvPr>
        </p:nvSpPr>
        <p:spPr/>
        <p:txBody>
          <a:bodyPr/>
          <a:lstStyle/>
          <a:p>
            <a:fld id="{208DE2D8-A876-413E-8754-CFD3BEE13D09}" type="slidenum">
              <a:rPr lang="ru-RU" smtClean="0"/>
              <a:t>‹#›</a:t>
            </a:fld>
            <a:endParaRPr lang="ru-RU"/>
          </a:p>
        </p:txBody>
      </p:sp>
    </p:spTree>
    <p:extLst>
      <p:ext uri="{BB962C8B-B14F-4D97-AF65-F5344CB8AC3E}">
        <p14:creationId xmlns:p14="http://schemas.microsoft.com/office/powerpoint/2010/main" val="24877688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5B747A-2F9E-4E50-8B3F-44D9A8C679A5}" type="datetime1">
              <a:rPr lang="ru-RU" smtClean="0">
                <a:solidFill>
                  <a:prstClr val="black">
                    <a:tint val="75000"/>
                  </a:prstClr>
                </a:solidFill>
              </a:rPr>
              <a:pPr/>
              <a:t>16.10.2023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615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4387D5-5520-4233-8197-7FD5606E762B}" type="datetime1">
              <a:rPr lang="ru-RU" smtClean="0">
                <a:solidFill>
                  <a:prstClr val="black">
                    <a:tint val="75000"/>
                  </a:prstClr>
                </a:solidFill>
              </a:rPr>
              <a:pPr/>
              <a:t>16.10.2023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20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D5D233-813A-4CA0-90F2-698E470CEEA6}" type="datetime1">
              <a:rPr lang="ru-RU" smtClean="0">
                <a:solidFill>
                  <a:prstClr val="black">
                    <a:tint val="75000"/>
                  </a:prstClr>
                </a:solidFill>
              </a:rPr>
              <a:pPr/>
              <a:t>16.10.2023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86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827F89-C877-4B8E-ACFB-0B86CE5E5634}" type="datetime1">
              <a:rPr lang="ru-RU" smtClean="0">
                <a:solidFill>
                  <a:prstClr val="black">
                    <a:tint val="75000"/>
                  </a:prstClr>
                </a:solidFill>
              </a:rPr>
              <a:pPr/>
              <a:t>16.10.2023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29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1C67B8-1BCF-4B51-91C6-6BA8EDB78F13}" type="datetime1">
              <a:rPr lang="ru-RU" smtClean="0">
                <a:solidFill>
                  <a:prstClr val="black">
                    <a:tint val="75000"/>
                  </a:prstClr>
                </a:solidFill>
              </a:rPr>
              <a:pPr/>
              <a:t>16.10.2023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7012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sldNum" idx="12"/>
          </p:nvPr>
        </p:nvSpPr>
        <p:spPr>
          <a:xfrm>
            <a:off x="11409362" y="6332537"/>
            <a:ext cx="731837" cy="52546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ransition>
    <p:push/>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F8BDE014-DE32-4FB8-B764-4E32C8A39699}" type="datetime1">
              <a:rPr lang="ru-RU" kern="1200" smtClean="0">
                <a:solidFill>
                  <a:prstClr val="black">
                    <a:tint val="75000"/>
                  </a:prstClr>
                </a:solidFill>
                <a:latin typeface="Calibri"/>
              </a:rPr>
              <a:pPr>
                <a:buClrTx/>
                <a:buFontTx/>
                <a:buNone/>
              </a:pPr>
              <a:t>16.10.2023</a:t>
            </a:fld>
            <a:endParaRPr lang="ru-RU" kern="1200">
              <a:solidFill>
                <a:prstClr val="black">
                  <a:tint val="75000"/>
                </a:prstClr>
              </a:solidFill>
              <a:latin typeface="Calibri"/>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ru-RU" kern="1200">
              <a:solidFill>
                <a:prstClr val="black">
                  <a:tint val="75000"/>
                </a:prstClr>
              </a:solidFill>
              <a:latin typeface="Calibri"/>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87B9CBA1-B698-4BC5-BF9A-E2A824C4F519}" type="slidenum">
              <a:rPr lang="ru-RU" kern="1200" smtClean="0">
                <a:solidFill>
                  <a:prstClr val="black">
                    <a:tint val="75000"/>
                  </a:prstClr>
                </a:solidFill>
                <a:latin typeface="Calibri"/>
              </a:rPr>
              <a:pPr>
                <a:buClrTx/>
                <a:buFontTx/>
                <a:buNone/>
              </a:pPr>
              <a:t>‹#›</a:t>
            </a:fld>
            <a:endParaRPr lang="ru-RU" kern="1200">
              <a:solidFill>
                <a:prstClr val="black">
                  <a:tint val="75000"/>
                </a:prstClr>
              </a:solidFill>
              <a:latin typeface="Calibri"/>
            </a:endParaRPr>
          </a:p>
        </p:txBody>
      </p:sp>
    </p:spTree>
    <p:extLst>
      <p:ext uri="{BB962C8B-B14F-4D97-AF65-F5344CB8AC3E}">
        <p14:creationId xmlns:p14="http://schemas.microsoft.com/office/powerpoint/2010/main" val="189494121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oogle Shape;80;g1fa1abc381b_3_0">
            <a:extLst>
              <a:ext uri="{FF2B5EF4-FFF2-40B4-BE49-F238E27FC236}">
                <a16:creationId xmlns="" xmlns:a16="http://schemas.microsoft.com/office/drawing/2014/main" id="{C66A63EF-3761-FB97-227C-F8E6475BE97F}"/>
              </a:ext>
            </a:extLst>
          </p:cNvPr>
          <p:cNvGrpSpPr>
            <a:grpSpLocks/>
          </p:cNvGrpSpPr>
          <p:nvPr/>
        </p:nvGrpSpPr>
        <p:grpSpPr bwMode="auto">
          <a:xfrm rot="5400000">
            <a:off x="8034337" y="1560513"/>
            <a:ext cx="1662113" cy="1639888"/>
            <a:chOff x="464266" y="2731227"/>
            <a:chExt cx="969424" cy="933028"/>
          </a:xfrm>
        </p:grpSpPr>
        <p:sp>
          <p:nvSpPr>
            <p:cNvPr id="6166" name="Google Shape;81;g1fa1abc381b_3_0">
              <a:extLst>
                <a:ext uri="{FF2B5EF4-FFF2-40B4-BE49-F238E27FC236}">
                  <a16:creationId xmlns="" xmlns:a16="http://schemas.microsoft.com/office/drawing/2014/main" id="{CAE57BA7-D8C7-3512-C07C-D0614F1CB0F7}"/>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7" name="Google Shape;82;g1fa1abc381b_3_0">
              <a:extLst>
                <a:ext uri="{FF2B5EF4-FFF2-40B4-BE49-F238E27FC236}">
                  <a16:creationId xmlns="" xmlns:a16="http://schemas.microsoft.com/office/drawing/2014/main" id="{6AB3ADBF-2EDD-2BD8-621F-9FA62B6B5706}"/>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8" name="Google Shape;83;g1fa1abc381b_3_0">
              <a:extLst>
                <a:ext uri="{FF2B5EF4-FFF2-40B4-BE49-F238E27FC236}">
                  <a16:creationId xmlns="" xmlns:a16="http://schemas.microsoft.com/office/drawing/2014/main" id="{62E4E223-1BA9-473C-3702-494DD3642BD3}"/>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9" name="Google Shape;84;g1fa1abc381b_3_0">
              <a:extLst>
                <a:ext uri="{FF2B5EF4-FFF2-40B4-BE49-F238E27FC236}">
                  <a16:creationId xmlns="" xmlns:a16="http://schemas.microsoft.com/office/drawing/2014/main" id="{75201A66-686C-1DEE-02EC-388DDBC22AE0}"/>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grpSp>
        <p:nvGrpSpPr>
          <p:cNvPr id="6147" name="Google Shape;85;g1fa1abc381b_3_0">
            <a:extLst>
              <a:ext uri="{FF2B5EF4-FFF2-40B4-BE49-F238E27FC236}">
                <a16:creationId xmlns="" xmlns:a16="http://schemas.microsoft.com/office/drawing/2014/main" id="{77DE3585-A4AE-CB23-474E-BB50653A856B}"/>
              </a:ext>
            </a:extLst>
          </p:cNvPr>
          <p:cNvGrpSpPr>
            <a:grpSpLocks/>
          </p:cNvGrpSpPr>
          <p:nvPr/>
        </p:nvGrpSpPr>
        <p:grpSpPr bwMode="auto">
          <a:xfrm rot="5400000">
            <a:off x="863600" y="1636713"/>
            <a:ext cx="1662113" cy="1639887"/>
            <a:chOff x="464266" y="2731227"/>
            <a:chExt cx="969424" cy="933028"/>
          </a:xfrm>
        </p:grpSpPr>
        <p:sp>
          <p:nvSpPr>
            <p:cNvPr id="6162" name="Google Shape;86;g1fa1abc381b_3_0">
              <a:extLst>
                <a:ext uri="{FF2B5EF4-FFF2-40B4-BE49-F238E27FC236}">
                  <a16:creationId xmlns="" xmlns:a16="http://schemas.microsoft.com/office/drawing/2014/main" id="{B54561F9-CDF3-B571-3AFB-7406329A2598}"/>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3" name="Google Shape;87;g1fa1abc381b_3_0">
              <a:extLst>
                <a:ext uri="{FF2B5EF4-FFF2-40B4-BE49-F238E27FC236}">
                  <a16:creationId xmlns="" xmlns:a16="http://schemas.microsoft.com/office/drawing/2014/main" id="{0394D5CC-F244-8FEC-C263-61123C90BD15}"/>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4" name="Google Shape;88;g1fa1abc381b_3_0">
              <a:extLst>
                <a:ext uri="{FF2B5EF4-FFF2-40B4-BE49-F238E27FC236}">
                  <a16:creationId xmlns="" xmlns:a16="http://schemas.microsoft.com/office/drawing/2014/main" id="{CBF16EF9-67A8-B871-A93B-D14B9FC15B96}"/>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5" name="Google Shape;89;g1fa1abc381b_3_0">
              <a:extLst>
                <a:ext uri="{FF2B5EF4-FFF2-40B4-BE49-F238E27FC236}">
                  <a16:creationId xmlns="" xmlns:a16="http://schemas.microsoft.com/office/drawing/2014/main" id="{1C4AFDC2-1855-18B4-9538-C905FC7E6F68}"/>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grpSp>
        <p:nvGrpSpPr>
          <p:cNvPr id="6148" name="Google Shape;90;g1fa1abc381b_3_0">
            <a:extLst>
              <a:ext uri="{FF2B5EF4-FFF2-40B4-BE49-F238E27FC236}">
                <a16:creationId xmlns="" xmlns:a16="http://schemas.microsoft.com/office/drawing/2014/main" id="{14CA0150-C88E-97DA-823D-FDD014B4F968}"/>
              </a:ext>
            </a:extLst>
          </p:cNvPr>
          <p:cNvGrpSpPr>
            <a:grpSpLocks/>
          </p:cNvGrpSpPr>
          <p:nvPr/>
        </p:nvGrpSpPr>
        <p:grpSpPr bwMode="auto">
          <a:xfrm rot="5400000">
            <a:off x="2505075" y="1636713"/>
            <a:ext cx="1662113" cy="1639887"/>
            <a:chOff x="464266" y="2731227"/>
            <a:chExt cx="969424" cy="933028"/>
          </a:xfrm>
        </p:grpSpPr>
        <p:sp>
          <p:nvSpPr>
            <p:cNvPr id="6158" name="Google Shape;91;g1fa1abc381b_3_0">
              <a:extLst>
                <a:ext uri="{FF2B5EF4-FFF2-40B4-BE49-F238E27FC236}">
                  <a16:creationId xmlns="" xmlns:a16="http://schemas.microsoft.com/office/drawing/2014/main" id="{526DCAB4-3B38-7792-83CB-75707780D03D}"/>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9" name="Google Shape;92;g1fa1abc381b_3_0">
              <a:extLst>
                <a:ext uri="{FF2B5EF4-FFF2-40B4-BE49-F238E27FC236}">
                  <a16:creationId xmlns="" xmlns:a16="http://schemas.microsoft.com/office/drawing/2014/main" id="{BE5199FF-75D5-E2C4-3AA9-F80614FD6FD2}"/>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0" name="Google Shape;93;g1fa1abc381b_3_0">
              <a:extLst>
                <a:ext uri="{FF2B5EF4-FFF2-40B4-BE49-F238E27FC236}">
                  <a16:creationId xmlns="" xmlns:a16="http://schemas.microsoft.com/office/drawing/2014/main" id="{9AEA3730-4E21-EA1E-B4D1-53D5A393FB36}"/>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1" name="Google Shape;94;g1fa1abc381b_3_0">
              <a:extLst>
                <a:ext uri="{FF2B5EF4-FFF2-40B4-BE49-F238E27FC236}">
                  <a16:creationId xmlns="" xmlns:a16="http://schemas.microsoft.com/office/drawing/2014/main" id="{BE755EF5-B016-20A2-3D2A-842E82018EBF}"/>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sp>
        <p:nvSpPr>
          <p:cNvPr id="6150" name="Google Shape;96;g1fa1abc381b_3_0">
            <a:extLst>
              <a:ext uri="{FF2B5EF4-FFF2-40B4-BE49-F238E27FC236}">
                <a16:creationId xmlns="" xmlns:a16="http://schemas.microsoft.com/office/drawing/2014/main" id="{474C0AA2-DBC4-CEBD-6DB4-F2AAE62CFF2A}"/>
              </a:ext>
            </a:extLst>
          </p:cNvPr>
          <p:cNvSpPr>
            <a:spLocks noChangeArrowheads="1"/>
          </p:cNvSpPr>
          <p:nvPr/>
        </p:nvSpPr>
        <p:spPr bwMode="auto">
          <a:xfrm>
            <a:off x="384175" y="561975"/>
            <a:ext cx="11423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SzPts val="1600"/>
            </a:pPr>
            <a:r>
              <a:rPr lang="kk-KZ" altLang="ru-RU" sz="1600" b="1" dirty="0">
                <a:solidFill>
                  <a:srgbClr val="FFFFFF"/>
                </a:solidFill>
              </a:rPr>
              <a:t>А</a:t>
            </a:r>
            <a:r>
              <a:rPr lang="ru-RU" altLang="ru-RU" sz="1600" b="1" dirty="0">
                <a:solidFill>
                  <a:srgbClr val="FFFFFF"/>
                </a:solidFill>
              </a:rPr>
              <a:t>ДАМНЫҢ ҮЙЛЕСІМДІ ДАМУЫ ҰЛТТЫҚ ИНСТИТУТЫ</a:t>
            </a:r>
            <a:endParaRPr lang="ru-RU" altLang="ru-RU" dirty="0"/>
          </a:p>
        </p:txBody>
      </p:sp>
      <p:sp>
        <p:nvSpPr>
          <p:cNvPr id="6151" name="Google Shape;97;g1fa1abc381b_3_0">
            <a:extLst>
              <a:ext uri="{FF2B5EF4-FFF2-40B4-BE49-F238E27FC236}">
                <a16:creationId xmlns="" xmlns:a16="http://schemas.microsoft.com/office/drawing/2014/main" id="{A532D1E9-8A0B-53A7-9485-F5B9CEDDCA89}"/>
              </a:ext>
            </a:extLst>
          </p:cNvPr>
          <p:cNvSpPr>
            <a:spLocks noChangeArrowheads="1"/>
          </p:cNvSpPr>
          <p:nvPr/>
        </p:nvSpPr>
        <p:spPr bwMode="auto">
          <a:xfrm>
            <a:off x="5065713" y="6072188"/>
            <a:ext cx="20605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30000"/>
              </a:lnSpc>
              <a:buSzPts val="1100"/>
            </a:pPr>
            <a:r>
              <a:rPr lang="ru-RU" altLang="ru-RU" sz="1100" b="1" dirty="0">
                <a:solidFill>
                  <a:srgbClr val="FFFFFF"/>
                </a:solidFill>
              </a:rPr>
              <a:t>Алматы 2023 </a:t>
            </a:r>
            <a:r>
              <a:rPr lang="ru-RU" altLang="ru-RU" sz="1100" b="1" dirty="0" err="1">
                <a:solidFill>
                  <a:srgbClr val="FFFFFF"/>
                </a:solidFill>
              </a:rPr>
              <a:t>жыл</a:t>
            </a:r>
            <a:endParaRPr lang="ru-RU" altLang="ru-RU" sz="1200" b="1" dirty="0">
              <a:solidFill>
                <a:srgbClr val="FFFFFF"/>
              </a:solidFill>
            </a:endParaRPr>
          </a:p>
        </p:txBody>
      </p:sp>
      <p:grpSp>
        <p:nvGrpSpPr>
          <p:cNvPr id="6152" name="Google Shape;99;g1fa1abc381b_3_0">
            <a:extLst>
              <a:ext uri="{FF2B5EF4-FFF2-40B4-BE49-F238E27FC236}">
                <a16:creationId xmlns="" xmlns:a16="http://schemas.microsoft.com/office/drawing/2014/main" id="{9641D7D8-95B9-95EB-9797-4DADF6F54F27}"/>
              </a:ext>
            </a:extLst>
          </p:cNvPr>
          <p:cNvGrpSpPr>
            <a:grpSpLocks/>
          </p:cNvGrpSpPr>
          <p:nvPr/>
        </p:nvGrpSpPr>
        <p:grpSpPr bwMode="auto">
          <a:xfrm rot="5400000">
            <a:off x="9677400" y="1560513"/>
            <a:ext cx="1662113" cy="1639887"/>
            <a:chOff x="464266" y="2731227"/>
            <a:chExt cx="969424" cy="933028"/>
          </a:xfrm>
        </p:grpSpPr>
        <p:sp>
          <p:nvSpPr>
            <p:cNvPr id="6154" name="Google Shape;100;g1fa1abc381b_3_0">
              <a:extLst>
                <a:ext uri="{FF2B5EF4-FFF2-40B4-BE49-F238E27FC236}">
                  <a16:creationId xmlns="" xmlns:a16="http://schemas.microsoft.com/office/drawing/2014/main" id="{E49408E5-2C29-F798-3254-95D496488719}"/>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5" name="Google Shape;101;g1fa1abc381b_3_0">
              <a:extLst>
                <a:ext uri="{FF2B5EF4-FFF2-40B4-BE49-F238E27FC236}">
                  <a16:creationId xmlns="" xmlns:a16="http://schemas.microsoft.com/office/drawing/2014/main" id="{9C3BA377-05BF-9148-8F4A-3212B635FE39}"/>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6" name="Google Shape;102;g1fa1abc381b_3_0">
              <a:extLst>
                <a:ext uri="{FF2B5EF4-FFF2-40B4-BE49-F238E27FC236}">
                  <a16:creationId xmlns="" xmlns:a16="http://schemas.microsoft.com/office/drawing/2014/main" id="{34A44C02-1B76-CC46-13AD-33022BAA47E0}"/>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7" name="Google Shape;103;g1fa1abc381b_3_0">
              <a:extLst>
                <a:ext uri="{FF2B5EF4-FFF2-40B4-BE49-F238E27FC236}">
                  <a16:creationId xmlns="" xmlns:a16="http://schemas.microsoft.com/office/drawing/2014/main" id="{4A710818-9062-0FD8-AF08-DD7CE4D0E894}"/>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pic>
        <p:nvPicPr>
          <p:cNvPr id="6153" name="Рисунок 3">
            <a:extLst>
              <a:ext uri="{FF2B5EF4-FFF2-40B4-BE49-F238E27FC236}">
                <a16:creationId xmlns="" xmlns:a16="http://schemas.microsoft.com/office/drawing/2014/main" id="{5118BCD5-6CBF-A7CE-7A14-5CA918EA1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1374775"/>
            <a:ext cx="22161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3;p1">
            <a:extLst>
              <a:ext uri="{FF2B5EF4-FFF2-40B4-BE49-F238E27FC236}">
                <a16:creationId xmlns="" xmlns:a16="http://schemas.microsoft.com/office/drawing/2014/main" id="{F2824AA6-FE29-29C0-47C5-63513AAA7CDD}"/>
              </a:ext>
            </a:extLst>
          </p:cNvPr>
          <p:cNvSpPr txBox="1"/>
          <p:nvPr/>
        </p:nvSpPr>
        <p:spPr>
          <a:xfrm>
            <a:off x="1740781" y="4217566"/>
            <a:ext cx="8781691" cy="1077178"/>
          </a:xfrm>
          <a:prstGeom prst="rect">
            <a:avLst/>
          </a:prstGeom>
          <a:noFill/>
          <a:ln>
            <a:noFill/>
          </a:ln>
        </p:spPr>
        <p:txBody>
          <a:bodyPr spcFirstLastPara="1" wrap="square" lIns="91425" tIns="45700" rIns="91425" bIns="45700" anchor="t" anchorCtr="0">
            <a:spAutoFit/>
          </a:bodyPr>
          <a:lstStyle/>
          <a:p>
            <a:pPr algn="ctr"/>
            <a:r>
              <a:rPr lang="ru-RU" sz="3200" b="1" dirty="0">
                <a:solidFill>
                  <a:srgbClr val="FFFFFF"/>
                </a:solidFill>
              </a:rPr>
              <a:t>АТА-АНАЛАРДЫ ПЕДАГОГИКАЛЫҚ ҚОЛДАУ ОРТАЛЫҒЫ</a:t>
            </a:r>
          </a:p>
        </p:txBody>
      </p:sp>
    </p:spTree>
    <p:extLst>
      <p:ext uri="{BB962C8B-B14F-4D97-AF65-F5344CB8AC3E}">
        <p14:creationId xmlns:p14="http://schemas.microsoft.com/office/powerpoint/2010/main" val="326999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9E28D5-A1A7-4D5F-8A3B-1F8A83A8C4AF}" type="slidenum">
              <a:rPr lang="ru-RU">
                <a:solidFill>
                  <a:srgbClr val="898989"/>
                </a:solidFill>
                <a:latin typeface="Calibri" panose="020F0502020204030204" pitchFamily="34" charset="0"/>
              </a:rPr>
              <a:pPr/>
              <a:t>10</a:t>
            </a:fld>
            <a:endParaRPr lang="ru-RU">
              <a:solidFill>
                <a:srgbClr val="898989"/>
              </a:solidFill>
              <a:latin typeface="Calibri" panose="020F0502020204030204" pitchFamily="34" charset="0"/>
            </a:endParaRPr>
          </a:p>
        </p:txBody>
      </p:sp>
      <p:sp>
        <p:nvSpPr>
          <p:cNvPr id="5124" name="Прямоугольник 5"/>
          <p:cNvSpPr>
            <a:spLocks noChangeArrowheads="1"/>
          </p:cNvSpPr>
          <p:nvPr/>
        </p:nvSpPr>
        <p:spPr bwMode="auto">
          <a:xfrm>
            <a:off x="668338" y="2871788"/>
            <a:ext cx="41529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sz="2400" b="1"/>
              <a:t>Сауалнама құрастыруға қойылатын талаптар</a:t>
            </a:r>
            <a:endParaRPr lang="ru-RU" sz="2400"/>
          </a:p>
        </p:txBody>
      </p:sp>
      <p:sp>
        <p:nvSpPr>
          <p:cNvPr id="5125" name="Прямоугольник 6"/>
          <p:cNvSpPr>
            <a:spLocks noChangeArrowheads="1"/>
          </p:cNvSpPr>
          <p:nvPr/>
        </p:nvSpPr>
        <p:spPr bwMode="auto">
          <a:xfrm>
            <a:off x="5345113" y="1270000"/>
            <a:ext cx="595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200"/>
              <a:t>2. Сұрақтарды: қарапайымнан – күрделіге, жалпыдан – арнайыларға көше отырып қою керек дегендей қағидаларды сақтау қажет.</a:t>
            </a:r>
          </a:p>
          <a:p>
            <a:pPr algn="just"/>
            <a:endParaRPr lang="ru-RU" sz="1200"/>
          </a:p>
          <a:p>
            <a:pPr algn="just"/>
            <a:r>
              <a:rPr lang="ru-RU" sz="1200"/>
              <a:t>3.   Сұрақтардың қисынын келтірудің бірізділігі: алдымен кіріспе, таныстырма сауалдар немесе респонденттің зерттелетін мәселе бойынша хабардарлығын анықтауға жәрдемдесетін сұрақтар қойылады. </a:t>
            </a:r>
          </a:p>
          <a:p>
            <a:pPr algn="just"/>
            <a:endParaRPr lang="ru-RU" sz="1200"/>
          </a:p>
          <a:p>
            <a:pPr algn="just"/>
            <a:r>
              <a:rPr lang="ru-RU" sz="1200"/>
              <a:t>4.   Сұрақтар саны  сұрақты сауалнамаға  кіргізбей  тұрып, оның қажеттілігін анықтау керек. Зерттеуге қажет емес артық сұрақтар қойылмауы керек.  Сұрақтар   аз   болған сайын, оларға жауап алудың мүмкіндігі мол.</a:t>
            </a:r>
          </a:p>
          <a:p>
            <a:pPr algn="just"/>
            <a:endParaRPr lang="ru-RU" sz="1200"/>
          </a:p>
          <a:p>
            <a:pPr algn="just"/>
            <a:r>
              <a:rPr lang="ru-RU" sz="1200"/>
              <a:t>5.   Сауалнама құрылымы. Кіріспе, деректеме және негізгі сияқты үш бөліктен тұрады. Кіріспеде респонденттің пікір сұрауға қатысуын өтініп, оның мақсаты көрсетіліп, респонденттің жауаптарының қандай пайда әкелетіндігі туралы айтылады. Сауалнаманың негізгі бөлігінде зерттеу мақсаттарын айқындайтын сұрақтар қойылады, ал деректеме бөлігінде – респонденттердің жасы, жынысы, отбасылық жағдайы сияқты сұрақтар қойылады. Сауалнама жүргізушінің аты-жөні, пікір сұрау жүргізген орны және күні міндетті түрде көрсетілуі қажет.</a:t>
            </a:r>
          </a:p>
          <a:p>
            <a:pPr algn="just"/>
            <a:endParaRPr lang="ru-RU" sz="1200"/>
          </a:p>
          <a:p>
            <a:pPr algn="just"/>
            <a:r>
              <a:rPr lang="ru-RU" sz="1200"/>
              <a:t>6. Сұрақтардың стандартталу типтері бойынша сауалнама ашық және жабық түрде болуы мүмкін.</a:t>
            </a:r>
          </a:p>
        </p:txBody>
      </p:sp>
    </p:spTree>
    <p:extLst>
      <p:ext uri="{BB962C8B-B14F-4D97-AF65-F5344CB8AC3E}">
        <p14:creationId xmlns:p14="http://schemas.microsoft.com/office/powerpoint/2010/main" val="180845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Номер слайда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C07A24-73CB-4875-B4B5-0DFB96693D29}" type="slidenum">
              <a:rPr lang="ru-RU">
                <a:solidFill>
                  <a:srgbClr val="898989"/>
                </a:solidFill>
                <a:latin typeface="Calibri" panose="020F0502020204030204" pitchFamily="34" charset="0"/>
              </a:rPr>
              <a:pPr/>
              <a:t>11</a:t>
            </a:fld>
            <a:endParaRPr lang="ru-RU">
              <a:solidFill>
                <a:srgbClr val="898989"/>
              </a:solidFill>
              <a:latin typeface="Calibri" panose="020F0502020204030204" pitchFamily="34" charset="0"/>
            </a:endParaRPr>
          </a:p>
        </p:txBody>
      </p:sp>
      <p:sp>
        <p:nvSpPr>
          <p:cNvPr id="6148" name="Прямоугольник 1"/>
          <p:cNvSpPr>
            <a:spLocks noChangeArrowheads="1"/>
          </p:cNvSpPr>
          <p:nvPr/>
        </p:nvSpPr>
        <p:spPr bwMode="auto">
          <a:xfrm>
            <a:off x="587375" y="2536825"/>
            <a:ext cx="3746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b="1" dirty="0"/>
              <a:t>БІЛІМ БЕРУ ҰЙЫМЫНДА </a:t>
            </a:r>
          </a:p>
          <a:p>
            <a:pPr algn="ctr"/>
            <a:r>
              <a:rPr lang="ru-RU" b="1" dirty="0"/>
              <a:t>АТА-АНАЛАРДЫ ПЕДАГОГИКАЛЫҚ ҚОЛДАУ ОРТАЛЫҒЫНЫҢ ҚЫЗМЕТІНІҢ ҰЙЫМДАСТЫРЫЛУ САПАСЫН АНЫҚТАУ</a:t>
            </a:r>
            <a:endParaRPr lang="ru-RU" dirty="0"/>
          </a:p>
        </p:txBody>
      </p:sp>
      <p:sp>
        <p:nvSpPr>
          <p:cNvPr id="7" name="Стрелка вправо 6"/>
          <p:cNvSpPr/>
          <p:nvPr/>
        </p:nvSpPr>
        <p:spPr>
          <a:xfrm>
            <a:off x="4421188" y="2984500"/>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15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457200"/>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914400"/>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13716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Прямоугольник 19"/>
          <p:cNvSpPr>
            <a:spLocks noChangeArrowheads="1"/>
          </p:cNvSpPr>
          <p:nvPr/>
        </p:nvSpPr>
        <p:spPr bwMode="auto">
          <a:xfrm>
            <a:off x="5491163" y="1238250"/>
            <a:ext cx="609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Педагогтердің лауазымдық міндеттеріне ата-аналарды психологиялық-педагогикалық ағарту жөніндегі функциялардың қосылуы.</a:t>
            </a:r>
          </a:p>
        </p:txBody>
      </p:sp>
      <p:sp>
        <p:nvSpPr>
          <p:cNvPr id="6154" name="Прямоугольник 4"/>
          <p:cNvSpPr>
            <a:spLocks noChangeArrowheads="1"/>
          </p:cNvSpPr>
          <p:nvPr/>
        </p:nvSpPr>
        <p:spPr bwMode="auto">
          <a:xfrm>
            <a:off x="5503863" y="412750"/>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Орталықтың ашылуы жөнінде бұйрықтың шығарылуы</a:t>
            </a:r>
          </a:p>
        </p:txBody>
      </p:sp>
      <p:sp>
        <p:nvSpPr>
          <p:cNvPr id="6155" name="Прямоугольник 5"/>
          <p:cNvSpPr>
            <a:spLocks noChangeArrowheads="1"/>
          </p:cNvSpPr>
          <p:nvPr/>
        </p:nvSpPr>
        <p:spPr bwMode="auto">
          <a:xfrm>
            <a:off x="5491163" y="857250"/>
            <a:ext cx="602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Орталықтың қызметін үйлестіретін жұмыс тобының құрылуы.</a:t>
            </a:r>
          </a:p>
        </p:txBody>
      </p:sp>
      <p:pic>
        <p:nvPicPr>
          <p:cNvPr id="6156" name="Рисунок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22860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Рисунок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3114675"/>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Рисунок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2225" y="3606800"/>
            <a:ext cx="3286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Рисунок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4135438"/>
            <a:ext cx="3286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Прямоугольник 16"/>
          <p:cNvSpPr>
            <a:spLocks noChangeArrowheads="1"/>
          </p:cNvSpPr>
          <p:nvPr/>
        </p:nvSpPr>
        <p:spPr bwMode="auto">
          <a:xfrm>
            <a:off x="5480050" y="2141538"/>
            <a:ext cx="609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600"/>
              <a:t>Мектептің тәрбие жұмысы жоспарына және мектепішілік бақылау жоспарына Орталық қызметі туралы толықтырулардың енгізілуі.</a:t>
            </a:r>
          </a:p>
        </p:txBody>
      </p:sp>
      <p:sp>
        <p:nvSpPr>
          <p:cNvPr id="6161" name="Прямоугольник 20"/>
          <p:cNvSpPr>
            <a:spLocks noChangeArrowheads="1"/>
          </p:cNvSpPr>
          <p:nvPr/>
        </p:nvSpPr>
        <p:spPr bwMode="auto">
          <a:xfrm>
            <a:off x="5503863" y="3078163"/>
            <a:ext cx="5602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Орталықтағы сабақтардың мұғалімдер арасында бөлінуі</a:t>
            </a:r>
            <a:r>
              <a:rPr lang="ru-RU">
                <a:latin typeface="Calibri" panose="020F0502020204030204" pitchFamily="34" charset="0"/>
              </a:rPr>
              <a:t>.</a:t>
            </a:r>
          </a:p>
        </p:txBody>
      </p:sp>
      <p:pic>
        <p:nvPicPr>
          <p:cNvPr id="6162" name="Рисунок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5032375"/>
            <a:ext cx="3286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Прямоугольник 26"/>
          <p:cNvSpPr>
            <a:spLocks noChangeArrowheads="1"/>
          </p:cNvSpPr>
          <p:nvPr/>
        </p:nvSpPr>
        <p:spPr bwMode="auto">
          <a:xfrm>
            <a:off x="5511800" y="3579813"/>
            <a:ext cx="6364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Сабақ кестесінің және сабақтарды өткізу орындарының бекітілуі.</a:t>
            </a:r>
          </a:p>
        </p:txBody>
      </p:sp>
      <p:sp>
        <p:nvSpPr>
          <p:cNvPr id="6164" name="Прямоугольник 27"/>
          <p:cNvSpPr>
            <a:spLocks noChangeArrowheads="1"/>
          </p:cNvSpPr>
          <p:nvPr/>
        </p:nvSpPr>
        <p:spPr bwMode="auto">
          <a:xfrm>
            <a:off x="5551488" y="4970463"/>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 қызметінің жергілікті БАҚ-та және мектептің әлеуметтік желілердегі парақшаларында жариялануы</a:t>
            </a:r>
          </a:p>
        </p:txBody>
      </p:sp>
      <p:sp>
        <p:nvSpPr>
          <p:cNvPr id="6165" name="Прямоугольник 25"/>
          <p:cNvSpPr>
            <a:spLocks noChangeArrowheads="1"/>
          </p:cNvSpPr>
          <p:nvPr/>
        </p:nvSpPr>
        <p:spPr bwMode="auto">
          <a:xfrm>
            <a:off x="5526088" y="40719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Кестеге сәйкес сабақтардың уақытылы өткізілуі, сабақтарға қатысқан ата-аналардың саны, ата-аналар тарапынан таңдалған және таңдалмаған тақырыптардың көрсетілуі.</a:t>
            </a:r>
          </a:p>
        </p:txBody>
      </p:sp>
      <p:sp>
        <p:nvSpPr>
          <p:cNvPr id="6166" name="Прямоугольник 26"/>
          <p:cNvSpPr>
            <a:spLocks noChangeArrowheads="1"/>
          </p:cNvSpPr>
          <p:nvPr/>
        </p:nvSpPr>
        <p:spPr bwMode="auto">
          <a:xfrm>
            <a:off x="5519738" y="576897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Білім басқармалары мен бөлімдері </a:t>
            </a:r>
          </a:p>
          <a:p>
            <a:pPr algn="ctr"/>
            <a:r>
              <a:rPr lang="kk-KZ" b="1">
                <a:solidFill>
                  <a:srgbClr val="C00000"/>
                </a:solidFill>
              </a:rPr>
              <a:t>ай сайын жүргізеді</a:t>
            </a:r>
            <a:endParaRPr lang="ru-RU" b="1">
              <a:solidFill>
                <a:srgbClr val="C00000"/>
              </a:solidFill>
            </a:endParaRPr>
          </a:p>
        </p:txBody>
      </p:sp>
    </p:spTree>
    <p:extLst>
      <p:ext uri="{BB962C8B-B14F-4D97-AF65-F5344CB8AC3E}">
        <p14:creationId xmlns:p14="http://schemas.microsoft.com/office/powerpoint/2010/main" val="26617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9B22E3-F63B-49DD-98B2-0ED1E6D7F58C}" type="slidenum">
              <a:rPr lang="ru-RU">
                <a:solidFill>
                  <a:srgbClr val="898989"/>
                </a:solidFill>
                <a:latin typeface="Calibri" panose="020F0502020204030204" pitchFamily="34" charset="0"/>
              </a:rPr>
              <a:pPr/>
              <a:t>12</a:t>
            </a:fld>
            <a:endParaRPr lang="ru-RU">
              <a:solidFill>
                <a:srgbClr val="898989"/>
              </a:solidFill>
              <a:latin typeface="Calibri" panose="020F0502020204030204" pitchFamily="34" charset="0"/>
            </a:endParaRPr>
          </a:p>
        </p:txBody>
      </p:sp>
      <p:pic>
        <p:nvPicPr>
          <p:cNvPr id="717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121935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Прямоугольник 3"/>
          <p:cNvSpPr>
            <a:spLocks noChangeArrowheads="1"/>
          </p:cNvSpPr>
          <p:nvPr/>
        </p:nvSpPr>
        <p:spPr bwMode="auto">
          <a:xfrm>
            <a:off x="463550" y="2557463"/>
            <a:ext cx="44942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ru-RU" b="1"/>
              <a:t>БІЛІМ БЕРУ ҰЙЫМДАРЫНДА ОРТАЛЫҚ ҚЫЗМЕТІНІҢ </a:t>
            </a:r>
          </a:p>
          <a:p>
            <a:pPr algn="ctr">
              <a:lnSpc>
                <a:spcPct val="115000"/>
              </a:lnSpc>
            </a:pPr>
            <a:r>
              <a:rPr lang="ru-RU" b="1"/>
              <a:t>ТИІМДІЛІГІН (НӘТИЖЕЛІГІН) АНЫҚТАУ</a:t>
            </a:r>
            <a:endParaRPr lang="ru-RU" b="1">
              <a:solidFill>
                <a:srgbClr val="000000"/>
              </a:solidFill>
              <a:cs typeface="Times New Roman" panose="02020603050405020304" pitchFamily="18" charset="0"/>
            </a:endParaRPr>
          </a:p>
        </p:txBody>
      </p:sp>
      <p:sp>
        <p:nvSpPr>
          <p:cNvPr id="6" name="Стрелка вправо 5"/>
          <p:cNvSpPr/>
          <p:nvPr/>
        </p:nvSpPr>
        <p:spPr>
          <a:xfrm>
            <a:off x="4710113" y="2716213"/>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74" name="Прямоугольник 4"/>
          <p:cNvSpPr>
            <a:spLocks noChangeArrowheads="1"/>
          </p:cNvSpPr>
          <p:nvPr/>
        </p:nvSpPr>
        <p:spPr bwMode="auto">
          <a:xfrm>
            <a:off x="5586413" y="2017713"/>
            <a:ext cx="61325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dirty="0" err="1"/>
              <a:t>Ата-аналардың</a:t>
            </a:r>
            <a:r>
              <a:rPr lang="ru-RU" sz="1600" dirty="0"/>
              <a:t> </a:t>
            </a:r>
            <a:r>
              <a:rPr lang="ru-RU" sz="1600" dirty="0" err="1"/>
              <a:t>Орталықта</a:t>
            </a:r>
            <a:r>
              <a:rPr lang="ru-RU" sz="1600" dirty="0"/>
              <a:t> </a:t>
            </a:r>
            <a:r>
              <a:rPr lang="ru-RU" sz="1600" dirty="0" err="1"/>
              <a:t>өткізілген</a:t>
            </a:r>
            <a:r>
              <a:rPr lang="ru-RU" sz="1600" dirty="0"/>
              <a:t> </a:t>
            </a:r>
            <a:r>
              <a:rPr lang="ru-RU" sz="1600" dirty="0" err="1"/>
              <a:t>сабақтарға</a:t>
            </a:r>
            <a:r>
              <a:rPr lang="ru-RU" sz="1600" dirty="0"/>
              <a:t>, </a:t>
            </a:r>
            <a:r>
              <a:rPr lang="ru-RU" sz="1600" dirty="0" err="1"/>
              <a:t>іс-шараларға</a:t>
            </a:r>
            <a:r>
              <a:rPr lang="ru-RU" sz="1600" dirty="0"/>
              <a:t> </a:t>
            </a:r>
            <a:r>
              <a:rPr lang="ru-RU" sz="1600" dirty="0" err="1" smtClean="0"/>
              <a:t>қанағаттану</a:t>
            </a:r>
            <a:r>
              <a:rPr lang="ru-RU" sz="1600" dirty="0" smtClean="0"/>
              <a:t> </a:t>
            </a:r>
            <a:r>
              <a:rPr lang="ru-RU" sz="1600" dirty="0" err="1"/>
              <a:t>деңгейі</a:t>
            </a:r>
            <a:r>
              <a:rPr lang="ru-RU" sz="1600" dirty="0"/>
              <a:t>;</a:t>
            </a:r>
          </a:p>
          <a:p>
            <a:endParaRPr lang="kk-KZ" sz="1600" dirty="0"/>
          </a:p>
          <a:p>
            <a:r>
              <a:rPr lang="kk-KZ" sz="1600" dirty="0"/>
              <a:t>Ата-аналардың оқу-тәрбие процесіне қатысу деңгейі;</a:t>
            </a:r>
            <a:r>
              <a:rPr lang="ru-RU" sz="1600" dirty="0"/>
              <a:t> </a:t>
            </a:r>
          </a:p>
          <a:p>
            <a:endParaRPr lang="ru-RU" sz="1600" dirty="0"/>
          </a:p>
          <a:p>
            <a:r>
              <a:rPr lang="ru-RU" sz="1600" dirty="0" err="1"/>
              <a:t>Ата-аналарды</a:t>
            </a:r>
            <a:r>
              <a:rPr lang="ru-RU" sz="1600" dirty="0"/>
              <a:t> </a:t>
            </a:r>
            <a:r>
              <a:rPr lang="ru-RU" sz="1600" dirty="0" err="1"/>
              <a:t>педагогикалық</a:t>
            </a:r>
            <a:r>
              <a:rPr lang="ru-RU" sz="1600" dirty="0"/>
              <a:t> </a:t>
            </a:r>
            <a:r>
              <a:rPr lang="ru-RU" sz="1600" dirty="0" err="1"/>
              <a:t>қолдау</a:t>
            </a:r>
            <a:r>
              <a:rPr lang="ru-RU" sz="1600" dirty="0"/>
              <a:t> </a:t>
            </a:r>
            <a:r>
              <a:rPr lang="ru-RU" sz="1600" dirty="0" err="1"/>
              <a:t>бағдарламасын</a:t>
            </a:r>
            <a:r>
              <a:rPr lang="ru-RU" sz="1600" dirty="0"/>
              <a:t> </a:t>
            </a:r>
            <a:r>
              <a:rPr lang="ru-RU" sz="1600" dirty="0" err="1"/>
              <a:t>күшейту</a:t>
            </a:r>
            <a:endParaRPr lang="ru-RU" sz="1600" dirty="0"/>
          </a:p>
          <a:p>
            <a:r>
              <a:rPr lang="ru-RU" sz="1600" dirty="0" err="1"/>
              <a:t>бойынша</a:t>
            </a:r>
            <a:r>
              <a:rPr lang="ru-RU" sz="1600" dirty="0"/>
              <a:t> </a:t>
            </a:r>
            <a:r>
              <a:rPr lang="ru-RU" sz="1600" dirty="0" err="1"/>
              <a:t>ата-аналардың</a:t>
            </a:r>
            <a:r>
              <a:rPr lang="ru-RU" sz="1600" dirty="0"/>
              <a:t>, </a:t>
            </a:r>
            <a:r>
              <a:rPr lang="ru-RU" sz="1600" dirty="0" err="1"/>
              <a:t>педагогтердің</a:t>
            </a:r>
            <a:r>
              <a:rPr lang="ru-RU" sz="1600" dirty="0"/>
              <a:t> </a:t>
            </a:r>
            <a:r>
              <a:rPr lang="ru-RU" sz="1600" dirty="0" err="1"/>
              <a:t>пікірлері</a:t>
            </a:r>
            <a:r>
              <a:rPr lang="ru-RU" sz="1600" dirty="0"/>
              <a:t> мен </a:t>
            </a:r>
            <a:r>
              <a:rPr lang="ru-RU" sz="1600" dirty="0" err="1"/>
              <a:t>ұсыныстары</a:t>
            </a:r>
            <a:r>
              <a:rPr lang="ru-RU" sz="1600" dirty="0"/>
              <a:t>.</a:t>
            </a:r>
            <a:endParaRPr lang="kk-KZ" sz="1600" dirty="0"/>
          </a:p>
          <a:p>
            <a:endParaRPr lang="kk-KZ" sz="1600" dirty="0"/>
          </a:p>
          <a:p>
            <a:endParaRPr lang="kk-KZ" sz="1600" dirty="0"/>
          </a:p>
          <a:p>
            <a:endParaRPr lang="kk-KZ" sz="1600" dirty="0"/>
          </a:p>
          <a:p>
            <a:endParaRPr lang="ru-RU" sz="1600" dirty="0"/>
          </a:p>
          <a:p>
            <a:endParaRPr lang="kk-KZ" sz="1600" dirty="0"/>
          </a:p>
          <a:p>
            <a:endParaRPr lang="kk-KZ" sz="1600" dirty="0"/>
          </a:p>
          <a:p>
            <a:endParaRPr lang="ru-RU" sz="1600" dirty="0"/>
          </a:p>
        </p:txBody>
      </p:sp>
      <p:pic>
        <p:nvPicPr>
          <p:cNvPr id="717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2090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759075"/>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3381375"/>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Прямоугольник 11"/>
          <p:cNvSpPr>
            <a:spLocks noChangeArrowheads="1"/>
          </p:cNvSpPr>
          <p:nvPr/>
        </p:nvSpPr>
        <p:spPr bwMode="auto">
          <a:xfrm>
            <a:off x="5553075" y="519112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Адамның үйлесімді дамуы ұлттық институты </a:t>
            </a:r>
          </a:p>
          <a:p>
            <a:pPr algn="ctr"/>
            <a:r>
              <a:rPr lang="kk-KZ" b="1">
                <a:solidFill>
                  <a:srgbClr val="C00000"/>
                </a:solidFill>
              </a:rPr>
              <a:t>жылына 2 рет жүргізеді: желтоқсан, мамыр</a:t>
            </a:r>
            <a:endParaRPr lang="ru-RU" b="1">
              <a:solidFill>
                <a:srgbClr val="C00000"/>
              </a:solidFill>
            </a:endParaRPr>
          </a:p>
        </p:txBody>
      </p:sp>
    </p:spTree>
    <p:extLst>
      <p:ext uri="{BB962C8B-B14F-4D97-AF65-F5344CB8AC3E}">
        <p14:creationId xmlns:p14="http://schemas.microsoft.com/office/powerpoint/2010/main" val="31787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nvPr>
        </p:nvGraphicFramePr>
        <p:xfrm>
          <a:off x="518614" y="873457"/>
          <a:ext cx="11454850" cy="540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862574" y="0"/>
            <a:ext cx="9794929" cy="727059"/>
          </a:xfrm>
          <a:prstGeom prst="rect">
            <a:avLst/>
          </a:prstGeom>
        </p:spPr>
        <p:txBody>
          <a:bodyPr wrap="square">
            <a:spAutoFit/>
          </a:bodyPr>
          <a:lstStyle/>
          <a:p>
            <a:pPr marL="457200" algn="ctr">
              <a:lnSpc>
                <a:spcPct val="107000"/>
              </a:lnSpc>
              <a:tabLst>
                <a:tab pos="630555" algn="l"/>
              </a:tabLst>
            </a:pPr>
            <a:r>
              <a:rPr lang="ru-RU" sz="2000" dirty="0" err="1">
                <a:solidFill>
                  <a:schemeClr val="accent1">
                    <a:lumMod val="50000"/>
                  </a:schemeClr>
                </a:solidFill>
                <a:latin typeface="+mn-lt"/>
                <a:ea typeface="Cambria Math" panose="02040503050406030204" pitchFamily="18" charset="0"/>
              </a:rPr>
              <a:t>Балаларды</a:t>
            </a:r>
            <a:r>
              <a:rPr lang="ru-RU" sz="2000" dirty="0">
                <a:solidFill>
                  <a:schemeClr val="accent1">
                    <a:lumMod val="50000"/>
                  </a:schemeClr>
                </a:solidFill>
                <a:latin typeface="+mn-lt"/>
                <a:ea typeface="Cambria Math" panose="02040503050406030204" pitchFamily="18" charset="0"/>
              </a:rPr>
              <a:t> т</a:t>
            </a:r>
            <a:r>
              <a:rPr lang="kk-KZ" sz="2000" dirty="0">
                <a:solidFill>
                  <a:schemeClr val="accent1">
                    <a:lumMod val="50000"/>
                  </a:schemeClr>
                </a:solidFill>
                <a:latin typeface="+mn-lt"/>
                <a:ea typeface="Cambria Math" panose="02040503050406030204" pitchFamily="18" charset="0"/>
              </a:rPr>
              <a:t>әрбиелеу мен дамытуда Ата-аналарды педагогикалық қолдау орталығын ұйымдастыру тәртібі</a:t>
            </a:r>
            <a:endParaRPr lang="ru-RU" sz="2000" dirty="0">
              <a:solidFill>
                <a:schemeClr val="accent1">
                  <a:lumMod val="50000"/>
                </a:schemeClr>
              </a:solidFill>
              <a:latin typeface="+mn-lt"/>
              <a:ea typeface="Cambria Math" panose="02040503050406030204" pitchFamily="18" charset="0"/>
            </a:endParaRPr>
          </a:p>
        </p:txBody>
      </p:sp>
    </p:spTree>
    <p:extLst>
      <p:ext uri="{BB962C8B-B14F-4D97-AF65-F5344CB8AC3E}">
        <p14:creationId xmlns:p14="http://schemas.microsoft.com/office/powerpoint/2010/main" val="258853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nvPr>
        </p:nvGraphicFramePr>
        <p:xfrm>
          <a:off x="448573" y="914401"/>
          <a:ext cx="11602529" cy="552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039995" y="103517"/>
            <a:ext cx="9794929" cy="750975"/>
          </a:xfrm>
          <a:prstGeom prst="rect">
            <a:avLst/>
          </a:prstGeom>
        </p:spPr>
        <p:txBody>
          <a:bodyPr wrap="square">
            <a:spAutoFit/>
          </a:bodyPr>
          <a:lstStyle/>
          <a:p>
            <a:pPr marL="457200" algn="ctr">
              <a:lnSpc>
                <a:spcPct val="107000"/>
              </a:lnSpc>
              <a:tabLst>
                <a:tab pos="630555" algn="l"/>
              </a:tabLst>
            </a:pPr>
            <a:r>
              <a:rPr lang="ru-RU" sz="2000" dirty="0" err="1">
                <a:solidFill>
                  <a:schemeClr val="accent1">
                    <a:lumMod val="50000"/>
                  </a:schemeClr>
                </a:solidFill>
                <a:latin typeface="+mn-lt"/>
                <a:ea typeface="Cambria Math" panose="02040503050406030204" pitchFamily="18" charset="0"/>
              </a:rPr>
              <a:t>Балаларды</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тәрбиелеу</a:t>
            </a:r>
            <a:r>
              <a:rPr lang="ru-RU" sz="2000" dirty="0">
                <a:solidFill>
                  <a:schemeClr val="accent1">
                    <a:lumMod val="50000"/>
                  </a:schemeClr>
                </a:solidFill>
                <a:latin typeface="+mn-lt"/>
                <a:ea typeface="Cambria Math" panose="02040503050406030204" pitchFamily="18" charset="0"/>
              </a:rPr>
              <a:t> мен </a:t>
            </a:r>
            <a:r>
              <a:rPr lang="ru-RU" sz="2000" dirty="0" err="1">
                <a:solidFill>
                  <a:schemeClr val="accent1">
                    <a:lumMod val="50000"/>
                  </a:schemeClr>
                </a:solidFill>
                <a:latin typeface="+mn-lt"/>
                <a:ea typeface="Cambria Math" panose="02040503050406030204" pitchFamily="18" charset="0"/>
              </a:rPr>
              <a:t>дамытуда</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Ата-аналарды</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педагогикалық</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қолдау</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орталығын</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ұйымдастыру</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тәртібі</a:t>
            </a:r>
            <a:endParaRPr lang="ru-RU" sz="2000" dirty="0">
              <a:solidFill>
                <a:schemeClr val="accent1">
                  <a:lumMod val="50000"/>
                </a:schemeClr>
              </a:solidFill>
              <a:latin typeface="+mn-lt"/>
              <a:ea typeface="Cambria Math" panose="02040503050406030204" pitchFamily="18" charset="0"/>
            </a:endParaRPr>
          </a:p>
        </p:txBody>
      </p:sp>
      <p:sp>
        <p:nvSpPr>
          <p:cNvPr id="5" name="Прямоугольник 4"/>
          <p:cNvSpPr/>
          <p:nvPr/>
        </p:nvSpPr>
        <p:spPr>
          <a:xfrm>
            <a:off x="6382601" y="5470086"/>
            <a:ext cx="5654723" cy="954107"/>
          </a:xfrm>
          <a:prstGeom prst="rect">
            <a:avLst/>
          </a:prstGeom>
        </p:spPr>
        <p:txBody>
          <a:bodyPr wrap="square">
            <a:spAutoFit/>
          </a:bodyPr>
          <a:lstStyle/>
          <a:p>
            <a:pPr lvl="0"/>
            <a:r>
              <a:rPr lang="kk-KZ" dirty="0">
                <a:ea typeface="Calibri" panose="020F0502020204030204" pitchFamily="34" charset="0"/>
                <a:cs typeface="Times New Roman" panose="02020603050405020304" pitchFamily="18" charset="0"/>
              </a:rPr>
              <a:t>Ата-аналарды педагогикалық қолдау бойынша ақпарат: сабақ кестелері; ата-аналарға арналған әдістемелік материал; «Ата-аналарды педагогикалық қолдау орталығы» сандық платформасына сілтеме</a:t>
            </a:r>
            <a:endParaRPr lang="ru-RU"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88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4CF1B5DB-7B66-3355-C7CB-4988FEE164C8}"/>
              </a:ext>
            </a:extLst>
          </p:cNvPr>
          <p:cNvSpPr txBox="1"/>
          <p:nvPr/>
        </p:nvSpPr>
        <p:spPr>
          <a:xfrm>
            <a:off x="470294" y="4467723"/>
            <a:ext cx="11395135" cy="306109"/>
          </a:xfrm>
          <a:prstGeom prst="rect">
            <a:avLst/>
          </a:prstGeom>
          <a:noFill/>
          <a:ln>
            <a:solidFill>
              <a:srgbClr val="0070C0"/>
            </a:solidFill>
          </a:ln>
        </p:spPr>
        <p:txBody>
          <a:bodyPr wrap="square">
            <a:spAutoFit/>
          </a:bodyPr>
          <a:lstStyle/>
          <a:p>
            <a:pPr algn="ctr">
              <a:lnSpc>
                <a:spcPct val="107000"/>
              </a:lnSpc>
              <a:spcAft>
                <a:spcPts val="800"/>
              </a:spcAft>
            </a:pPr>
            <a:r>
              <a:rPr lang="ru-RU" dirty="0">
                <a:ea typeface="Calibri" panose="020F0502020204030204" pitchFamily="34" charset="0"/>
                <a:cs typeface="Times New Roman" panose="02020603050405020304" pitchFamily="18" charset="0"/>
              </a:rPr>
              <a:t>МОНИТОРИНГТІК ЗЕРТТЕУЛЕР ЖҮРГІЗУ</a:t>
            </a:r>
            <a:endParaRPr lang="ru-RU" dirty="0"/>
          </a:p>
        </p:txBody>
      </p:sp>
      <p:sp>
        <p:nvSpPr>
          <p:cNvPr id="6" name="Прямоугольник 5"/>
          <p:cNvSpPr/>
          <p:nvPr/>
        </p:nvSpPr>
        <p:spPr>
          <a:xfrm>
            <a:off x="-1" y="126124"/>
            <a:ext cx="12192001" cy="15765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4" name="Прямоугольник 3"/>
          <p:cNvSpPr/>
          <p:nvPr/>
        </p:nvSpPr>
        <p:spPr>
          <a:xfrm>
            <a:off x="796160" y="387412"/>
            <a:ext cx="10613203" cy="367216"/>
          </a:xfrm>
          <a:prstGeom prst="rect">
            <a:avLst/>
          </a:prstGeom>
        </p:spPr>
        <p:txBody>
          <a:bodyPr wrap="square">
            <a:spAutoFit/>
          </a:bodyPr>
          <a:lstStyle/>
          <a:p>
            <a:pPr algn="ctr">
              <a:lnSpc>
                <a:spcPct val="107000"/>
              </a:lnSpc>
              <a:spcAft>
                <a:spcPts val="800"/>
              </a:spcAft>
            </a:pPr>
            <a:r>
              <a:rPr lang="ru-RU" sz="1800" dirty="0">
                <a:solidFill>
                  <a:srgbClr val="4472C4">
                    <a:lumMod val="75000"/>
                  </a:srgbClr>
                </a:solidFill>
                <a:ea typeface="Calibri" panose="020F0502020204030204" pitchFamily="34" charset="0"/>
                <a:cs typeface="Times New Roman" panose="02020603050405020304" pitchFamily="18" charset="0"/>
              </a:rPr>
              <a:t>ОРТАЛЫҚ ҚЫЗМЕТІН ҒЫЛЫМИ-</a:t>
            </a:r>
            <a:r>
              <a:rPr lang="kk-KZ" sz="1800" dirty="0">
                <a:solidFill>
                  <a:srgbClr val="4472C4">
                    <a:lumMod val="75000"/>
                  </a:srgbClr>
                </a:solidFill>
                <a:ea typeface="Calibri" panose="020F0502020204030204" pitchFamily="34" charset="0"/>
                <a:cs typeface="Times New Roman" panose="02020603050405020304" pitchFamily="18" charset="0"/>
              </a:rPr>
              <a:t>ӘДІСТЕМЕЛІК ҚОЛДАУ</a:t>
            </a:r>
            <a:endParaRPr lang="ru-RU" sz="1800" dirty="0">
              <a:solidFill>
                <a:srgbClr val="4472C4">
                  <a:lumMod val="75000"/>
                </a:srgbClr>
              </a:solidFill>
              <a:ea typeface="Calibri" panose="020F0502020204030204" pitchFamily="34" charset="0"/>
              <a:cs typeface="Times New Roman" panose="02020603050405020304" pitchFamily="18" charset="0"/>
            </a:endParaRPr>
          </a:p>
        </p:txBody>
      </p:sp>
      <p:sp>
        <p:nvSpPr>
          <p:cNvPr id="8" name="Скругленный прямоугольник 30">
            <a:extLst>
              <a:ext uri="{FF2B5EF4-FFF2-40B4-BE49-F238E27FC236}">
                <a16:creationId xmlns="" xmlns:a16="http://schemas.microsoft.com/office/drawing/2014/main" id="{93E15834-8E2D-FF6F-607E-C965F7F2F96A}"/>
              </a:ext>
            </a:extLst>
          </p:cNvPr>
          <p:cNvSpPr/>
          <p:nvPr/>
        </p:nvSpPr>
        <p:spPr>
          <a:xfrm>
            <a:off x="1028446" y="5156328"/>
            <a:ext cx="4339409" cy="1533528"/>
          </a:xfrm>
          <a:prstGeom prst="roundRect">
            <a:avLst>
              <a:gd name="adj" fmla="val 2799"/>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u-RU" dirty="0" err="1">
                <a:solidFill>
                  <a:srgbClr val="000000"/>
                </a:solidFill>
                <a:cs typeface="Times New Roman" panose="02020603050405020304" pitchFamily="18" charset="0"/>
              </a:rPr>
              <a:t>Орталық</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жұмысының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тиімділігін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бағалау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өз</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балаларының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оқу-тәрбие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процесіне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қатысу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деңгейін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диагностикалау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кіру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және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шығу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сауалнамасы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тереңдетілген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сұхбаттар</a:t>
            </a:r>
            <a:r>
              <a:rPr lang="ru-RU" dirty="0">
                <a:solidFill>
                  <a:srgbClr val="000000"/>
                </a:solidFill>
                <a:cs typeface="Times New Roman" panose="02020603050405020304" pitchFamily="18" charset="0"/>
              </a:rPr>
              <a:t>)</a:t>
            </a:r>
          </a:p>
        </p:txBody>
      </p:sp>
      <p:sp>
        <p:nvSpPr>
          <p:cNvPr id="9" name="TextBox 8">
            <a:extLst>
              <a:ext uri="{FF2B5EF4-FFF2-40B4-BE49-F238E27FC236}">
                <a16:creationId xmlns="" xmlns:a16="http://schemas.microsoft.com/office/drawing/2014/main" id="{58202AB7-E643-501C-091C-6EFCDFE5F454}"/>
              </a:ext>
            </a:extLst>
          </p:cNvPr>
          <p:cNvSpPr txBox="1"/>
          <p:nvPr/>
        </p:nvSpPr>
        <p:spPr>
          <a:xfrm>
            <a:off x="470294" y="4947856"/>
            <a:ext cx="2181045" cy="306109"/>
          </a:xfrm>
          <a:prstGeom prst="rect">
            <a:avLst/>
          </a:prstGeom>
          <a:solidFill>
            <a:schemeClr val="accent5">
              <a:lumMod val="75000"/>
            </a:schemeClr>
          </a:solidFill>
          <a:ln>
            <a:solidFill>
              <a:srgbClr val="0070C0"/>
            </a:solidFill>
          </a:ln>
        </p:spPr>
        <p:txBody>
          <a:bodyPr wrap="square">
            <a:spAutoFit/>
          </a:bodyPr>
          <a:lstStyle/>
          <a:p>
            <a:pPr algn="ctr">
              <a:lnSpc>
                <a:spcPct val="107000"/>
              </a:lnSpc>
              <a:spcAft>
                <a:spcPts val="800"/>
              </a:spcAft>
            </a:pPr>
            <a:r>
              <a:rPr lang="ru-RU" b="1" dirty="0">
                <a:solidFill>
                  <a:srgbClr val="FFFFFF"/>
                </a:solidFill>
                <a:cs typeface="Times New Roman" panose="02020603050405020304" pitchFamily="18" charset="0"/>
              </a:rPr>
              <a:t> «ӨРКЕН» БӘАҰҒПИ</a:t>
            </a:r>
            <a:endParaRPr lang="ru-RU" b="1" dirty="0">
              <a:solidFill>
                <a:srgbClr val="FFFFFF"/>
              </a:solidFill>
              <a:ea typeface="Calibri" panose="020F0502020204030204" pitchFamily="34" charset="0"/>
              <a:cs typeface="Times New Roman" panose="02020603050405020304" pitchFamily="18" charset="0"/>
            </a:endParaRPr>
          </a:p>
        </p:txBody>
      </p:sp>
      <p:sp>
        <p:nvSpPr>
          <p:cNvPr id="10" name="Скругленный прямоугольник 30">
            <a:extLst>
              <a:ext uri="{FF2B5EF4-FFF2-40B4-BE49-F238E27FC236}">
                <a16:creationId xmlns="" xmlns:a16="http://schemas.microsoft.com/office/drawing/2014/main" id="{DB9B0944-70C6-7718-28B2-24A7ABB25788}"/>
              </a:ext>
            </a:extLst>
          </p:cNvPr>
          <p:cNvSpPr/>
          <p:nvPr/>
        </p:nvSpPr>
        <p:spPr>
          <a:xfrm>
            <a:off x="6824147" y="5134785"/>
            <a:ext cx="4993569" cy="1533528"/>
          </a:xfrm>
          <a:prstGeom prst="roundRect">
            <a:avLst>
              <a:gd name="adj" fmla="val 2799"/>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buFont typeface="Symbol" panose="05050102010706020507" pitchFamily="18" charset="2"/>
              <a:buChar char=""/>
            </a:pP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белгілі</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бір</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проблемаларды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шешу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қажеттілігін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анықтау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оқу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жылының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басындағы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кіріс</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сауалнамасы</a:t>
            </a:r>
            <a:r>
              <a:rPr lang="ru-RU" dirty="0">
                <a:solidFill>
                  <a:srgbClr val="000000"/>
                </a:solidFill>
                <a:cs typeface="Times New Roman" panose="02020603050405020304" pitchFamily="18" charset="0"/>
              </a:rPr>
              <a:t>)</a:t>
            </a:r>
          </a:p>
          <a:p>
            <a:pPr marL="342900" indent="-342900">
              <a:lnSpc>
                <a:spcPct val="107000"/>
              </a:lnSpc>
              <a:buFont typeface="Symbol" panose="05050102010706020507" pitchFamily="18" charset="2"/>
              <a:buChar char=""/>
            </a:pP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қанағаттану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деңгейін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анықтау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курстардың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соңында</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ата-аналардан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алу</a:t>
            </a:r>
            <a:r>
              <a:rPr lang="ru-RU" dirty="0">
                <a:solidFill>
                  <a:srgbClr val="000000"/>
                </a:solidFill>
                <a:cs typeface="Times New Roman" panose="02020603050405020304" pitchFamily="18" charset="0"/>
              </a:rPr>
              <a:t>)</a:t>
            </a:r>
            <a:endParaRPr lang="ru-RU" dirty="0">
              <a:solidFill>
                <a:srgbClr val="000000"/>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19EA69E5-2E6B-418C-7D15-68ABC389073C}"/>
              </a:ext>
            </a:extLst>
          </p:cNvPr>
          <p:cNvSpPr txBox="1"/>
          <p:nvPr/>
        </p:nvSpPr>
        <p:spPr>
          <a:xfrm>
            <a:off x="5922298" y="4944387"/>
            <a:ext cx="3591816" cy="322845"/>
          </a:xfrm>
          <a:prstGeom prst="rect">
            <a:avLst/>
          </a:prstGeom>
          <a:solidFill>
            <a:schemeClr val="accent5">
              <a:lumMod val="75000"/>
            </a:schemeClr>
          </a:solidFill>
          <a:ln>
            <a:solidFill>
              <a:srgbClr val="0070C0"/>
            </a:solidFill>
          </a:ln>
        </p:spPr>
        <p:txBody>
          <a:bodyPr wrap="square">
            <a:spAutoFit/>
          </a:bodyPr>
          <a:lstStyle/>
          <a:p>
            <a:pPr algn="ctr">
              <a:lnSpc>
                <a:spcPct val="107000"/>
              </a:lnSpc>
              <a:spcAft>
                <a:spcPts val="800"/>
              </a:spcAft>
            </a:pPr>
            <a:r>
              <a:rPr lang="ru-RU" b="1" dirty="0">
                <a:solidFill>
                  <a:srgbClr val="FFFFFF"/>
                </a:solidFill>
              </a:rPr>
              <a:t>БІЛІМ БЕРУ ҰЙЫМДАРЫ</a:t>
            </a:r>
            <a:endParaRPr lang="ru-RU"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70294" y="2978723"/>
            <a:ext cx="3679372" cy="1384995"/>
          </a:xfrm>
          <a:prstGeom prst="rect">
            <a:avLst/>
          </a:prstGeom>
        </p:spPr>
        <p:txBody>
          <a:bodyPr wrap="square">
            <a:spAutoFit/>
          </a:bodyPr>
          <a:lstStyle/>
          <a:p>
            <a:pPr>
              <a:buSzPts val="1400"/>
            </a:pPr>
            <a:r>
              <a:rPr lang="ru-RU" b="1" dirty="0">
                <a:solidFill>
                  <a:srgbClr val="2F5597"/>
                </a:solidFill>
                <a:cs typeface="Times New Roman" panose="02020603050405020304" pitchFamily="18" charset="0"/>
              </a:rPr>
              <a:t>ҚЫРКҮЙЕКТЕН БАСТАП: </a:t>
            </a:r>
          </a:p>
          <a:p>
            <a:pPr marL="285750" indent="-285750">
              <a:buSzPts val="1400"/>
              <a:buFont typeface="Wingdings" panose="05000000000000000000" pitchFamily="2" charset="2"/>
              <a:buChar char="ü"/>
            </a:pPr>
            <a:r>
              <a:rPr lang="ru-RU" dirty="0">
                <a:solidFill>
                  <a:srgbClr val="2F5597"/>
                </a:solidFill>
              </a:rPr>
              <a:t>22 вебинар</a:t>
            </a:r>
          </a:p>
          <a:p>
            <a:pPr marL="285750" indent="-285750">
              <a:buSzPts val="1400"/>
              <a:buFont typeface="Wingdings" panose="05000000000000000000" pitchFamily="2" charset="2"/>
              <a:buChar char="ü"/>
            </a:pPr>
            <a:r>
              <a:rPr lang="ru-RU" dirty="0" smtClean="0">
                <a:solidFill>
                  <a:srgbClr val="2F5597"/>
                </a:solidFill>
              </a:rPr>
              <a:t>4 </a:t>
            </a:r>
            <a:r>
              <a:rPr lang="ru-RU" dirty="0">
                <a:solidFill>
                  <a:srgbClr val="2F5597"/>
                </a:solidFill>
              </a:rPr>
              <a:t>семинар</a:t>
            </a:r>
          </a:p>
          <a:p>
            <a:pPr marL="285750" indent="-285750">
              <a:buSzPts val="1400"/>
              <a:buFont typeface="Wingdings" panose="05000000000000000000" pitchFamily="2" charset="2"/>
              <a:buChar char="ü"/>
            </a:pPr>
            <a:r>
              <a:rPr lang="ru-RU" dirty="0">
                <a:solidFill>
                  <a:srgbClr val="2F5597"/>
                </a:solidFill>
              </a:rPr>
              <a:t>5 </a:t>
            </a:r>
            <a:r>
              <a:rPr lang="ru-RU" dirty="0" err="1">
                <a:solidFill>
                  <a:srgbClr val="2F5597"/>
                </a:solidFill>
              </a:rPr>
              <a:t>шеберлік</a:t>
            </a:r>
            <a:r>
              <a:rPr lang="ru-RU" dirty="0">
                <a:solidFill>
                  <a:srgbClr val="2F5597"/>
                </a:solidFill>
              </a:rPr>
              <a:t> </a:t>
            </a:r>
            <a:r>
              <a:rPr lang="ru-RU" dirty="0" err="1">
                <a:solidFill>
                  <a:srgbClr val="2F5597"/>
                </a:solidFill>
              </a:rPr>
              <a:t>сыныптары</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1 </a:t>
            </a:r>
            <a:r>
              <a:rPr lang="ru-RU" dirty="0" err="1">
                <a:solidFill>
                  <a:srgbClr val="2F5597"/>
                </a:solidFill>
              </a:rPr>
              <a:t>педаггтерге</a:t>
            </a:r>
            <a:r>
              <a:rPr lang="ru-RU" dirty="0">
                <a:solidFill>
                  <a:srgbClr val="2F5597"/>
                </a:solidFill>
              </a:rPr>
              <a:t> </a:t>
            </a:r>
            <a:r>
              <a:rPr lang="ru-RU" dirty="0" err="1">
                <a:solidFill>
                  <a:srgbClr val="2F5597"/>
                </a:solidFill>
              </a:rPr>
              <a:t>арналған</a:t>
            </a:r>
            <a:r>
              <a:rPr lang="ru-RU" dirty="0">
                <a:solidFill>
                  <a:srgbClr val="2F5597"/>
                </a:solidFill>
              </a:rPr>
              <a:t> конференция </a:t>
            </a:r>
            <a:r>
              <a:rPr lang="ru-RU" dirty="0" err="1">
                <a:solidFill>
                  <a:srgbClr val="2F5597"/>
                </a:solidFill>
              </a:rPr>
              <a:t>ұйымдастырылады</a:t>
            </a:r>
            <a:endParaRPr lang="ru-RU" dirty="0">
              <a:solidFill>
                <a:srgbClr val="2F5597"/>
              </a:solidFill>
            </a:endParaRPr>
          </a:p>
        </p:txBody>
      </p:sp>
      <p:sp>
        <p:nvSpPr>
          <p:cNvPr id="3" name="Прямоугольник 2"/>
          <p:cNvSpPr/>
          <p:nvPr/>
        </p:nvSpPr>
        <p:spPr>
          <a:xfrm>
            <a:off x="4546774" y="2989192"/>
            <a:ext cx="3526972" cy="1384995"/>
          </a:xfrm>
          <a:prstGeom prst="rect">
            <a:avLst/>
          </a:prstGeom>
        </p:spPr>
        <p:txBody>
          <a:bodyPr wrap="square">
            <a:spAutoFit/>
          </a:bodyPr>
          <a:lstStyle/>
          <a:p>
            <a:pPr>
              <a:buSzPts val="1400"/>
            </a:pPr>
            <a:r>
              <a:rPr lang="ru-RU" b="1" dirty="0">
                <a:solidFill>
                  <a:srgbClr val="5B9BD5">
                    <a:lumMod val="50000"/>
                  </a:srgbClr>
                </a:solidFill>
                <a:cs typeface="Times New Roman" panose="02020603050405020304" pitchFamily="18" charset="0"/>
              </a:rPr>
              <a:t>ЖАСАЛАДЫ:</a:t>
            </a:r>
            <a:endParaRPr lang="ru-RU" dirty="0"/>
          </a:p>
          <a:p>
            <a:pPr marL="285750" indent="-285750">
              <a:buSzPts val="1400"/>
              <a:buFont typeface="Wingdings" panose="05000000000000000000" pitchFamily="2" charset="2"/>
              <a:buChar char="ü"/>
            </a:pPr>
            <a:r>
              <a:rPr lang="ru-RU" dirty="0">
                <a:solidFill>
                  <a:srgbClr val="2F5597"/>
                </a:solidFill>
              </a:rPr>
              <a:t>портал</a:t>
            </a:r>
          </a:p>
          <a:p>
            <a:pPr marL="285750" indent="-285750">
              <a:buSzPts val="1400"/>
              <a:buFont typeface="Wingdings" panose="05000000000000000000" pitchFamily="2" charset="2"/>
              <a:buChar char="ü"/>
            </a:pPr>
            <a:r>
              <a:rPr lang="ru-RU" dirty="0" err="1">
                <a:solidFill>
                  <a:srgbClr val="2F5597"/>
                </a:solidFill>
              </a:rPr>
              <a:t>цифрлық</a:t>
            </a:r>
            <a:r>
              <a:rPr lang="ru-RU" dirty="0">
                <a:solidFill>
                  <a:srgbClr val="2F5597"/>
                </a:solidFill>
              </a:rPr>
              <a:t> </a:t>
            </a:r>
            <a:r>
              <a:rPr lang="ru-RU" dirty="0" err="1">
                <a:solidFill>
                  <a:srgbClr val="2F5597"/>
                </a:solidFill>
              </a:rPr>
              <a:t>ресурстар</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онлайн-</a:t>
            </a:r>
            <a:r>
              <a:rPr lang="ru-RU" dirty="0" err="1">
                <a:solidFill>
                  <a:srgbClr val="2F5597"/>
                </a:solidFill>
              </a:rPr>
              <a:t>мектеп</a:t>
            </a:r>
            <a:r>
              <a:rPr lang="ru-RU" dirty="0">
                <a:solidFill>
                  <a:srgbClr val="2F5597"/>
                </a:solidFill>
              </a:rPr>
              <a:t> </a:t>
            </a:r>
            <a:r>
              <a:rPr lang="ru-RU" dirty="0" err="1">
                <a:solidFill>
                  <a:srgbClr val="2F5597"/>
                </a:solidFill>
              </a:rPr>
              <a:t>контенті</a:t>
            </a:r>
            <a:endParaRPr lang="ru-RU" dirty="0">
              <a:solidFill>
                <a:srgbClr val="2F5597"/>
              </a:solidFill>
            </a:endParaRPr>
          </a:p>
          <a:p>
            <a:pPr marL="285750" indent="-285750">
              <a:buSzPts val="1400"/>
              <a:buFont typeface="Wingdings" panose="05000000000000000000" pitchFamily="2" charset="2"/>
              <a:buChar char="ü"/>
            </a:pPr>
            <a:r>
              <a:rPr lang="ru-RU" dirty="0" err="1">
                <a:solidFill>
                  <a:srgbClr val="2F5597"/>
                </a:solidFill>
              </a:rPr>
              <a:t>видеоматериалдар</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чек-</a:t>
            </a:r>
            <a:r>
              <a:rPr lang="ru-RU" dirty="0" err="1">
                <a:solidFill>
                  <a:srgbClr val="2F5597"/>
                </a:solidFill>
              </a:rPr>
              <a:t>парақтар</a:t>
            </a:r>
            <a:endParaRPr lang="x-none" dirty="0">
              <a:solidFill>
                <a:srgbClr val="2F5597"/>
              </a:solidFill>
            </a:endParaRPr>
          </a:p>
        </p:txBody>
      </p:sp>
      <p:sp>
        <p:nvSpPr>
          <p:cNvPr id="16" name="Прямоугольник 15"/>
          <p:cNvSpPr/>
          <p:nvPr/>
        </p:nvSpPr>
        <p:spPr>
          <a:xfrm>
            <a:off x="7895627" y="2867285"/>
            <a:ext cx="4196742" cy="1600438"/>
          </a:xfrm>
          <a:prstGeom prst="rect">
            <a:avLst/>
          </a:prstGeom>
        </p:spPr>
        <p:txBody>
          <a:bodyPr wrap="square">
            <a:spAutoFit/>
          </a:bodyPr>
          <a:lstStyle/>
          <a:p>
            <a:r>
              <a:rPr lang="ru-RU" b="1" dirty="0">
                <a:solidFill>
                  <a:srgbClr val="5B9BD5">
                    <a:lumMod val="50000"/>
                  </a:srgbClr>
                </a:solidFill>
                <a:cs typeface="Times New Roman" panose="02020603050405020304" pitchFamily="18" charset="0"/>
              </a:rPr>
              <a:t> БАҚ </a:t>
            </a:r>
            <a:r>
              <a:rPr lang="ru-RU" b="1" dirty="0" err="1">
                <a:solidFill>
                  <a:srgbClr val="5B9BD5">
                    <a:lumMod val="50000"/>
                  </a:srgbClr>
                </a:solidFill>
                <a:cs typeface="Times New Roman" panose="02020603050405020304" pitchFamily="18" charset="0"/>
              </a:rPr>
              <a:t>және</a:t>
            </a:r>
            <a:r>
              <a:rPr lang="ru-RU" b="1" dirty="0">
                <a:solidFill>
                  <a:srgbClr val="5B9BD5">
                    <a:lumMod val="50000"/>
                  </a:srgbClr>
                </a:solidFill>
                <a:cs typeface="Times New Roman" panose="02020603050405020304" pitchFamily="18" charset="0"/>
              </a:rPr>
              <a:t> ӘЛЕУМЕТТІК ЖЕЛІЛЕРДЕ ҰЙЫМДАСТЫРЫЛАДЫ:</a:t>
            </a:r>
          </a:p>
          <a:p>
            <a:pPr marL="285750" indent="-285750">
              <a:buFont typeface="Wingdings" panose="05000000000000000000" pitchFamily="2" charset="2"/>
              <a:buChar char="ü"/>
            </a:pPr>
            <a:r>
              <a:rPr lang="kk-KZ" dirty="0">
                <a:solidFill>
                  <a:srgbClr val="2F5597"/>
                </a:solidFill>
              </a:rPr>
              <a:t>тікелей эфирлер</a:t>
            </a:r>
            <a:endParaRPr lang="ru-RU" dirty="0">
              <a:solidFill>
                <a:srgbClr val="2F5597"/>
              </a:solidFill>
            </a:endParaRPr>
          </a:p>
          <a:p>
            <a:pPr marL="285750" indent="-285750">
              <a:buFont typeface="Wingdings" panose="05000000000000000000" pitchFamily="2" charset="2"/>
              <a:buChar char="ü"/>
            </a:pPr>
            <a:r>
              <a:rPr lang="en-US" dirty="0" err="1">
                <a:solidFill>
                  <a:srgbClr val="2F5597"/>
                </a:solidFill>
              </a:rPr>
              <a:t>интервью</a:t>
            </a:r>
            <a:endParaRPr lang="ru-RU" dirty="0">
              <a:solidFill>
                <a:srgbClr val="2F5597"/>
              </a:solidFill>
            </a:endParaRPr>
          </a:p>
          <a:p>
            <a:pPr marL="285750" indent="-285750">
              <a:buFont typeface="Wingdings" panose="05000000000000000000" pitchFamily="2" charset="2"/>
              <a:buChar char="ü"/>
            </a:pPr>
            <a:r>
              <a:rPr lang="en-US" dirty="0" err="1">
                <a:solidFill>
                  <a:srgbClr val="2F5597"/>
                </a:solidFill>
              </a:rPr>
              <a:t>репортаж</a:t>
            </a:r>
            <a:r>
              <a:rPr lang="kk-KZ" dirty="0">
                <a:solidFill>
                  <a:srgbClr val="2F5597"/>
                </a:solidFill>
              </a:rPr>
              <a:t>дар</a:t>
            </a:r>
            <a:endParaRPr lang="ru-RU" dirty="0">
              <a:solidFill>
                <a:srgbClr val="2F5597"/>
              </a:solidFill>
            </a:endParaRPr>
          </a:p>
          <a:p>
            <a:pPr marL="285750" indent="-285750">
              <a:buFont typeface="Wingdings" panose="05000000000000000000" pitchFamily="2" charset="2"/>
              <a:buChar char="ü"/>
            </a:pPr>
            <a:r>
              <a:rPr lang="kk-KZ" dirty="0">
                <a:solidFill>
                  <a:srgbClr val="2F5597"/>
                </a:solidFill>
              </a:rPr>
              <a:t>маңызды жаңалықтардың анонстары</a:t>
            </a:r>
            <a:endParaRPr lang="ru-RU" dirty="0">
              <a:solidFill>
                <a:srgbClr val="2F5597"/>
              </a:solidFill>
            </a:endParaRPr>
          </a:p>
          <a:p>
            <a:pPr marL="285750" indent="-285750">
              <a:buFont typeface="Wingdings" panose="05000000000000000000" pitchFamily="2" charset="2"/>
              <a:buChar char="ü"/>
            </a:pPr>
            <a:r>
              <a:rPr lang="kk-KZ" dirty="0">
                <a:solidFill>
                  <a:srgbClr val="2F5597"/>
                </a:solidFill>
              </a:rPr>
              <a:t>пікір алмасу алаңы</a:t>
            </a:r>
          </a:p>
        </p:txBody>
      </p:sp>
      <p:sp>
        <p:nvSpPr>
          <p:cNvPr id="22" name="TextBox 21">
            <a:extLst>
              <a:ext uri="{FF2B5EF4-FFF2-40B4-BE49-F238E27FC236}">
                <a16:creationId xmlns="" xmlns:a16="http://schemas.microsoft.com/office/drawing/2014/main" id="{79546BA2-F6FF-BAD3-9F3E-8D9211F2872A}"/>
              </a:ext>
            </a:extLst>
          </p:cNvPr>
          <p:cNvSpPr txBox="1"/>
          <p:nvPr/>
        </p:nvSpPr>
        <p:spPr>
          <a:xfrm>
            <a:off x="1127117" y="2106424"/>
            <a:ext cx="3684813" cy="461665"/>
          </a:xfrm>
          <a:prstGeom prst="rect">
            <a:avLst/>
          </a:prstGeom>
          <a:noFill/>
        </p:spPr>
        <p:txBody>
          <a:bodyPr wrap="square">
            <a:spAutoFit/>
          </a:bodyPr>
          <a:lstStyle/>
          <a:p>
            <a:pPr lvl="0"/>
            <a:r>
              <a:rPr lang="kk-KZ" sz="1200" b="1" cap="all" baseline="0" dirty="0">
                <a:solidFill>
                  <a:schemeClr val="tx1"/>
                </a:solidFill>
                <a:latin typeface="Times New Roman" panose="02020603050405020304" pitchFamily="18" charset="0"/>
                <a:cs typeface="Times New Roman" panose="02020603050405020304" pitchFamily="18" charset="0"/>
              </a:rPr>
              <a:t>Ата-аналарды педагогикалық</a:t>
            </a:r>
            <a:r>
              <a:rPr lang="kk-KZ" sz="1200" b="1" cap="all" dirty="0">
                <a:solidFill>
                  <a:schemeClr val="tx1"/>
                </a:solidFill>
                <a:latin typeface="Times New Roman" panose="02020603050405020304" pitchFamily="18" charset="0"/>
                <a:cs typeface="Times New Roman" panose="02020603050405020304" pitchFamily="18" charset="0"/>
              </a:rPr>
              <a:t> қолдау орталығы бойынша нұсқау</a:t>
            </a:r>
            <a:endParaRPr lang="ru-RU" sz="1200" b="1" cap="all" baseline="0" dirty="0">
              <a:solidFill>
                <a:schemeClr val="tx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4E9D4AA0-F2CF-1B56-75DF-215142A1EACF}"/>
              </a:ext>
            </a:extLst>
          </p:cNvPr>
          <p:cNvSpPr txBox="1"/>
          <p:nvPr/>
        </p:nvSpPr>
        <p:spPr>
          <a:xfrm>
            <a:off x="1127117" y="1036425"/>
            <a:ext cx="4396033" cy="830997"/>
          </a:xfrm>
          <a:prstGeom prst="rect">
            <a:avLst/>
          </a:prstGeom>
          <a:noFill/>
        </p:spPr>
        <p:txBody>
          <a:bodyPr wrap="square">
            <a:spAutoFit/>
          </a:bodyPr>
          <a:lstStyle/>
          <a:p>
            <a:pPr lvl="0"/>
            <a:r>
              <a:rPr lang="kk-KZ" sz="1200" b="1" dirty="0">
                <a:solidFill>
                  <a:schemeClr val="tx1"/>
                </a:solidFill>
                <a:latin typeface="Times New Roman" panose="02020603050405020304" pitchFamily="18" charset="0"/>
                <a:cs typeface="Times New Roman" panose="02020603050405020304" pitchFamily="18" charset="0"/>
              </a:rPr>
              <a:t>ҚР БІЛІМ БЕРУ ҰЙЫМДАРЫНДА АТА-АНАЛАРДЫ ПЕДАГОГИКАЛЫҚ ҚОЛДАУ ОРТАЛЫҚТАРЫН ҰЙЫМДАСТЫРУ БОЙЫНША ӘДІСТЕМЕЛІК ҰСЫНЫМДАР</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2E83EC94-CDD1-27BF-D9C4-FCD68A14DF0E}"/>
              </a:ext>
            </a:extLst>
          </p:cNvPr>
          <p:cNvSpPr txBox="1"/>
          <p:nvPr/>
        </p:nvSpPr>
        <p:spPr>
          <a:xfrm>
            <a:off x="6915544" y="1146760"/>
            <a:ext cx="4587289" cy="461665"/>
          </a:xfrm>
          <a:prstGeom prst="rect">
            <a:avLst/>
          </a:prstGeom>
          <a:noFill/>
        </p:spPr>
        <p:txBody>
          <a:bodyPr wrap="square">
            <a:spAutoFit/>
          </a:bodyPr>
          <a:lstStyle/>
          <a:p>
            <a:pPr lvl="0"/>
            <a:r>
              <a:rPr lang="kk-KZ" sz="1200" b="1" cap="all" dirty="0">
                <a:solidFill>
                  <a:schemeClr val="tx1"/>
                </a:solidFill>
                <a:latin typeface="Times New Roman" panose="02020603050405020304" pitchFamily="18" charset="0"/>
                <a:cs typeface="Times New Roman" panose="02020603050405020304" pitchFamily="18" charset="0"/>
              </a:rPr>
              <a:t>Ата-аналарға сабақ өткізу бойынща педагогтерге арналған нұсқау</a:t>
            </a:r>
            <a:endParaRPr lang="ru-RU" sz="1200" b="1" cap="all"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a:cxnSpLocks/>
          </p:cNvCxnSpPr>
          <p:nvPr/>
        </p:nvCxnSpPr>
        <p:spPr>
          <a:xfrm>
            <a:off x="940868" y="1808398"/>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cxnSpLocks/>
          </p:cNvCxnSpPr>
          <p:nvPr/>
        </p:nvCxnSpPr>
        <p:spPr>
          <a:xfrm>
            <a:off x="913948" y="2887524"/>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2E83EC94-CDD1-27BF-D9C4-FCD68A14DF0E}"/>
              </a:ext>
            </a:extLst>
          </p:cNvPr>
          <p:cNvSpPr txBox="1"/>
          <p:nvPr/>
        </p:nvSpPr>
        <p:spPr>
          <a:xfrm>
            <a:off x="6915544" y="2008008"/>
            <a:ext cx="3752420" cy="646331"/>
          </a:xfrm>
          <a:prstGeom prst="rect">
            <a:avLst/>
          </a:prstGeom>
          <a:noFill/>
        </p:spPr>
        <p:txBody>
          <a:bodyPr wrap="square">
            <a:spAutoFit/>
          </a:bodyPr>
          <a:lstStyle/>
          <a:p>
            <a:pPr lvl="0"/>
            <a:r>
              <a:rPr lang="kk-KZ" sz="1200" b="1" dirty="0">
                <a:solidFill>
                  <a:schemeClr val="tx1"/>
                </a:solidFill>
                <a:latin typeface="Times New Roman" panose="02020603050405020304" pitchFamily="18" charset="0"/>
                <a:cs typeface="Times New Roman" panose="02020603050405020304" pitchFamily="18" charset="0"/>
              </a:rPr>
              <a:t>ВИДЕО-САБАҚТАР,</a:t>
            </a:r>
          </a:p>
          <a:p>
            <a:pPr lvl="0"/>
            <a:r>
              <a:rPr lang="kk-KZ" sz="1200" b="1" dirty="0">
                <a:solidFill>
                  <a:schemeClr val="tx1"/>
                </a:solidFill>
                <a:latin typeface="Times New Roman" panose="02020603050405020304" pitchFamily="18" charset="0"/>
                <a:cs typeface="Times New Roman" panose="02020603050405020304" pitchFamily="18" charset="0"/>
              </a:rPr>
              <a:t>ВИДЕОРОЛИКТЕР</a:t>
            </a:r>
          </a:p>
          <a:p>
            <a:pPr lvl="0"/>
            <a:r>
              <a:rPr lang="kk-KZ" sz="1200" b="1" dirty="0">
                <a:solidFill>
                  <a:schemeClr val="tx1"/>
                </a:solidFill>
                <a:latin typeface="Times New Roman" panose="02020603050405020304" pitchFamily="18" charset="0"/>
                <a:cs typeface="Times New Roman" panose="02020603050405020304" pitchFamily="18" charset="0"/>
              </a:rPr>
              <a:t>ЧЕК-ПАРАҚТАР</a:t>
            </a:r>
            <a:endParaRPr lang="ru-RU" sz="1200" b="1" dirty="0">
              <a:solidFill>
                <a:schemeClr val="tx1"/>
              </a:solidFill>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a:cxnSpLocks/>
          </p:cNvCxnSpPr>
          <p:nvPr/>
        </p:nvCxnSpPr>
        <p:spPr>
          <a:xfrm>
            <a:off x="6680462" y="1808216"/>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cxnSpLocks/>
          </p:cNvCxnSpPr>
          <p:nvPr/>
        </p:nvCxnSpPr>
        <p:spPr>
          <a:xfrm>
            <a:off x="6653542" y="2887342"/>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20" y="1155591"/>
            <a:ext cx="413805" cy="413805"/>
          </a:xfrm>
          <a:prstGeom prst="rect">
            <a:avLst/>
          </a:prstGeom>
        </p:spPr>
      </p:pic>
      <p:pic>
        <p:nvPicPr>
          <p:cNvPr id="31" name="Рисунок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64" y="2106919"/>
            <a:ext cx="413805" cy="413805"/>
          </a:xfrm>
          <a:prstGeom prst="rect">
            <a:avLst/>
          </a:prstGeom>
        </p:spPr>
      </p:pic>
      <p:pic>
        <p:nvPicPr>
          <p:cNvPr id="32" name="Рисунок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22" y="1146760"/>
            <a:ext cx="413805" cy="413805"/>
          </a:xfrm>
          <a:prstGeom prst="rect">
            <a:avLst/>
          </a:prstGeom>
        </p:spPr>
      </p:pic>
      <p:pic>
        <p:nvPicPr>
          <p:cNvPr id="33" name="Рисунок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266" y="2098088"/>
            <a:ext cx="413805" cy="413805"/>
          </a:xfrm>
          <a:prstGeom prst="rect">
            <a:avLst/>
          </a:prstGeom>
        </p:spPr>
      </p:pic>
    </p:spTree>
    <p:extLst>
      <p:ext uri="{BB962C8B-B14F-4D97-AF65-F5344CB8AC3E}">
        <p14:creationId xmlns:p14="http://schemas.microsoft.com/office/powerpoint/2010/main" val="203054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8219" t="10996" r="3850" b="6398"/>
          <a:stretch/>
        </p:blipFill>
        <p:spPr>
          <a:xfrm>
            <a:off x="236481" y="346841"/>
            <a:ext cx="11754817" cy="6211614"/>
          </a:xfrm>
          <a:prstGeom prst="rect">
            <a:avLst/>
          </a:prstGeom>
        </p:spPr>
      </p:pic>
    </p:spTree>
    <p:extLst>
      <p:ext uri="{BB962C8B-B14F-4D97-AF65-F5344CB8AC3E}">
        <p14:creationId xmlns:p14="http://schemas.microsoft.com/office/powerpoint/2010/main" val="235835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9204" t="8309" r="3855" b="4528"/>
          <a:stretch/>
        </p:blipFill>
        <p:spPr>
          <a:xfrm>
            <a:off x="232062" y="0"/>
            <a:ext cx="11864403" cy="6690913"/>
          </a:xfrm>
          <a:prstGeom prst="rect">
            <a:avLst/>
          </a:prstGeom>
        </p:spPr>
      </p:pic>
    </p:spTree>
    <p:extLst>
      <p:ext uri="{BB962C8B-B14F-4D97-AF65-F5344CB8AC3E}">
        <p14:creationId xmlns:p14="http://schemas.microsoft.com/office/powerpoint/2010/main" val="221625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1578F15F-6D39-4EBD-A74D-6F1EEB873FA3}" type="slidenum">
              <a:rPr lang="ru-RU" altLang="ru-RU" smtClean="0"/>
              <a:pPr>
                <a:defRPr/>
              </a:pPr>
              <a:t>18</a:t>
            </a:fld>
            <a:endParaRPr lang="ru-RU" altLang="ru-RU"/>
          </a:p>
        </p:txBody>
      </p:sp>
      <p:pic>
        <p:nvPicPr>
          <p:cNvPr id="3" name="Рисунок 2"/>
          <p:cNvPicPr>
            <a:picLocks noChangeAspect="1"/>
          </p:cNvPicPr>
          <p:nvPr/>
        </p:nvPicPr>
        <p:blipFill rotWithShape="1">
          <a:blip r:embed="rId2"/>
          <a:srcRect l="8046" t="7471" r="4022" b="4253"/>
          <a:stretch/>
        </p:blipFill>
        <p:spPr>
          <a:xfrm>
            <a:off x="399394" y="173421"/>
            <a:ext cx="11613930" cy="6558455"/>
          </a:xfrm>
          <a:prstGeom prst="rect">
            <a:avLst/>
          </a:prstGeom>
        </p:spPr>
      </p:pic>
    </p:spTree>
    <p:extLst>
      <p:ext uri="{BB962C8B-B14F-4D97-AF65-F5344CB8AC3E}">
        <p14:creationId xmlns:p14="http://schemas.microsoft.com/office/powerpoint/2010/main" val="4874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8ADF8A22-8BBC-47FA-B615-CC0A03172D4C}"/>
              </a:ext>
            </a:extLst>
          </p:cNvPr>
          <p:cNvSpPr/>
          <p:nvPr/>
        </p:nvSpPr>
        <p:spPr>
          <a:xfrm>
            <a:off x="0" y="430618"/>
            <a:ext cx="12192000" cy="24454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 xmlns:a16="http://schemas.microsoft.com/office/drawing/2014/main" id="{1D64DE2D-A51F-4F07-AF31-AB1858EDD93D}"/>
              </a:ext>
            </a:extLst>
          </p:cNvPr>
          <p:cNvSpPr/>
          <p:nvPr/>
        </p:nvSpPr>
        <p:spPr>
          <a:xfrm>
            <a:off x="614916" y="175436"/>
            <a:ext cx="11449192" cy="788451"/>
          </a:xfrm>
          <a:prstGeom prst="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b="1" dirty="0">
                <a:solidFill>
                  <a:srgbClr val="002060"/>
                </a:solidFill>
                <a:latin typeface="Times New Roman" panose="02020603050405020304" pitchFamily="18" charset="0"/>
                <a:cs typeface="Times New Roman" panose="02020603050405020304" pitchFamily="18" charset="0"/>
              </a:rPr>
              <a:t>Орталықтың қызметін ұйымдастыру бойынша құжаттар</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 xmlns:a16="http://schemas.microsoft.com/office/drawing/2014/main" id="{85A07905-1E20-4AF3-ABD1-DB1B9197C5A4}"/>
              </a:ext>
            </a:extLst>
          </p:cNvPr>
          <p:cNvSpPr/>
          <p:nvPr/>
        </p:nvSpPr>
        <p:spPr>
          <a:xfrm>
            <a:off x="1324215" y="1389583"/>
            <a:ext cx="10252869" cy="707886"/>
          </a:xfrm>
          <a:prstGeom prst="rect">
            <a:avLst/>
          </a:prstGeom>
        </p:spPr>
        <p:txBody>
          <a:bodyPr wrap="square">
            <a:spAutoFit/>
          </a:bodyPr>
          <a:lstStyle/>
          <a:p>
            <a:endParaRPr lang="ru-RU" sz="2000" dirty="0"/>
          </a:p>
        </p:txBody>
      </p:sp>
      <p:pic>
        <p:nvPicPr>
          <p:cNvPr id="4" name="Рисунок 3">
            <a:extLst>
              <a:ext uri="{FF2B5EF4-FFF2-40B4-BE49-F238E27FC236}">
                <a16:creationId xmlns="" xmlns:a16="http://schemas.microsoft.com/office/drawing/2014/main" id="{55F5796F-9483-F277-5628-16DD7D3034D5}"/>
              </a:ext>
            </a:extLst>
          </p:cNvPr>
          <p:cNvPicPr>
            <a:picLocks noChangeAspect="1"/>
          </p:cNvPicPr>
          <p:nvPr/>
        </p:nvPicPr>
        <p:blipFill>
          <a:blip r:embed="rId3"/>
          <a:stretch>
            <a:fillRect/>
          </a:stretch>
        </p:blipFill>
        <p:spPr>
          <a:xfrm>
            <a:off x="630906" y="1750463"/>
            <a:ext cx="4077368" cy="4077368"/>
          </a:xfrm>
          <a:prstGeom prst="rect">
            <a:avLst/>
          </a:prstGeom>
        </p:spPr>
      </p:pic>
      <p:sp>
        <p:nvSpPr>
          <p:cNvPr id="8" name="TextBox 7">
            <a:extLst>
              <a:ext uri="{FF2B5EF4-FFF2-40B4-BE49-F238E27FC236}">
                <a16:creationId xmlns="" xmlns:a16="http://schemas.microsoft.com/office/drawing/2014/main" id="{0D0B837B-CEF8-426F-91A0-357925380401}"/>
              </a:ext>
            </a:extLst>
          </p:cNvPr>
          <p:cNvSpPr txBox="1"/>
          <p:nvPr/>
        </p:nvSpPr>
        <p:spPr>
          <a:xfrm>
            <a:off x="1326764" y="5791612"/>
            <a:ext cx="8560834" cy="523220"/>
          </a:xfrm>
          <a:prstGeom prst="rect">
            <a:avLst/>
          </a:prstGeom>
          <a:noFill/>
        </p:spPr>
        <p:txBody>
          <a:bodyPr wrap="square">
            <a:spAutoFit/>
          </a:bodyPr>
          <a:lstStyle/>
          <a:p>
            <a:r>
              <a:rPr lang="en-GB" b="1" dirty="0">
                <a:solidFill>
                  <a:srgbClr val="002060"/>
                </a:solidFill>
                <a:latin typeface="Times New Roman" panose="02020603050405020304" pitchFamily="18" charset="0"/>
                <a:cs typeface="Times New Roman" panose="02020603050405020304" pitchFamily="18" charset="0"/>
              </a:rPr>
              <a:t>QR</a:t>
            </a:r>
            <a:r>
              <a:rPr lang="kk-KZ" b="1" dirty="0">
                <a:solidFill>
                  <a:srgbClr val="002060"/>
                </a:solidFill>
                <a:latin typeface="Times New Roman" panose="02020603050405020304" pitchFamily="18" charset="0"/>
                <a:cs typeface="Times New Roman" panose="02020603050405020304" pitchFamily="18" charset="0"/>
              </a:rPr>
              <a:t> кодты сканерлеңіз</a:t>
            </a:r>
          </a:p>
          <a:p>
            <a:endParaRPr lang="x-none" dirty="0"/>
          </a:p>
        </p:txBody>
      </p:sp>
      <p:pic>
        <p:nvPicPr>
          <p:cNvPr id="11" name="Рисунок 10">
            <a:extLst>
              <a:ext uri="{FF2B5EF4-FFF2-40B4-BE49-F238E27FC236}">
                <a16:creationId xmlns="" xmlns:a16="http://schemas.microsoft.com/office/drawing/2014/main" id="{2223DB9D-8754-EC06-B3FF-2185A70FC71E}"/>
              </a:ext>
            </a:extLst>
          </p:cNvPr>
          <p:cNvPicPr>
            <a:picLocks noChangeAspect="1"/>
          </p:cNvPicPr>
          <p:nvPr/>
        </p:nvPicPr>
        <p:blipFill>
          <a:blip r:embed="rId4"/>
          <a:stretch>
            <a:fillRect/>
          </a:stretch>
        </p:blipFill>
        <p:spPr>
          <a:xfrm>
            <a:off x="5140914" y="1743526"/>
            <a:ext cx="2619469" cy="3425063"/>
          </a:xfrm>
          <a:prstGeom prst="rect">
            <a:avLst/>
          </a:prstGeom>
        </p:spPr>
      </p:pic>
      <p:sp>
        <p:nvSpPr>
          <p:cNvPr id="17" name="TextBox 16">
            <a:extLst>
              <a:ext uri="{FF2B5EF4-FFF2-40B4-BE49-F238E27FC236}">
                <a16:creationId xmlns="" xmlns:a16="http://schemas.microsoft.com/office/drawing/2014/main" id="{CBF54863-A8D0-36C0-A073-26937A41C91C}"/>
              </a:ext>
            </a:extLst>
          </p:cNvPr>
          <p:cNvSpPr txBox="1"/>
          <p:nvPr/>
        </p:nvSpPr>
        <p:spPr>
          <a:xfrm>
            <a:off x="1815583" y="31673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sp>
        <p:nvSpPr>
          <p:cNvPr id="19" name="TextBox 18">
            <a:extLst>
              <a:ext uri="{FF2B5EF4-FFF2-40B4-BE49-F238E27FC236}">
                <a16:creationId xmlns="" xmlns:a16="http://schemas.microsoft.com/office/drawing/2014/main" id="{C3685EAB-F1A0-E09B-E290-3C2FDF77625C}"/>
              </a:ext>
            </a:extLst>
          </p:cNvPr>
          <p:cNvSpPr txBox="1"/>
          <p:nvPr/>
        </p:nvSpPr>
        <p:spPr>
          <a:xfrm>
            <a:off x="1967983" y="33197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sp>
        <p:nvSpPr>
          <p:cNvPr id="21" name="TextBox 20">
            <a:extLst>
              <a:ext uri="{FF2B5EF4-FFF2-40B4-BE49-F238E27FC236}">
                <a16:creationId xmlns="" xmlns:a16="http://schemas.microsoft.com/office/drawing/2014/main" id="{EDA3819A-D7AB-3148-02D1-6711C8BAF73C}"/>
              </a:ext>
            </a:extLst>
          </p:cNvPr>
          <p:cNvSpPr txBox="1"/>
          <p:nvPr/>
        </p:nvSpPr>
        <p:spPr>
          <a:xfrm>
            <a:off x="2120383" y="34721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pic>
        <p:nvPicPr>
          <p:cNvPr id="24" name="Рисунок 23">
            <a:extLst>
              <a:ext uri="{FF2B5EF4-FFF2-40B4-BE49-F238E27FC236}">
                <a16:creationId xmlns="" xmlns:a16="http://schemas.microsoft.com/office/drawing/2014/main" id="{D9577D3F-2784-38DC-ED0F-FBF855B11E02}"/>
              </a:ext>
            </a:extLst>
          </p:cNvPr>
          <p:cNvPicPr>
            <a:picLocks noChangeAspect="1"/>
          </p:cNvPicPr>
          <p:nvPr/>
        </p:nvPicPr>
        <p:blipFill>
          <a:blip r:embed="rId4"/>
          <a:stretch>
            <a:fillRect/>
          </a:stretch>
        </p:blipFill>
        <p:spPr>
          <a:xfrm rot="522065">
            <a:off x="5302887" y="1975463"/>
            <a:ext cx="2619469" cy="3658447"/>
          </a:xfrm>
          <a:prstGeom prst="rect">
            <a:avLst/>
          </a:prstGeom>
        </p:spPr>
      </p:pic>
      <p:pic>
        <p:nvPicPr>
          <p:cNvPr id="27" name="Рисунок 26">
            <a:extLst>
              <a:ext uri="{FF2B5EF4-FFF2-40B4-BE49-F238E27FC236}">
                <a16:creationId xmlns="" xmlns:a16="http://schemas.microsoft.com/office/drawing/2014/main" id="{B3DB89EA-4F38-53B1-5E4C-FE91BAA0BFB2}"/>
              </a:ext>
            </a:extLst>
          </p:cNvPr>
          <p:cNvPicPr>
            <a:picLocks noChangeAspect="1"/>
          </p:cNvPicPr>
          <p:nvPr/>
        </p:nvPicPr>
        <p:blipFill>
          <a:blip r:embed="rId4"/>
          <a:stretch>
            <a:fillRect/>
          </a:stretch>
        </p:blipFill>
        <p:spPr>
          <a:xfrm>
            <a:off x="8471874" y="1743526"/>
            <a:ext cx="2534709" cy="3428160"/>
          </a:xfrm>
          <a:prstGeom prst="rect">
            <a:avLst/>
          </a:prstGeom>
        </p:spPr>
      </p:pic>
      <p:pic>
        <p:nvPicPr>
          <p:cNvPr id="30" name="Рисунок 29">
            <a:extLst>
              <a:ext uri="{FF2B5EF4-FFF2-40B4-BE49-F238E27FC236}">
                <a16:creationId xmlns="" xmlns:a16="http://schemas.microsoft.com/office/drawing/2014/main" id="{25BEFD4D-A03D-5420-054E-0953B546E716}"/>
              </a:ext>
            </a:extLst>
          </p:cNvPr>
          <p:cNvPicPr>
            <a:picLocks noChangeAspect="1"/>
          </p:cNvPicPr>
          <p:nvPr/>
        </p:nvPicPr>
        <p:blipFill>
          <a:blip r:embed="rId5"/>
          <a:stretch>
            <a:fillRect/>
          </a:stretch>
        </p:blipFill>
        <p:spPr>
          <a:xfrm rot="505395">
            <a:off x="8790191" y="2007707"/>
            <a:ext cx="2619469" cy="3721330"/>
          </a:xfrm>
          <a:prstGeom prst="rect">
            <a:avLst/>
          </a:prstGeom>
        </p:spPr>
      </p:pic>
      <p:sp>
        <p:nvSpPr>
          <p:cNvPr id="14" name="Прямоугольник 13"/>
          <p:cNvSpPr/>
          <p:nvPr/>
        </p:nvSpPr>
        <p:spPr>
          <a:xfrm>
            <a:off x="1112489" y="1344658"/>
            <a:ext cx="3316934" cy="584775"/>
          </a:xfrm>
          <a:prstGeom prst="rect">
            <a:avLst/>
          </a:prstGeom>
        </p:spPr>
        <p:txBody>
          <a:bodyPr wrap="none">
            <a:spAutoFit/>
          </a:bodyPr>
          <a:lstStyle/>
          <a:p>
            <a:r>
              <a:rPr lang="en-US" sz="3200" b="1" u="sng" dirty="0" smtClean="0">
                <a:solidFill>
                  <a:srgbClr val="0070C0"/>
                </a:solidFill>
                <a:latin typeface="Times New Roman" panose="02020603050405020304" pitchFamily="18" charset="0"/>
                <a:ea typeface="+mn-ea"/>
                <a:cs typeface="Times New Roman" panose="02020603050405020304" pitchFamily="18" charset="0"/>
              </a:rPr>
              <a:t>orken-instituty.kz</a:t>
            </a:r>
            <a:endParaRPr lang="ru-RU" sz="3200" b="1" u="sng" dirty="0">
              <a:solidFill>
                <a:srgbClr val="0070C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926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a:extLst>
              <a:ext uri="{FF2B5EF4-FFF2-40B4-BE49-F238E27FC236}">
                <a16:creationId xmlns="" xmlns:a16="http://schemas.microsoft.com/office/drawing/2014/main" id="{A9E5F22A-0FE5-4D07-B70C-5DD1DBF8CE68}"/>
              </a:ext>
            </a:extLst>
          </p:cNvPr>
          <p:cNvSpPr/>
          <p:nvPr/>
        </p:nvSpPr>
        <p:spPr>
          <a:xfrm>
            <a:off x="8612271" y="39180"/>
            <a:ext cx="357972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6" name="Прямоугольник 15">
            <a:extLst>
              <a:ext uri="{FF2B5EF4-FFF2-40B4-BE49-F238E27FC236}">
                <a16:creationId xmlns="" xmlns:a16="http://schemas.microsoft.com/office/drawing/2014/main" id="{05F59EEA-6142-3727-2B3F-9F4E07DEEE66}"/>
              </a:ext>
            </a:extLst>
          </p:cNvPr>
          <p:cNvSpPr/>
          <p:nvPr/>
        </p:nvSpPr>
        <p:spPr>
          <a:xfrm>
            <a:off x="4456020" y="893694"/>
            <a:ext cx="3947793" cy="461665"/>
          </a:xfrm>
          <a:prstGeom prst="rect">
            <a:avLst/>
          </a:prstGeom>
          <a:solidFill>
            <a:schemeClr val="bg1"/>
          </a:solidFill>
          <a:ln>
            <a:solidFill>
              <a:srgbClr val="203864"/>
            </a:solidFill>
          </a:ln>
        </p:spPr>
        <p:txBody>
          <a:bodyPr wrap="square">
            <a:spAutoFit/>
          </a:bodyPr>
          <a:lstStyle/>
          <a:p>
            <a:pPr>
              <a:defRPr/>
            </a:pPr>
            <a:r>
              <a:rPr lang="kk-KZ" sz="1200" dirty="0"/>
              <a:t>Толық емес (жалғызбасты аналар) отбасылардың өсу тенденциясы:</a:t>
            </a:r>
            <a:endParaRPr lang="ru-RU" sz="1200" dirty="0">
              <a:solidFill>
                <a:srgbClr val="4472C4">
                  <a:lumMod val="75000"/>
                </a:srgbClr>
              </a:solidFill>
            </a:endParaRPr>
          </a:p>
        </p:txBody>
      </p:sp>
      <p:sp>
        <p:nvSpPr>
          <p:cNvPr id="17" name="Прямоугольник 16">
            <a:extLst>
              <a:ext uri="{FF2B5EF4-FFF2-40B4-BE49-F238E27FC236}">
                <a16:creationId xmlns="" xmlns:a16="http://schemas.microsoft.com/office/drawing/2014/main" id="{B3591F79-9CF2-D208-6DD7-BF1402E8C10F}"/>
              </a:ext>
            </a:extLst>
          </p:cNvPr>
          <p:cNvSpPr/>
          <p:nvPr/>
        </p:nvSpPr>
        <p:spPr>
          <a:xfrm>
            <a:off x="4426106" y="2128285"/>
            <a:ext cx="3956822" cy="276999"/>
          </a:xfrm>
          <a:prstGeom prst="rect">
            <a:avLst/>
          </a:prstGeom>
          <a:solidFill>
            <a:schemeClr val="bg1"/>
          </a:solidFill>
          <a:ln>
            <a:solidFill>
              <a:srgbClr val="203864"/>
            </a:solidFill>
          </a:ln>
        </p:spPr>
        <p:txBody>
          <a:bodyPr wrap="square">
            <a:spAutoFit/>
          </a:bodyPr>
          <a:lstStyle/>
          <a:p>
            <a:pPr>
              <a:defRPr/>
            </a:pPr>
            <a:r>
              <a:rPr lang="kk-KZ" sz="1200" dirty="0">
                <a:solidFill>
                  <a:srgbClr val="4472C4">
                    <a:lumMod val="75000"/>
                  </a:srgbClr>
                </a:solidFill>
              </a:rPr>
              <a:t>Некелесу фактілерінің төмендеу көрсеткіші:</a:t>
            </a:r>
          </a:p>
        </p:txBody>
      </p:sp>
      <p:sp>
        <p:nvSpPr>
          <p:cNvPr id="18" name="Прямоугольник 17">
            <a:extLst>
              <a:ext uri="{FF2B5EF4-FFF2-40B4-BE49-F238E27FC236}">
                <a16:creationId xmlns="" xmlns:a16="http://schemas.microsoft.com/office/drawing/2014/main" id="{7D908120-9F80-59FB-B12D-AEEBBC1BA549}"/>
              </a:ext>
            </a:extLst>
          </p:cNvPr>
          <p:cNvSpPr/>
          <p:nvPr/>
        </p:nvSpPr>
        <p:spPr>
          <a:xfrm>
            <a:off x="4456019" y="3501254"/>
            <a:ext cx="3947793" cy="461665"/>
          </a:xfrm>
          <a:prstGeom prst="rect">
            <a:avLst/>
          </a:prstGeom>
          <a:solidFill>
            <a:schemeClr val="bg1"/>
          </a:solidFill>
          <a:ln>
            <a:solidFill>
              <a:srgbClr val="203864"/>
            </a:solidFill>
          </a:ln>
        </p:spPr>
        <p:txBody>
          <a:bodyPr wrap="square">
            <a:spAutoFit/>
          </a:bodyPr>
          <a:lstStyle/>
          <a:p>
            <a:pPr>
              <a:defRPr/>
            </a:pPr>
            <a:r>
              <a:rPr lang="kk-KZ" altLang="ru-RU" sz="1200" dirty="0">
                <a:solidFill>
                  <a:srgbClr val="4472C4">
                    <a:lumMod val="75000"/>
                  </a:srgbClr>
                </a:solidFill>
              </a:rPr>
              <a:t>Ата-аналардың балалардың білім алуы мен тәрбиесімен айналысуының төмендеуі:</a:t>
            </a:r>
            <a:endParaRPr lang="ru-RU" altLang="ru-RU" sz="1200" dirty="0">
              <a:solidFill>
                <a:srgbClr val="4472C4">
                  <a:lumMod val="75000"/>
                </a:srgbClr>
              </a:solidFill>
            </a:endParaRPr>
          </a:p>
        </p:txBody>
      </p:sp>
      <p:sp>
        <p:nvSpPr>
          <p:cNvPr id="19" name="Прямоугольник 18">
            <a:extLst>
              <a:ext uri="{FF2B5EF4-FFF2-40B4-BE49-F238E27FC236}">
                <a16:creationId xmlns="" xmlns:a16="http://schemas.microsoft.com/office/drawing/2014/main" id="{52A28EE8-877A-3A7A-DF15-A7B9CF39FB8E}"/>
              </a:ext>
            </a:extLst>
          </p:cNvPr>
          <p:cNvSpPr/>
          <p:nvPr/>
        </p:nvSpPr>
        <p:spPr>
          <a:xfrm>
            <a:off x="4427125" y="4633388"/>
            <a:ext cx="3976688" cy="461665"/>
          </a:xfrm>
          <a:prstGeom prst="rect">
            <a:avLst/>
          </a:prstGeom>
          <a:solidFill>
            <a:schemeClr val="bg1"/>
          </a:solidFill>
          <a:ln>
            <a:solidFill>
              <a:srgbClr val="203864"/>
            </a:solidFill>
          </a:ln>
        </p:spPr>
        <p:txBody>
          <a:bodyPr wrap="square">
            <a:spAutoFit/>
          </a:bodyPr>
          <a:lstStyle/>
          <a:p>
            <a:pPr>
              <a:defRPr/>
            </a:pPr>
            <a:r>
              <a:rPr lang="kk-KZ" altLang="ru-RU" sz="1200" dirty="0">
                <a:solidFill>
                  <a:srgbClr val="4472C4">
                    <a:lumMod val="75000"/>
                  </a:srgbClr>
                </a:solidFill>
              </a:rPr>
              <a:t>Әкелердің тәрбиелеу үдерісімен айналыспауы, балаларға әкелердің көңіл бөлуінің жетіспеуі</a:t>
            </a:r>
            <a:endParaRPr lang="ru-RU" altLang="ru-RU" sz="1200" dirty="0">
              <a:solidFill>
                <a:srgbClr val="4472C4">
                  <a:lumMod val="75000"/>
                </a:srgbClr>
              </a:solidFill>
            </a:endParaRPr>
          </a:p>
        </p:txBody>
      </p:sp>
      <p:sp>
        <p:nvSpPr>
          <p:cNvPr id="2" name="Номер слайда 1">
            <a:extLst>
              <a:ext uri="{FF2B5EF4-FFF2-40B4-BE49-F238E27FC236}">
                <a16:creationId xmlns=""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a:solidFill>
                  <a:srgbClr val="FFFFFF"/>
                </a:solidFill>
              </a:rPr>
              <a:pPr>
                <a:defRPr/>
              </a:pPr>
              <a:t>2</a:t>
            </a:fld>
            <a:endParaRPr lang="ru-RU" altLang="ru-RU" dirty="0">
              <a:solidFill>
                <a:srgbClr val="FFFFFF"/>
              </a:solidFill>
            </a:endParaRPr>
          </a:p>
        </p:txBody>
      </p:sp>
      <p:sp>
        <p:nvSpPr>
          <p:cNvPr id="3" name="Прямоугольник 8">
            <a:extLst>
              <a:ext uri="{FF2B5EF4-FFF2-40B4-BE49-F238E27FC236}">
                <a16:creationId xmlns="" xmlns:a16="http://schemas.microsoft.com/office/drawing/2014/main" id="{79348F38-06D8-C1D3-8C8D-1A8F2D947F68}"/>
              </a:ext>
            </a:extLst>
          </p:cNvPr>
          <p:cNvSpPr>
            <a:spLocks noChangeArrowheads="1"/>
          </p:cNvSpPr>
          <p:nvPr/>
        </p:nvSpPr>
        <p:spPr bwMode="auto">
          <a:xfrm>
            <a:off x="1155936" y="79937"/>
            <a:ext cx="6802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SzPts val="2400"/>
              <a:buFont typeface="Arial" panose="020B0604020202020204" pitchFamily="34" charset="0"/>
              <a:buNone/>
              <a:defRPr/>
            </a:pPr>
            <a:r>
              <a:rPr lang="ru-RU" altLang="ru-RU" sz="1800" b="1" kern="1200" dirty="0">
                <a:solidFill>
                  <a:srgbClr val="5B9BD5">
                    <a:lumMod val="75000"/>
                  </a:srgbClr>
                </a:solidFill>
                <a:ea typeface="+mn-ea"/>
              </a:rPr>
              <a:t>ЖОБАНЫҢ ӨЗЕКТІЛІГІ</a:t>
            </a:r>
          </a:p>
        </p:txBody>
      </p:sp>
      <p:sp>
        <p:nvSpPr>
          <p:cNvPr id="4" name="TextBox 4">
            <a:extLst>
              <a:ext uri="{FF2B5EF4-FFF2-40B4-BE49-F238E27FC236}">
                <a16:creationId xmlns="" xmlns:a16="http://schemas.microsoft.com/office/drawing/2014/main" id="{86F9DFD0-6970-B5D5-2480-3E856CE99559}"/>
              </a:ext>
            </a:extLst>
          </p:cNvPr>
          <p:cNvSpPr txBox="1">
            <a:spLocks noChangeArrowheads="1"/>
          </p:cNvSpPr>
          <p:nvPr/>
        </p:nvSpPr>
        <p:spPr bwMode="auto">
          <a:xfrm>
            <a:off x="113004" y="6380946"/>
            <a:ext cx="74485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500" i="1" dirty="0" err="1"/>
              <a:t>Статистикалық</a:t>
            </a:r>
            <a:r>
              <a:rPr lang="ru-RU" altLang="ru-RU" sz="500" i="1" dirty="0"/>
              <a:t> </a:t>
            </a:r>
            <a:r>
              <a:rPr lang="ru-RU" altLang="ru-RU" sz="500" i="1" dirty="0" err="1"/>
              <a:t>деректер</a:t>
            </a:r>
            <a:r>
              <a:rPr lang="ru-RU" altLang="ru-RU" sz="500" i="1" dirty="0"/>
              <a:t> </a:t>
            </a:r>
            <a:r>
              <a:rPr lang="ru-RU" altLang="ru-RU" sz="500" i="1" dirty="0" err="1"/>
              <a:t>көзі</a:t>
            </a:r>
            <a:r>
              <a:rPr lang="ru-RU" altLang="ru-RU" sz="500" i="1" dirty="0"/>
              <a:t>:</a:t>
            </a:r>
          </a:p>
          <a:p>
            <a:pPr>
              <a:defRPr/>
            </a:pPr>
            <a:r>
              <a:rPr lang="ru-RU" altLang="ru-RU" sz="500" i="1" baseline="30000" dirty="0"/>
              <a:t>1</a:t>
            </a:r>
            <a:r>
              <a:rPr lang="ru-RU" altLang="ru-RU" sz="500" i="1" dirty="0"/>
              <a:t>Аналитический отчет «Родители Казахстана: роль в образовании и воспитании детей в </a:t>
            </a:r>
            <a:r>
              <a:rPr lang="ru-RU" altLang="ru-RU" sz="500" i="1" dirty="0" err="1"/>
              <a:t>постпандемию</a:t>
            </a:r>
            <a:r>
              <a:rPr lang="ru-RU" altLang="ru-RU" sz="500" i="1" dirty="0"/>
              <a:t>»: </a:t>
            </a:r>
            <a:r>
              <a:rPr lang="ru-RU" altLang="ru-RU" sz="500" i="1" dirty="0" err="1"/>
              <a:t>Ирсалиев</a:t>
            </a:r>
            <a:r>
              <a:rPr lang="ru-RU" altLang="ru-RU" sz="500" i="1" dirty="0"/>
              <a:t> С.А., </a:t>
            </a:r>
            <a:r>
              <a:rPr lang="ru-RU" altLang="ru-RU" sz="500" i="1" dirty="0" err="1"/>
              <a:t>Камзолдаев</a:t>
            </a:r>
            <a:r>
              <a:rPr lang="ru-RU" altLang="ru-RU" sz="500" i="1" dirty="0"/>
              <a:t> М.Б., </a:t>
            </a:r>
            <a:r>
              <a:rPr lang="ru-RU" altLang="ru-RU" sz="500" i="1" dirty="0" err="1"/>
              <a:t>Абуов</a:t>
            </a:r>
            <a:r>
              <a:rPr lang="ru-RU" altLang="ru-RU" sz="500" i="1" dirty="0"/>
              <a:t> Б.Б., </a:t>
            </a:r>
            <a:r>
              <a:rPr lang="ru-RU" altLang="ru-RU" sz="500" i="1" dirty="0" err="1"/>
              <a:t>Ахметжанова</a:t>
            </a:r>
            <a:r>
              <a:rPr lang="ru-RU" altLang="ru-RU" sz="500" i="1" dirty="0"/>
              <a:t> А.А., </a:t>
            </a:r>
            <a:r>
              <a:rPr lang="ru-RU" altLang="ru-RU" sz="500" i="1" dirty="0" err="1"/>
              <a:t>Сыздыкбаева</a:t>
            </a:r>
            <a:r>
              <a:rPr lang="ru-RU" altLang="ru-RU" sz="500" i="1" dirty="0"/>
              <a:t> Р.С. – г. </a:t>
            </a:r>
            <a:r>
              <a:rPr lang="ru-RU" altLang="ru-RU" sz="500" i="1" dirty="0" err="1"/>
              <a:t>Нур</a:t>
            </a:r>
            <a:r>
              <a:rPr lang="ru-RU" altLang="ru-RU" sz="500" i="1" dirty="0"/>
              <a:t>-Султан: Общественное объединение «Центр анализа и стратегии «Белес», 2022. – 251 с</a:t>
            </a:r>
          </a:p>
          <a:p>
            <a:pPr>
              <a:defRPr/>
            </a:pPr>
            <a:r>
              <a:rPr lang="ru-RU" altLang="ru-RU" sz="500" i="1" baseline="30000" dirty="0"/>
              <a:t>2</a:t>
            </a:r>
            <a:r>
              <a:rPr lang="ru-RU" altLang="ru-RU" sz="500" i="1" dirty="0"/>
              <a:t>Национальный доклад «Казахстанские семьи-2022»</a:t>
            </a:r>
          </a:p>
          <a:p>
            <a:pPr>
              <a:defRPr/>
            </a:pPr>
            <a:r>
              <a:rPr lang="ru-RU" altLang="ru-RU" sz="500" i="1" baseline="30000" dirty="0"/>
              <a:t>3</a:t>
            </a:r>
            <a:r>
              <a:rPr lang="ru-RU" altLang="ru-RU" sz="500" i="1" dirty="0"/>
              <a:t>Социологическое исследование КИОР </a:t>
            </a:r>
          </a:p>
        </p:txBody>
      </p:sp>
      <p:sp>
        <p:nvSpPr>
          <p:cNvPr id="5" name="Прямоугольник 16">
            <a:extLst>
              <a:ext uri="{FF2B5EF4-FFF2-40B4-BE49-F238E27FC236}">
                <a16:creationId xmlns="" xmlns:a16="http://schemas.microsoft.com/office/drawing/2014/main" id="{2BC6A1C5-DDBB-E021-0437-48EEFC96793C}"/>
              </a:ext>
            </a:extLst>
          </p:cNvPr>
          <p:cNvSpPr>
            <a:spLocks noChangeArrowheads="1"/>
          </p:cNvSpPr>
          <p:nvPr/>
        </p:nvSpPr>
        <p:spPr bwMode="auto">
          <a:xfrm>
            <a:off x="217880" y="477980"/>
            <a:ext cx="395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b="1" i="1" dirty="0">
                <a:solidFill>
                  <a:srgbClr val="4472C4">
                    <a:lumMod val="50000"/>
                  </a:srgbClr>
                </a:solidFill>
              </a:rPr>
              <a:t>АҒЫМДАҒЫ ЖАҒДАЙ</a:t>
            </a:r>
          </a:p>
        </p:txBody>
      </p:sp>
      <p:sp>
        <p:nvSpPr>
          <p:cNvPr id="6" name="TextBox 9301">
            <a:extLst>
              <a:ext uri="{FF2B5EF4-FFF2-40B4-BE49-F238E27FC236}">
                <a16:creationId xmlns="" xmlns:a16="http://schemas.microsoft.com/office/drawing/2014/main" id="{491B2924-4099-3625-A611-E0B9F31E06C0}"/>
              </a:ext>
            </a:extLst>
          </p:cNvPr>
          <p:cNvSpPr txBox="1">
            <a:spLocks noChangeArrowheads="1"/>
          </p:cNvSpPr>
          <p:nvPr/>
        </p:nvSpPr>
        <p:spPr bwMode="auto">
          <a:xfrm>
            <a:off x="4389485" y="5354348"/>
            <a:ext cx="40816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1100" dirty="0" err="1"/>
              <a:t>Әкелер</a:t>
            </a:r>
            <a:r>
              <a:rPr lang="ru-RU" altLang="ru-RU" sz="1100" dirty="0"/>
              <a:t> мен </a:t>
            </a:r>
            <a:r>
              <a:rPr lang="ru-RU" altLang="ru-RU" sz="1100" dirty="0" err="1"/>
              <a:t>балалардың</a:t>
            </a:r>
            <a:r>
              <a:rPr lang="ru-RU" altLang="ru-RU" sz="1100" dirty="0"/>
              <a:t>  </a:t>
            </a:r>
            <a:r>
              <a:rPr lang="ru-RU" altLang="ru-RU" sz="1100" dirty="0" err="1"/>
              <a:t>бірге</a:t>
            </a:r>
            <a:r>
              <a:rPr lang="ru-RU" altLang="ru-RU" sz="1100" dirty="0"/>
              <a:t> бос </a:t>
            </a:r>
            <a:r>
              <a:rPr lang="ru-RU" altLang="ru-RU" sz="1100" dirty="0" err="1"/>
              <a:t>уақытын</a:t>
            </a:r>
            <a:r>
              <a:rPr lang="ru-RU" altLang="ru-RU" sz="1100" dirty="0"/>
              <a:t> </a:t>
            </a:r>
            <a:r>
              <a:rPr lang="ru-RU" altLang="ru-RU" sz="1100" dirty="0" err="1"/>
              <a:t>өткізуі</a:t>
            </a:r>
            <a:r>
              <a:rPr lang="ru-RU" altLang="ru-RU" sz="1100" dirty="0"/>
              <a:t> – </a:t>
            </a:r>
            <a:r>
              <a:rPr lang="ru-RU" altLang="ru-RU" sz="1100" dirty="0" err="1"/>
              <a:t>отбасының</a:t>
            </a:r>
            <a:r>
              <a:rPr lang="ru-RU" altLang="ru-RU" sz="1100" dirty="0"/>
              <a:t> </a:t>
            </a:r>
            <a:r>
              <a:rPr lang="ru-RU" altLang="ru-RU" sz="1100" b="1" dirty="0">
                <a:solidFill>
                  <a:srgbClr val="5B9BD5">
                    <a:lumMod val="50000"/>
                  </a:srgbClr>
                </a:solidFill>
              </a:rPr>
              <a:t>3,4%</a:t>
            </a:r>
            <a:endParaRPr lang="ru-RU" altLang="ru-RU" sz="900" baseline="30000" dirty="0"/>
          </a:p>
        </p:txBody>
      </p:sp>
      <p:sp>
        <p:nvSpPr>
          <p:cNvPr id="7" name="TextBox 9301">
            <a:extLst>
              <a:ext uri="{FF2B5EF4-FFF2-40B4-BE49-F238E27FC236}">
                <a16:creationId xmlns="" xmlns:a16="http://schemas.microsoft.com/office/drawing/2014/main" id="{A65391B9-0F98-416C-6471-3EC2F63129E8}"/>
              </a:ext>
            </a:extLst>
          </p:cNvPr>
          <p:cNvSpPr txBox="1">
            <a:spLocks noChangeArrowheads="1"/>
          </p:cNvSpPr>
          <p:nvPr/>
        </p:nvSpPr>
        <p:spPr bwMode="auto">
          <a:xfrm>
            <a:off x="4389485" y="2554581"/>
            <a:ext cx="37036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2021 ж. 9 </a:t>
            </a:r>
            <a:r>
              <a:rPr lang="ru-RU" sz="1100" dirty="0" err="1"/>
              <a:t>айы</a:t>
            </a:r>
            <a:r>
              <a:rPr lang="ru-RU" sz="1100" dirty="0"/>
              <a:t> </a:t>
            </a:r>
            <a:r>
              <a:rPr lang="ru-RU" sz="1100" dirty="0" err="1"/>
              <a:t>бойынша</a:t>
            </a:r>
            <a:r>
              <a:rPr lang="ru-RU" sz="1100" dirty="0"/>
              <a:t> – </a:t>
            </a:r>
            <a:r>
              <a:rPr lang="ru-RU" sz="1100" b="1" dirty="0">
                <a:solidFill>
                  <a:srgbClr val="5B9BD5">
                    <a:lumMod val="50000"/>
                  </a:srgbClr>
                </a:solidFill>
              </a:rPr>
              <a:t>105,3  </a:t>
            </a:r>
            <a:r>
              <a:rPr lang="ru-RU" sz="1100" b="1" dirty="0" err="1">
                <a:solidFill>
                  <a:srgbClr val="5B9BD5">
                    <a:lumMod val="50000"/>
                  </a:srgbClr>
                </a:solidFill>
              </a:rPr>
              <a:t>мың</a:t>
            </a:r>
            <a:r>
              <a:rPr lang="ru-RU" sz="1100" b="1" dirty="0">
                <a:solidFill>
                  <a:srgbClr val="5B9BD5">
                    <a:lumMod val="50000"/>
                  </a:srgbClr>
                </a:solidFill>
              </a:rPr>
              <a:t>.  </a:t>
            </a:r>
          </a:p>
          <a:p>
            <a:pPr>
              <a:defRPr/>
            </a:pPr>
            <a:r>
              <a:rPr lang="ru-RU" sz="1100" dirty="0"/>
              <a:t>2022 ж. 9 </a:t>
            </a:r>
            <a:r>
              <a:rPr lang="ru-RU" sz="1100" dirty="0" err="1"/>
              <a:t>айы</a:t>
            </a:r>
            <a:r>
              <a:rPr lang="ru-RU" sz="1100" dirty="0"/>
              <a:t> </a:t>
            </a:r>
            <a:r>
              <a:rPr lang="ru-RU" sz="1100" dirty="0" err="1"/>
              <a:t>бойынша</a:t>
            </a:r>
            <a:r>
              <a:rPr lang="ru-RU" sz="1100" dirty="0"/>
              <a:t> – </a:t>
            </a:r>
            <a:r>
              <a:rPr lang="ru-RU" sz="1100" b="1" dirty="0">
                <a:solidFill>
                  <a:srgbClr val="5B9BD5">
                    <a:lumMod val="50000"/>
                  </a:srgbClr>
                </a:solidFill>
              </a:rPr>
              <a:t>98,3 тыс.</a:t>
            </a:r>
          </a:p>
          <a:p>
            <a:pPr>
              <a:defRPr/>
            </a:pPr>
            <a:r>
              <a:rPr lang="ru-RU" sz="1100" dirty="0"/>
              <a:t>ҚР СЖРА ҰСБ, </a:t>
            </a:r>
            <a:r>
              <a:rPr lang="en-US" sz="1100" i="1" dirty="0"/>
              <a:t>Ranking</a:t>
            </a:r>
            <a:r>
              <a:rPr lang="ru-RU" sz="1100" i="1" dirty="0"/>
              <a:t>.</a:t>
            </a:r>
            <a:r>
              <a:rPr lang="en-US" sz="1100" i="1" dirty="0" err="1"/>
              <a:t>kz</a:t>
            </a:r>
            <a:r>
              <a:rPr lang="ru-RU" sz="1100" i="1" dirty="0"/>
              <a:t> </a:t>
            </a:r>
            <a:r>
              <a:rPr lang="ru-RU" sz="1100" dirty="0" err="1"/>
              <a:t>деректеріне</a:t>
            </a:r>
            <a:r>
              <a:rPr lang="ru-RU" sz="1100" dirty="0"/>
              <a:t> </a:t>
            </a:r>
            <a:r>
              <a:rPr lang="ru-RU" sz="1100" dirty="0" err="1"/>
              <a:t>сәйкес</a:t>
            </a:r>
            <a:endParaRPr lang="ru-RU" sz="1100" dirty="0"/>
          </a:p>
        </p:txBody>
      </p:sp>
      <p:sp>
        <p:nvSpPr>
          <p:cNvPr id="8" name="TextBox 9301">
            <a:extLst>
              <a:ext uri="{FF2B5EF4-FFF2-40B4-BE49-F238E27FC236}">
                <a16:creationId xmlns="" xmlns:a16="http://schemas.microsoft.com/office/drawing/2014/main" id="{DBD07E85-C030-124A-C441-85F8C959D1AE}"/>
              </a:ext>
            </a:extLst>
          </p:cNvPr>
          <p:cNvSpPr txBox="1">
            <a:spLocks noChangeArrowheads="1"/>
          </p:cNvSpPr>
          <p:nvPr/>
        </p:nvSpPr>
        <p:spPr bwMode="auto">
          <a:xfrm>
            <a:off x="217879" y="1392407"/>
            <a:ext cx="3715765" cy="600164"/>
          </a:xfrm>
          <a:prstGeom prst="rect">
            <a:avLst/>
          </a:prstGeom>
          <a:noFill/>
          <a:ln>
            <a:noFill/>
          </a:ln>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2022ж.: </a:t>
            </a:r>
            <a:r>
              <a:rPr lang="ru-RU" sz="1100" b="1" dirty="0">
                <a:solidFill>
                  <a:srgbClr val="5B9BD5">
                    <a:lumMod val="50000"/>
                  </a:srgbClr>
                </a:solidFill>
              </a:rPr>
              <a:t>48 239 </a:t>
            </a:r>
            <a:r>
              <a:rPr lang="ru-RU" sz="1100" dirty="0" err="1"/>
              <a:t>ажырасу</a:t>
            </a:r>
            <a:r>
              <a:rPr lang="ru-RU" sz="1100" dirty="0"/>
              <a:t> </a:t>
            </a:r>
            <a:r>
              <a:rPr lang="ru-RU" sz="1100" dirty="0" err="1"/>
              <a:t>жағдай</a:t>
            </a:r>
            <a:r>
              <a:rPr lang="ru-RU" sz="1100" dirty="0"/>
              <a:t> ы/ </a:t>
            </a:r>
            <a:r>
              <a:rPr lang="ru-RU" sz="1100" b="1" dirty="0">
                <a:solidFill>
                  <a:srgbClr val="5B9BD5">
                    <a:lumMod val="50000"/>
                  </a:srgbClr>
                </a:solidFill>
              </a:rPr>
              <a:t>140 25</a:t>
            </a:r>
            <a:r>
              <a:rPr lang="ru-RU" sz="1100" b="1" dirty="0">
                <a:solidFill>
                  <a:srgbClr val="4472C4">
                    <a:lumMod val="50000"/>
                  </a:srgbClr>
                </a:solidFill>
              </a:rPr>
              <a:t>6 </a:t>
            </a:r>
            <a:r>
              <a:rPr lang="ru-RU" sz="1100" dirty="0" err="1"/>
              <a:t>некелесу</a:t>
            </a:r>
            <a:r>
              <a:rPr lang="ru-RU" sz="1100" dirty="0"/>
              <a:t> </a:t>
            </a:r>
            <a:r>
              <a:rPr lang="ru-RU" sz="1100" dirty="0" err="1"/>
              <a:t>жағдайы</a:t>
            </a:r>
            <a:r>
              <a:rPr lang="ru-RU" sz="1100" dirty="0"/>
              <a:t> </a:t>
            </a:r>
            <a:r>
              <a:rPr lang="ru-RU" sz="1100" b="1" dirty="0">
                <a:solidFill>
                  <a:srgbClr val="5B9BD5">
                    <a:lumMod val="50000"/>
                  </a:srgbClr>
                </a:solidFill>
              </a:rPr>
              <a:t>(34,4%)</a:t>
            </a:r>
            <a:endParaRPr lang="ru-RU" sz="1100" dirty="0">
              <a:solidFill>
                <a:srgbClr val="5B9BD5">
                  <a:lumMod val="50000"/>
                </a:srgbClr>
              </a:solidFill>
            </a:endParaRPr>
          </a:p>
          <a:p>
            <a:pPr>
              <a:defRPr/>
            </a:pPr>
            <a:r>
              <a:rPr lang="ru-RU" sz="1100" dirty="0"/>
              <a:t>ҚР СЖРА ҰСБ </a:t>
            </a:r>
            <a:r>
              <a:rPr lang="ru-RU" sz="1100" dirty="0" err="1"/>
              <a:t>деректеріне</a:t>
            </a:r>
            <a:r>
              <a:rPr lang="ru-RU" sz="1100" dirty="0"/>
              <a:t> </a:t>
            </a:r>
            <a:r>
              <a:rPr lang="ru-RU" sz="1100" dirty="0" err="1"/>
              <a:t>сәйкес</a:t>
            </a:r>
            <a:endParaRPr lang="ru-RU" sz="1100" dirty="0"/>
          </a:p>
        </p:txBody>
      </p:sp>
      <p:sp>
        <p:nvSpPr>
          <p:cNvPr id="9" name="TextBox 9301">
            <a:extLst>
              <a:ext uri="{FF2B5EF4-FFF2-40B4-BE49-F238E27FC236}">
                <a16:creationId xmlns="" xmlns:a16="http://schemas.microsoft.com/office/drawing/2014/main" id="{2508BE2F-EB0C-3BD0-4707-E8A94EB6D090}"/>
              </a:ext>
            </a:extLst>
          </p:cNvPr>
          <p:cNvSpPr txBox="1">
            <a:spLocks noChangeArrowheads="1"/>
          </p:cNvSpPr>
          <p:nvPr/>
        </p:nvSpPr>
        <p:spPr bwMode="auto">
          <a:xfrm>
            <a:off x="246063" y="2650275"/>
            <a:ext cx="3506787" cy="1527598"/>
          </a:xfrm>
          <a:prstGeom prst="rect">
            <a:avLst/>
          </a:prstGeom>
          <a:no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06000"/>
              </a:lnSpc>
              <a:defRPr/>
            </a:pPr>
            <a:r>
              <a:rPr lang="ru-RU" sz="1100" b="1" i="1" dirty="0" err="1">
                <a:solidFill>
                  <a:srgbClr val="5B9BD5">
                    <a:lumMod val="50000"/>
                  </a:srgbClr>
                </a:solidFill>
              </a:rPr>
              <a:t>Еңбексүйгіштік</a:t>
            </a:r>
            <a:r>
              <a:rPr lang="ru-RU" sz="1100" b="1" i="1" dirty="0">
                <a:solidFill>
                  <a:srgbClr val="5B9BD5">
                    <a:lumMod val="50000"/>
                  </a:srgbClr>
                </a:solidFill>
              </a:rPr>
              <a:t>:</a:t>
            </a:r>
          </a:p>
          <a:p>
            <a:pPr>
              <a:lnSpc>
                <a:spcPct val="106000"/>
              </a:lnSpc>
              <a:defRPr/>
            </a:pPr>
            <a:r>
              <a:rPr lang="ru-RU" sz="1100" dirty="0"/>
              <a:t>2020 ж. - 64,1%, 2021 ж. - 61,0%, 2022 ж. - 33,8% </a:t>
            </a:r>
          </a:p>
          <a:p>
            <a:pPr>
              <a:lnSpc>
                <a:spcPct val="106000"/>
              </a:lnSpc>
              <a:defRPr/>
            </a:pPr>
            <a:r>
              <a:rPr lang="ru-RU" sz="1100" b="1" i="1" dirty="0" err="1">
                <a:solidFill>
                  <a:srgbClr val="5B9BD5">
                    <a:lumMod val="50000"/>
                  </a:srgbClr>
                </a:solidFill>
              </a:rPr>
              <a:t>Үлкенге</a:t>
            </a:r>
            <a:r>
              <a:rPr lang="ru-RU" sz="1100" b="1" i="1" dirty="0">
                <a:solidFill>
                  <a:srgbClr val="5B9BD5">
                    <a:lumMod val="50000"/>
                  </a:srgbClr>
                </a:solidFill>
              </a:rPr>
              <a:t> </a:t>
            </a:r>
            <a:r>
              <a:rPr lang="ru-RU" sz="1100" b="1" i="1" dirty="0" err="1">
                <a:solidFill>
                  <a:srgbClr val="5B9BD5">
                    <a:lumMod val="50000"/>
                  </a:srgbClr>
                </a:solidFill>
              </a:rPr>
              <a:t>құрмет</a:t>
            </a:r>
            <a:r>
              <a:rPr lang="ru-RU" sz="1100" b="1" i="1" dirty="0">
                <a:solidFill>
                  <a:srgbClr val="5B9BD5">
                    <a:lumMod val="50000"/>
                  </a:srgbClr>
                </a:solidFill>
              </a:rPr>
              <a:t>:</a:t>
            </a:r>
          </a:p>
          <a:p>
            <a:pPr>
              <a:lnSpc>
                <a:spcPct val="106000"/>
              </a:lnSpc>
              <a:defRPr/>
            </a:pPr>
            <a:r>
              <a:rPr lang="ru-RU" sz="1100" dirty="0"/>
              <a:t>2020 ж. - 54,9%,  2021 ж. - 61,3%,  2022 ж. - 25,3%</a:t>
            </a:r>
          </a:p>
          <a:p>
            <a:pPr>
              <a:lnSpc>
                <a:spcPct val="106000"/>
              </a:lnSpc>
              <a:defRPr/>
            </a:pPr>
            <a:r>
              <a:rPr lang="ru-RU" sz="1100" b="1" i="1" dirty="0" err="1">
                <a:solidFill>
                  <a:srgbClr val="5B9BD5">
                    <a:lumMod val="50000"/>
                  </a:srgbClr>
                </a:solidFill>
              </a:rPr>
              <a:t>Отансүйгіштік</a:t>
            </a:r>
            <a:r>
              <a:rPr lang="ru-RU" sz="1100" b="1" i="1" dirty="0">
                <a:solidFill>
                  <a:srgbClr val="5B9BD5">
                    <a:lumMod val="50000"/>
                  </a:srgbClr>
                </a:solidFill>
              </a:rPr>
              <a:t>:</a:t>
            </a:r>
          </a:p>
          <a:p>
            <a:pPr>
              <a:lnSpc>
                <a:spcPct val="106000"/>
              </a:lnSpc>
              <a:defRPr/>
            </a:pPr>
            <a:r>
              <a:rPr lang="ru-RU" sz="1100" dirty="0"/>
              <a:t>2020 ж. - 16,4%,  2021 ж. - 16,5%,  2022 ж. - 7,1% </a:t>
            </a:r>
          </a:p>
          <a:p>
            <a:pPr>
              <a:lnSpc>
                <a:spcPct val="106000"/>
              </a:lnSpc>
              <a:defRPr/>
            </a:pPr>
            <a:r>
              <a:rPr lang="ru-RU" sz="1100" b="1" i="1" dirty="0" err="1">
                <a:solidFill>
                  <a:srgbClr val="5B9BD5">
                    <a:lumMod val="50000"/>
                  </a:srgbClr>
                </a:solidFill>
              </a:rPr>
              <a:t>Әділеттілік</a:t>
            </a:r>
            <a:r>
              <a:rPr lang="ru-RU" sz="1100" b="1" i="1" dirty="0">
                <a:solidFill>
                  <a:srgbClr val="5B9BD5">
                    <a:lumMod val="50000"/>
                  </a:srgbClr>
                </a:solidFill>
              </a:rPr>
              <a:t>:</a:t>
            </a:r>
            <a:endParaRPr lang="ru-RU" sz="1100" dirty="0"/>
          </a:p>
          <a:p>
            <a:pPr>
              <a:lnSpc>
                <a:spcPct val="106000"/>
              </a:lnSpc>
              <a:defRPr/>
            </a:pPr>
            <a:r>
              <a:rPr lang="ru-RU" sz="1100" dirty="0"/>
              <a:t>2020 ж. - 16,2%, 2021 ж. - 25,9%, 2022 ж. - 7,1%</a:t>
            </a:r>
            <a:endParaRPr lang="ru-RU" altLang="ru-RU" sz="1200" i="1" dirty="0">
              <a:solidFill>
                <a:srgbClr val="002060"/>
              </a:solidFill>
            </a:endParaRPr>
          </a:p>
        </p:txBody>
      </p:sp>
      <p:sp>
        <p:nvSpPr>
          <p:cNvPr id="10" name="TextBox 9301">
            <a:extLst>
              <a:ext uri="{FF2B5EF4-FFF2-40B4-BE49-F238E27FC236}">
                <a16:creationId xmlns="" xmlns:a16="http://schemas.microsoft.com/office/drawing/2014/main" id="{C457278C-4DB3-E401-3FB9-60B8CDCF46CA}"/>
              </a:ext>
            </a:extLst>
          </p:cNvPr>
          <p:cNvSpPr txBox="1">
            <a:spLocks noChangeArrowheads="1"/>
          </p:cNvSpPr>
          <p:nvPr/>
        </p:nvSpPr>
        <p:spPr bwMode="auto">
          <a:xfrm>
            <a:off x="246063" y="4694374"/>
            <a:ext cx="36850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1100" dirty="0" err="1"/>
              <a:t>Махаббат</a:t>
            </a:r>
            <a:r>
              <a:rPr lang="ru-RU" altLang="ru-RU" sz="1100" dirty="0"/>
              <a:t> – </a:t>
            </a:r>
            <a:r>
              <a:rPr lang="ru-RU" altLang="ru-RU" sz="1100" b="1" dirty="0">
                <a:solidFill>
                  <a:srgbClr val="5B9BD5">
                    <a:lumMod val="50000"/>
                  </a:srgbClr>
                </a:solidFill>
              </a:rPr>
              <a:t>39,5% </a:t>
            </a:r>
          </a:p>
          <a:p>
            <a:pPr>
              <a:defRPr/>
            </a:pPr>
            <a:r>
              <a:rPr lang="ru-RU" altLang="ru-RU" sz="1100" dirty="0" err="1"/>
              <a:t>Сенім</a:t>
            </a:r>
            <a:r>
              <a:rPr lang="ru-RU" altLang="ru-RU" sz="1100" dirty="0"/>
              <a:t> мен </a:t>
            </a:r>
            <a:r>
              <a:rPr lang="ru-RU" altLang="ru-RU" sz="1100" dirty="0" err="1"/>
              <a:t>өзара</a:t>
            </a:r>
            <a:r>
              <a:rPr lang="ru-RU" altLang="ru-RU" sz="1100" dirty="0"/>
              <a:t> </a:t>
            </a:r>
            <a:r>
              <a:rPr lang="ru-RU" altLang="ru-RU" sz="1100" dirty="0" err="1"/>
              <a:t>түсіністік</a:t>
            </a:r>
            <a:r>
              <a:rPr lang="ru-RU" altLang="ru-RU" sz="1100" dirty="0"/>
              <a:t>– </a:t>
            </a:r>
            <a:r>
              <a:rPr lang="ru-RU" altLang="ru-RU" sz="1100" b="1" dirty="0">
                <a:solidFill>
                  <a:srgbClr val="5B9BD5">
                    <a:lumMod val="50000"/>
                  </a:srgbClr>
                </a:solidFill>
              </a:rPr>
              <a:t>25,4%</a:t>
            </a:r>
          </a:p>
        </p:txBody>
      </p:sp>
      <p:sp>
        <p:nvSpPr>
          <p:cNvPr id="11" name="TextBox 13">
            <a:extLst>
              <a:ext uri="{FF2B5EF4-FFF2-40B4-BE49-F238E27FC236}">
                <a16:creationId xmlns="" xmlns:a16="http://schemas.microsoft.com/office/drawing/2014/main" id="{F3B6C5CF-CBC8-0FFA-E2CB-3C50C4D54AAF}"/>
              </a:ext>
            </a:extLst>
          </p:cNvPr>
          <p:cNvSpPr txBox="1">
            <a:spLocks noChangeArrowheads="1"/>
          </p:cNvSpPr>
          <p:nvPr/>
        </p:nvSpPr>
        <p:spPr bwMode="auto">
          <a:xfrm>
            <a:off x="4389485" y="3988415"/>
            <a:ext cx="39934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ru-RU" altLang="ru-RU" sz="1100" dirty="0" err="1"/>
              <a:t>Мектепке</a:t>
            </a:r>
            <a:r>
              <a:rPr lang="ru-RU" altLang="ru-RU" sz="1100" dirty="0"/>
              <a:t> </a:t>
            </a:r>
            <a:r>
              <a:rPr lang="ru-RU" altLang="ru-RU" sz="1100" dirty="0" err="1"/>
              <a:t>бармайтын</a:t>
            </a:r>
            <a:r>
              <a:rPr lang="ru-RU" altLang="ru-RU" sz="1100" dirty="0"/>
              <a:t> </a:t>
            </a:r>
            <a:r>
              <a:rPr lang="ru-RU" altLang="ru-RU" sz="1100" dirty="0" err="1"/>
              <a:t>ата-аналар</a:t>
            </a:r>
            <a:r>
              <a:rPr lang="ru-RU" altLang="ru-RU" sz="1100" dirty="0"/>
              <a:t> </a:t>
            </a:r>
            <a:r>
              <a:rPr lang="ru-RU" altLang="ru-RU" sz="1100" b="1" dirty="0"/>
              <a:t>- </a:t>
            </a:r>
            <a:r>
              <a:rPr lang="ru-RU" altLang="ru-RU" sz="1100" b="1" dirty="0">
                <a:solidFill>
                  <a:srgbClr val="5B9BD5">
                    <a:lumMod val="50000"/>
                  </a:srgbClr>
                </a:solidFill>
              </a:rPr>
              <a:t>42 %</a:t>
            </a:r>
            <a:r>
              <a:rPr lang="ru-RU" altLang="ru-RU" sz="1100" b="1" dirty="0"/>
              <a:t> </a:t>
            </a:r>
          </a:p>
          <a:p>
            <a:pPr algn="just">
              <a:defRPr/>
            </a:pPr>
            <a:r>
              <a:rPr lang="ru-RU" altLang="ru-RU" sz="1100" dirty="0" err="1"/>
              <a:t>Өте</a:t>
            </a:r>
            <a:r>
              <a:rPr lang="ru-RU" altLang="ru-RU" sz="1100" dirty="0"/>
              <a:t> </a:t>
            </a:r>
            <a:r>
              <a:rPr lang="ru-RU" altLang="ru-RU" sz="1100" dirty="0" err="1"/>
              <a:t>сирек</a:t>
            </a:r>
            <a:r>
              <a:rPr lang="ru-RU" altLang="ru-RU" sz="1100" dirty="0"/>
              <a:t> не </a:t>
            </a:r>
            <a:r>
              <a:rPr lang="ru-RU" altLang="ru-RU" sz="1100" dirty="0" err="1"/>
              <a:t>мүлдем</a:t>
            </a:r>
            <a:r>
              <a:rPr lang="ru-RU" altLang="ru-RU" sz="1100" dirty="0"/>
              <a:t> </a:t>
            </a:r>
            <a:r>
              <a:rPr lang="ru-RU" altLang="ru-RU" sz="1100" dirty="0" err="1"/>
              <a:t>қызықпайтын</a:t>
            </a:r>
            <a:r>
              <a:rPr lang="ru-RU" altLang="ru-RU" sz="1100" dirty="0"/>
              <a:t> </a:t>
            </a:r>
            <a:r>
              <a:rPr lang="ru-RU" altLang="ru-RU" sz="1100" dirty="0" err="1"/>
              <a:t>ата-аналар</a:t>
            </a:r>
            <a:r>
              <a:rPr lang="ru-RU" altLang="ru-RU" sz="1100" dirty="0"/>
              <a:t> </a:t>
            </a:r>
            <a:r>
              <a:rPr lang="ru-RU" altLang="ru-RU" sz="1100" b="1" dirty="0">
                <a:solidFill>
                  <a:srgbClr val="5B9BD5">
                    <a:lumMod val="50000"/>
                  </a:srgbClr>
                </a:solidFill>
              </a:rPr>
              <a:t>- 30 %</a:t>
            </a:r>
            <a:endParaRPr lang="ru-RU" altLang="ru-RU" sz="1100" dirty="0"/>
          </a:p>
        </p:txBody>
      </p:sp>
      <p:sp>
        <p:nvSpPr>
          <p:cNvPr id="12" name="TextBox 15">
            <a:extLst>
              <a:ext uri="{FF2B5EF4-FFF2-40B4-BE49-F238E27FC236}">
                <a16:creationId xmlns="" xmlns:a16="http://schemas.microsoft.com/office/drawing/2014/main" id="{A30F3898-166D-F215-F5D7-A0C1A692C245}"/>
              </a:ext>
            </a:extLst>
          </p:cNvPr>
          <p:cNvSpPr txBox="1">
            <a:spLocks noChangeArrowheads="1"/>
          </p:cNvSpPr>
          <p:nvPr/>
        </p:nvSpPr>
        <p:spPr bwMode="auto">
          <a:xfrm>
            <a:off x="4375102" y="1385241"/>
            <a:ext cx="42227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2009 ж. – </a:t>
            </a:r>
            <a:r>
              <a:rPr lang="ru-RU" sz="1100" b="1" dirty="0">
                <a:solidFill>
                  <a:srgbClr val="5B9BD5">
                    <a:lumMod val="50000"/>
                  </a:srgbClr>
                </a:solidFill>
              </a:rPr>
              <a:t>15,1%</a:t>
            </a:r>
            <a:r>
              <a:rPr lang="ru-RU" sz="1100" dirty="0"/>
              <a:t> тек </a:t>
            </a:r>
            <a:r>
              <a:rPr lang="ru-RU" sz="1100" dirty="0" err="1"/>
              <a:t>анасы</a:t>
            </a:r>
            <a:r>
              <a:rPr lang="ru-RU" sz="1100" dirty="0"/>
              <a:t> мен </a:t>
            </a:r>
            <a:r>
              <a:rPr lang="ru-RU" sz="1100" dirty="0" err="1"/>
              <a:t>баласынан</a:t>
            </a:r>
            <a:r>
              <a:rPr lang="ru-RU" sz="1100" dirty="0"/>
              <a:t> </a:t>
            </a:r>
            <a:r>
              <a:rPr lang="ru-RU" sz="1100" dirty="0" err="1"/>
              <a:t>тұратын</a:t>
            </a:r>
            <a:r>
              <a:rPr lang="ru-RU" sz="1100" dirty="0"/>
              <a:t> </a:t>
            </a:r>
            <a:r>
              <a:rPr lang="ru-RU" sz="1100" dirty="0" err="1"/>
              <a:t>отбасы</a:t>
            </a:r>
            <a:r>
              <a:rPr lang="ru-RU" sz="1100" dirty="0"/>
              <a:t>;</a:t>
            </a:r>
          </a:p>
          <a:p>
            <a:pPr>
              <a:defRPr/>
            </a:pPr>
            <a:r>
              <a:rPr lang="ru-RU" sz="1100" dirty="0"/>
              <a:t>2021 ж. </a:t>
            </a:r>
            <a:r>
              <a:rPr lang="ru-RU" sz="1100" b="1" dirty="0">
                <a:solidFill>
                  <a:srgbClr val="5B9BD5">
                    <a:lumMod val="50000"/>
                  </a:srgbClr>
                </a:solidFill>
              </a:rPr>
              <a:t>19,5%</a:t>
            </a:r>
            <a:r>
              <a:rPr lang="ru-RU" sz="1100" dirty="0"/>
              <a:t>  – тек </a:t>
            </a:r>
            <a:r>
              <a:rPr lang="ru-RU" sz="1100" dirty="0" err="1"/>
              <a:t>анасы</a:t>
            </a:r>
            <a:r>
              <a:rPr lang="ru-RU" sz="1100" dirty="0"/>
              <a:t> мен </a:t>
            </a:r>
            <a:r>
              <a:rPr lang="ru-RU" sz="1100" dirty="0" err="1"/>
              <a:t>баласынан</a:t>
            </a:r>
            <a:r>
              <a:rPr lang="ru-RU" sz="1100" dirty="0"/>
              <a:t> </a:t>
            </a:r>
            <a:r>
              <a:rPr lang="ru-RU" sz="1100" dirty="0" err="1"/>
              <a:t>тұратын</a:t>
            </a:r>
            <a:r>
              <a:rPr lang="ru-RU" sz="1100" dirty="0"/>
              <a:t> </a:t>
            </a:r>
            <a:r>
              <a:rPr lang="ru-RU" sz="1100" dirty="0" err="1"/>
              <a:t>отбасы</a:t>
            </a:r>
            <a:r>
              <a:rPr lang="ru-RU" sz="1100" dirty="0"/>
              <a:t>;</a:t>
            </a:r>
          </a:p>
          <a:p>
            <a:pPr>
              <a:defRPr/>
            </a:pPr>
            <a:r>
              <a:rPr lang="ru-RU" sz="1100" dirty="0"/>
              <a:t>ҚР СЖРА ҰСБ </a:t>
            </a:r>
            <a:r>
              <a:rPr lang="ru-RU" sz="1100" dirty="0" err="1"/>
              <a:t>деректеріне</a:t>
            </a:r>
            <a:r>
              <a:rPr lang="ru-RU" sz="1100" dirty="0"/>
              <a:t> </a:t>
            </a:r>
            <a:r>
              <a:rPr lang="ru-RU" sz="1100" dirty="0" err="1"/>
              <a:t>сәйкес</a:t>
            </a:r>
            <a:endParaRPr lang="ru-RU" sz="1100" dirty="0"/>
          </a:p>
        </p:txBody>
      </p:sp>
      <p:sp>
        <p:nvSpPr>
          <p:cNvPr id="13" name="Прямоугольник 12">
            <a:extLst>
              <a:ext uri="{FF2B5EF4-FFF2-40B4-BE49-F238E27FC236}">
                <a16:creationId xmlns="" xmlns:a16="http://schemas.microsoft.com/office/drawing/2014/main" id="{80D4FC49-523C-DAD0-BFFB-12E88FB5B19D}"/>
              </a:ext>
            </a:extLst>
          </p:cNvPr>
          <p:cNvSpPr/>
          <p:nvPr/>
        </p:nvSpPr>
        <p:spPr>
          <a:xfrm>
            <a:off x="241034" y="893694"/>
            <a:ext cx="3673898" cy="461665"/>
          </a:xfrm>
          <a:prstGeom prst="rect">
            <a:avLst/>
          </a:prstGeom>
          <a:noFill/>
          <a:ln>
            <a:solidFill>
              <a:srgbClr val="002060"/>
            </a:solidFill>
          </a:ln>
        </p:spPr>
        <p:txBody>
          <a:bodyPr wrap="square">
            <a:spAutoFit/>
          </a:bodyPr>
          <a:lstStyle/>
          <a:p>
            <a:pPr>
              <a:defRPr/>
            </a:pPr>
            <a:r>
              <a:rPr lang="kk-KZ" sz="1200" dirty="0">
                <a:solidFill>
                  <a:srgbClr val="4472C4">
                    <a:lumMod val="75000"/>
                  </a:srgbClr>
                </a:solidFill>
              </a:rPr>
              <a:t>Ажырасу жағдайының некелесу жағдайларына ара қатынасы</a:t>
            </a:r>
            <a:endParaRPr lang="ru-RU" sz="1200" dirty="0">
              <a:solidFill>
                <a:srgbClr val="4472C4">
                  <a:lumMod val="75000"/>
                </a:srgbClr>
              </a:solidFill>
            </a:endParaRPr>
          </a:p>
        </p:txBody>
      </p:sp>
      <p:sp>
        <p:nvSpPr>
          <p:cNvPr id="14" name="Прямоугольник 13">
            <a:extLst>
              <a:ext uri="{FF2B5EF4-FFF2-40B4-BE49-F238E27FC236}">
                <a16:creationId xmlns="" xmlns:a16="http://schemas.microsoft.com/office/drawing/2014/main" id="{16A04157-408E-CD40-50D8-B19D90C59246}"/>
              </a:ext>
            </a:extLst>
          </p:cNvPr>
          <p:cNvSpPr/>
          <p:nvPr/>
        </p:nvSpPr>
        <p:spPr>
          <a:xfrm>
            <a:off x="238125" y="2129575"/>
            <a:ext cx="3695520" cy="461665"/>
          </a:xfrm>
          <a:prstGeom prst="rect">
            <a:avLst/>
          </a:prstGeom>
          <a:noFill/>
          <a:ln>
            <a:solidFill>
              <a:srgbClr val="002060"/>
            </a:solidFill>
          </a:ln>
        </p:spPr>
        <p:txBody>
          <a:bodyPr wrap="square">
            <a:spAutoFit/>
          </a:bodyPr>
          <a:lstStyle/>
          <a:p>
            <a:pPr>
              <a:defRPr/>
            </a:pPr>
            <a:r>
              <a:rPr lang="ru-RU" altLang="ru-RU" sz="1200" dirty="0" err="1">
                <a:solidFill>
                  <a:srgbClr val="4472C4">
                    <a:lumMod val="75000"/>
                  </a:srgbClr>
                </a:solidFill>
              </a:rPr>
              <a:t>Балалар</a:t>
            </a:r>
            <a:r>
              <a:rPr lang="ru-RU" altLang="ru-RU" sz="1200" dirty="0">
                <a:solidFill>
                  <a:srgbClr val="4472C4">
                    <a:lumMod val="75000"/>
                  </a:srgbClr>
                </a:solidFill>
              </a:rPr>
              <a:t> </a:t>
            </a:r>
            <a:r>
              <a:rPr lang="ru-RU" altLang="ru-RU" sz="1200" dirty="0" err="1">
                <a:solidFill>
                  <a:srgbClr val="4472C4">
                    <a:lumMod val="75000"/>
                  </a:srgbClr>
                </a:solidFill>
              </a:rPr>
              <a:t>бойында</a:t>
            </a:r>
            <a:r>
              <a:rPr lang="ru-RU" altLang="ru-RU" sz="1200" dirty="0">
                <a:solidFill>
                  <a:srgbClr val="4472C4">
                    <a:lumMod val="75000"/>
                  </a:srgbClr>
                </a:solidFill>
              </a:rPr>
              <a:t> </a:t>
            </a:r>
            <a:r>
              <a:rPr lang="ru-RU" altLang="ru-RU" sz="1200" dirty="0" err="1">
                <a:solidFill>
                  <a:srgbClr val="4472C4">
                    <a:lumMod val="75000"/>
                  </a:srgbClr>
                </a:solidFill>
              </a:rPr>
              <a:t>құндылықтар</a:t>
            </a:r>
            <a:r>
              <a:rPr lang="ru-RU" altLang="ru-RU" sz="1200" dirty="0">
                <a:solidFill>
                  <a:srgbClr val="4472C4">
                    <a:lumMod val="75000"/>
                  </a:srgbClr>
                </a:solidFill>
              </a:rPr>
              <a:t> </a:t>
            </a:r>
            <a:r>
              <a:rPr lang="ru-RU" altLang="ru-RU" sz="1200" dirty="0" err="1">
                <a:solidFill>
                  <a:srgbClr val="4472C4">
                    <a:lumMod val="75000"/>
                  </a:srgbClr>
                </a:solidFill>
              </a:rPr>
              <a:t>деңгейінің</a:t>
            </a:r>
            <a:r>
              <a:rPr lang="ru-RU" altLang="ru-RU" sz="1200" dirty="0">
                <a:solidFill>
                  <a:srgbClr val="4472C4">
                    <a:lumMod val="75000"/>
                  </a:srgbClr>
                </a:solidFill>
              </a:rPr>
              <a:t> </a:t>
            </a:r>
            <a:r>
              <a:rPr lang="ru-RU" altLang="ru-RU" sz="1200" dirty="0" err="1">
                <a:solidFill>
                  <a:srgbClr val="4472C4">
                    <a:lumMod val="75000"/>
                  </a:srgbClr>
                </a:solidFill>
              </a:rPr>
              <a:t>төмендеуі</a:t>
            </a:r>
            <a:r>
              <a:rPr lang="ru-RU" altLang="ru-RU" sz="1200" dirty="0">
                <a:solidFill>
                  <a:srgbClr val="4472C4">
                    <a:lumMod val="75000"/>
                  </a:srgbClr>
                </a:solidFill>
              </a:rPr>
              <a:t>:</a:t>
            </a:r>
          </a:p>
        </p:txBody>
      </p:sp>
      <p:sp>
        <p:nvSpPr>
          <p:cNvPr id="15" name="Прямоугольник 14">
            <a:extLst>
              <a:ext uri="{FF2B5EF4-FFF2-40B4-BE49-F238E27FC236}">
                <a16:creationId xmlns="" xmlns:a16="http://schemas.microsoft.com/office/drawing/2014/main" id="{B590630A-2960-B04A-B12A-726AD5514506}"/>
              </a:ext>
            </a:extLst>
          </p:cNvPr>
          <p:cNvSpPr/>
          <p:nvPr/>
        </p:nvSpPr>
        <p:spPr>
          <a:xfrm>
            <a:off x="238125" y="4204315"/>
            <a:ext cx="3695520" cy="461665"/>
          </a:xfrm>
          <a:prstGeom prst="rect">
            <a:avLst/>
          </a:prstGeom>
          <a:noFill/>
          <a:ln>
            <a:solidFill>
              <a:srgbClr val="002060"/>
            </a:solidFill>
          </a:ln>
        </p:spPr>
        <p:txBody>
          <a:bodyPr wrap="square">
            <a:spAutoFit/>
          </a:bodyPr>
          <a:lstStyle/>
          <a:p>
            <a:pPr>
              <a:defRPr/>
            </a:pPr>
            <a:r>
              <a:rPr lang="ru-RU" altLang="ru-RU" sz="1200" dirty="0" err="1">
                <a:solidFill>
                  <a:srgbClr val="4472C4">
                    <a:lumMod val="75000"/>
                  </a:srgbClr>
                </a:solidFill>
              </a:rPr>
              <a:t>Отбасындағы</a:t>
            </a:r>
            <a:r>
              <a:rPr lang="ru-RU" altLang="ru-RU" sz="1200" dirty="0">
                <a:solidFill>
                  <a:srgbClr val="4472C4">
                    <a:lumMod val="75000"/>
                  </a:srgbClr>
                </a:solidFill>
              </a:rPr>
              <a:t> </a:t>
            </a:r>
            <a:r>
              <a:rPr lang="ru-RU" altLang="ru-RU" sz="1200" dirty="0" err="1">
                <a:solidFill>
                  <a:srgbClr val="4472C4">
                    <a:lumMod val="75000"/>
                  </a:srgbClr>
                </a:solidFill>
              </a:rPr>
              <a:t>эмоционалды-психологиялық</a:t>
            </a:r>
            <a:r>
              <a:rPr lang="ru-RU" altLang="ru-RU" sz="1200" dirty="0">
                <a:solidFill>
                  <a:srgbClr val="4472C4">
                    <a:lumMod val="75000"/>
                  </a:srgbClr>
                </a:solidFill>
              </a:rPr>
              <a:t> </a:t>
            </a:r>
            <a:r>
              <a:rPr lang="ru-RU" altLang="ru-RU" sz="1200" dirty="0" err="1">
                <a:solidFill>
                  <a:srgbClr val="4472C4">
                    <a:lumMod val="75000"/>
                  </a:srgbClr>
                </a:solidFill>
              </a:rPr>
              <a:t>жақындықтың</a:t>
            </a:r>
            <a:r>
              <a:rPr lang="ru-RU" altLang="ru-RU" sz="1200" dirty="0">
                <a:solidFill>
                  <a:srgbClr val="4472C4">
                    <a:lumMod val="75000"/>
                  </a:srgbClr>
                </a:solidFill>
              </a:rPr>
              <a:t> </a:t>
            </a:r>
            <a:r>
              <a:rPr lang="ru-RU" altLang="ru-RU" sz="1200" dirty="0" err="1">
                <a:solidFill>
                  <a:srgbClr val="4472C4">
                    <a:lumMod val="75000"/>
                  </a:srgbClr>
                </a:solidFill>
              </a:rPr>
              <a:t>төмендеуі</a:t>
            </a:r>
            <a:r>
              <a:rPr lang="ru-RU" altLang="ru-RU" sz="1200" dirty="0">
                <a:solidFill>
                  <a:srgbClr val="4472C4">
                    <a:lumMod val="75000"/>
                  </a:srgbClr>
                </a:solidFill>
              </a:rPr>
              <a:t>:</a:t>
            </a:r>
          </a:p>
        </p:txBody>
      </p:sp>
      <p:sp>
        <p:nvSpPr>
          <p:cNvPr id="20" name="Прямоугольник 19">
            <a:extLst>
              <a:ext uri="{FF2B5EF4-FFF2-40B4-BE49-F238E27FC236}">
                <a16:creationId xmlns="" xmlns:a16="http://schemas.microsoft.com/office/drawing/2014/main" id="{D4E39B28-1A83-ED01-79E7-0C717113CA4C}"/>
              </a:ext>
            </a:extLst>
          </p:cNvPr>
          <p:cNvSpPr/>
          <p:nvPr/>
        </p:nvSpPr>
        <p:spPr>
          <a:xfrm>
            <a:off x="8686862" y="880328"/>
            <a:ext cx="3464710" cy="3108543"/>
          </a:xfrm>
          <a:prstGeom prst="rect">
            <a:avLst/>
          </a:prstGeom>
        </p:spPr>
        <p:txBody>
          <a:bodyPr wrap="square">
            <a:spAutoFit/>
          </a:bodyPr>
          <a:lstStyle/>
          <a:p>
            <a:pPr algn="ctr">
              <a:defRPr/>
            </a:pPr>
            <a:r>
              <a:rPr lang="kk-KZ" i="1" dirty="0">
                <a:solidFill>
                  <a:srgbClr val="FFFFFF"/>
                </a:solidFill>
                <a:ea typeface="Times New Roman" panose="02020603050405020304" pitchFamily="18" charset="0"/>
                <a:cs typeface="Times New Roman" panose="02020603050405020304" pitchFamily="18" charset="0"/>
              </a:rPr>
              <a:t>Қазақстандық отбасының мәселелері</a:t>
            </a:r>
          </a:p>
          <a:p>
            <a:pPr algn="ctr">
              <a:defRPr/>
            </a:pPr>
            <a:endParaRPr lang="kk-KZ" b="1" i="1" dirty="0">
              <a:solidFill>
                <a:srgbClr val="FFFFFF"/>
              </a:solidFill>
              <a:ea typeface="Times New Roman" panose="02020603050405020304" pitchFamily="18" charset="0"/>
              <a:cs typeface="Times New Roman" panose="02020603050405020304" pitchFamily="18" charset="0"/>
            </a:endParaRPr>
          </a:p>
          <a:p>
            <a:pPr algn="ctr">
              <a:defRPr/>
            </a:pPr>
            <a:r>
              <a:rPr lang="ru-RU" dirty="0">
                <a:solidFill>
                  <a:srgbClr val="FFFFFF"/>
                </a:solidFill>
              </a:rPr>
              <a:t>■ </a:t>
            </a:r>
            <a:r>
              <a:rPr lang="kk-KZ" i="1" dirty="0">
                <a:solidFill>
                  <a:srgbClr val="FFFFFF"/>
                </a:solidFill>
                <a:ea typeface="Times New Roman" panose="02020603050405020304" pitchFamily="18" charset="0"/>
                <a:cs typeface="Times New Roman" panose="02020603050405020304" pitchFamily="18" charset="0"/>
              </a:rPr>
              <a:t>Отбасы институтындағы құндылықтар дың төмендеуі</a:t>
            </a:r>
          </a:p>
          <a:p>
            <a:pPr algn="ctr">
              <a:defRPr/>
            </a:pPr>
            <a:r>
              <a:rPr lang="ru-RU" dirty="0">
                <a:solidFill>
                  <a:srgbClr val="FFFFFF"/>
                </a:solidFill>
              </a:rPr>
              <a:t>■ Отбасы </a:t>
            </a:r>
            <a:r>
              <a:rPr lang="ru-RU" dirty="0" err="1">
                <a:solidFill>
                  <a:srgbClr val="FFFFFF"/>
                </a:solidFill>
              </a:rPr>
              <a:t>құруды</a:t>
            </a:r>
            <a:r>
              <a:rPr lang="ru-RU" dirty="0">
                <a:solidFill>
                  <a:srgbClr val="FFFFFF"/>
                </a:solidFill>
              </a:rPr>
              <a:t> </a:t>
            </a:r>
            <a:r>
              <a:rPr lang="ru-RU" dirty="0" err="1">
                <a:solidFill>
                  <a:srgbClr val="FFFFFF"/>
                </a:solidFill>
              </a:rPr>
              <a:t>және</a:t>
            </a:r>
            <a:r>
              <a:rPr lang="ru-RU" dirty="0">
                <a:solidFill>
                  <a:srgbClr val="FFFFFF"/>
                </a:solidFill>
              </a:rPr>
              <a:t> </a:t>
            </a:r>
            <a:r>
              <a:rPr lang="ru-RU" dirty="0" err="1">
                <a:solidFill>
                  <a:srgbClr val="FFFFFF"/>
                </a:solidFill>
              </a:rPr>
              <a:t>ата-ана</a:t>
            </a:r>
            <a:r>
              <a:rPr lang="ru-RU" dirty="0">
                <a:solidFill>
                  <a:srgbClr val="FFFFFF"/>
                </a:solidFill>
              </a:rPr>
              <a:t> </a:t>
            </a:r>
            <a:r>
              <a:rPr lang="ru-RU" dirty="0" err="1">
                <a:solidFill>
                  <a:srgbClr val="FFFFFF"/>
                </a:solidFill>
              </a:rPr>
              <a:t>болуды</a:t>
            </a:r>
            <a:r>
              <a:rPr lang="ru-RU" dirty="0">
                <a:solidFill>
                  <a:srgbClr val="FFFFFF"/>
                </a:solidFill>
              </a:rPr>
              <a:t> </a:t>
            </a:r>
            <a:r>
              <a:rPr lang="ru-RU" dirty="0" err="1">
                <a:solidFill>
                  <a:srgbClr val="FFFFFF"/>
                </a:solidFill>
              </a:rPr>
              <a:t>жоспарлауға</a:t>
            </a:r>
            <a:r>
              <a:rPr lang="ru-RU" dirty="0">
                <a:solidFill>
                  <a:srgbClr val="FFFFFF"/>
                </a:solidFill>
              </a:rPr>
              <a:t> </a:t>
            </a:r>
            <a:r>
              <a:rPr lang="ru-RU" dirty="0" err="1">
                <a:solidFill>
                  <a:srgbClr val="FFFFFF"/>
                </a:solidFill>
              </a:rPr>
              <a:t>бейқам</a:t>
            </a:r>
            <a:r>
              <a:rPr lang="ru-RU" dirty="0">
                <a:solidFill>
                  <a:srgbClr val="FFFFFF"/>
                </a:solidFill>
              </a:rPr>
              <a:t> </a:t>
            </a:r>
            <a:r>
              <a:rPr lang="ru-RU" dirty="0" err="1">
                <a:solidFill>
                  <a:srgbClr val="FFFFFF"/>
                </a:solidFill>
              </a:rPr>
              <a:t>қарау</a:t>
            </a:r>
            <a:endParaRPr lang="ru-RU" dirty="0">
              <a:solidFill>
                <a:srgbClr val="FFFFFF"/>
              </a:solidFill>
            </a:endParaRPr>
          </a:p>
          <a:p>
            <a:pPr algn="ctr">
              <a:defRPr/>
            </a:pPr>
            <a:r>
              <a:rPr lang="ru-RU" dirty="0">
                <a:solidFill>
                  <a:srgbClr val="FFFFFF"/>
                </a:solidFill>
              </a:rPr>
              <a:t>■  </a:t>
            </a:r>
            <a:r>
              <a:rPr lang="ru-RU" dirty="0" err="1">
                <a:solidFill>
                  <a:srgbClr val="FFFFFF"/>
                </a:solidFill>
              </a:rPr>
              <a:t>Ата-ана</a:t>
            </a:r>
            <a:r>
              <a:rPr lang="ru-RU" dirty="0">
                <a:solidFill>
                  <a:srgbClr val="FFFFFF"/>
                </a:solidFill>
              </a:rPr>
              <a:t> мен бала </a:t>
            </a:r>
            <a:r>
              <a:rPr lang="ru-RU" dirty="0" err="1">
                <a:solidFill>
                  <a:srgbClr val="FFFFFF"/>
                </a:solidFill>
              </a:rPr>
              <a:t>қарым-қатынасының</a:t>
            </a:r>
            <a:r>
              <a:rPr lang="ru-RU" dirty="0">
                <a:solidFill>
                  <a:srgbClr val="FFFFFF"/>
                </a:solidFill>
              </a:rPr>
              <a:t> </a:t>
            </a:r>
            <a:r>
              <a:rPr lang="ru-RU" dirty="0" err="1">
                <a:solidFill>
                  <a:srgbClr val="FFFFFF"/>
                </a:solidFill>
              </a:rPr>
              <a:t>құлдырауы</a:t>
            </a:r>
            <a:endParaRPr lang="ru-RU" dirty="0">
              <a:solidFill>
                <a:srgbClr val="FFFFFF"/>
              </a:solidFill>
            </a:endParaRPr>
          </a:p>
          <a:p>
            <a:pPr algn="ctr">
              <a:defRPr/>
            </a:pPr>
            <a:r>
              <a:rPr lang="ru-RU" dirty="0">
                <a:solidFill>
                  <a:srgbClr val="FFFFFF"/>
                </a:solidFill>
              </a:rPr>
              <a:t>■ </a:t>
            </a:r>
            <a:r>
              <a:rPr lang="ru-RU" i="1" dirty="0" err="1">
                <a:solidFill>
                  <a:srgbClr val="FFFFFF"/>
                </a:solidFill>
              </a:rPr>
              <a:t>Ұлттық</a:t>
            </a:r>
            <a:r>
              <a:rPr lang="ru-RU" i="1" dirty="0">
                <a:solidFill>
                  <a:srgbClr val="FFFFFF"/>
                </a:solidFill>
              </a:rPr>
              <a:t> </a:t>
            </a:r>
            <a:r>
              <a:rPr lang="ru-RU" i="1" dirty="0" err="1">
                <a:solidFill>
                  <a:srgbClr val="FFFFFF"/>
                </a:solidFill>
              </a:rPr>
              <a:t>мәдениетпен</a:t>
            </a:r>
            <a:r>
              <a:rPr lang="ru-RU" i="1" dirty="0">
                <a:solidFill>
                  <a:srgbClr val="FFFFFF"/>
                </a:solidFill>
              </a:rPr>
              <a:t> </a:t>
            </a:r>
            <a:r>
              <a:rPr lang="ru-RU" i="1" dirty="0" err="1">
                <a:solidFill>
                  <a:srgbClr val="FFFFFF"/>
                </a:solidFill>
              </a:rPr>
              <a:t>байланыстың</a:t>
            </a:r>
            <a:r>
              <a:rPr lang="ru-RU" i="1" dirty="0">
                <a:solidFill>
                  <a:srgbClr val="FFFFFF"/>
                </a:solidFill>
              </a:rPr>
              <a:t> </a:t>
            </a:r>
            <a:r>
              <a:rPr lang="ru-RU" i="1" dirty="0" err="1">
                <a:solidFill>
                  <a:srgbClr val="FFFFFF"/>
                </a:solidFill>
              </a:rPr>
              <a:t>болмауы</a:t>
            </a:r>
            <a:endParaRPr lang="ru-RU" i="1" dirty="0">
              <a:solidFill>
                <a:srgbClr val="FFFFFF"/>
              </a:solidFill>
            </a:endParaRPr>
          </a:p>
          <a:p>
            <a:pPr algn="ctr">
              <a:defRPr/>
            </a:pPr>
            <a:r>
              <a:rPr lang="ru-RU" dirty="0">
                <a:solidFill>
                  <a:srgbClr val="FFFFFF"/>
                </a:solidFill>
              </a:rPr>
              <a:t>■ </a:t>
            </a:r>
            <a:r>
              <a:rPr lang="ru-RU" i="1" dirty="0" err="1">
                <a:solidFill>
                  <a:srgbClr val="FFFFFF"/>
                </a:solidFill>
              </a:rPr>
              <a:t>Девиантты</a:t>
            </a:r>
            <a:r>
              <a:rPr lang="ru-RU" i="1" dirty="0">
                <a:solidFill>
                  <a:srgbClr val="FFFFFF"/>
                </a:solidFill>
              </a:rPr>
              <a:t> </a:t>
            </a:r>
            <a:r>
              <a:rPr lang="ru-RU" i="1" dirty="0" err="1">
                <a:solidFill>
                  <a:srgbClr val="FFFFFF"/>
                </a:solidFill>
              </a:rPr>
              <a:t>қалыптағы</a:t>
            </a:r>
            <a:r>
              <a:rPr lang="ru-RU" i="1" dirty="0">
                <a:solidFill>
                  <a:srgbClr val="FFFFFF"/>
                </a:solidFill>
              </a:rPr>
              <a:t> </a:t>
            </a:r>
            <a:r>
              <a:rPr lang="ru-RU" i="1" dirty="0" err="1">
                <a:solidFill>
                  <a:srgbClr val="FFFFFF"/>
                </a:solidFill>
              </a:rPr>
              <a:t>ата-ана</a:t>
            </a:r>
            <a:endParaRPr lang="ru-RU" i="1" dirty="0">
              <a:solidFill>
                <a:srgbClr val="FFFFFF"/>
              </a:solidFill>
            </a:endParaRPr>
          </a:p>
          <a:p>
            <a:pPr algn="ctr">
              <a:defRPr/>
            </a:pPr>
            <a:r>
              <a:rPr lang="ru-RU" i="1" dirty="0">
                <a:solidFill>
                  <a:srgbClr val="FFFFFF"/>
                </a:solidFill>
              </a:rPr>
              <a:t>(бала </a:t>
            </a:r>
            <a:r>
              <a:rPr lang="ru-RU" i="1" dirty="0" err="1">
                <a:solidFill>
                  <a:srgbClr val="FFFFFF"/>
                </a:solidFill>
              </a:rPr>
              <a:t>тәрбиелеудегі</a:t>
            </a:r>
            <a:r>
              <a:rPr lang="ru-RU" i="1" dirty="0">
                <a:solidFill>
                  <a:srgbClr val="FFFFFF"/>
                </a:solidFill>
              </a:rPr>
              <a:t> </a:t>
            </a:r>
            <a:r>
              <a:rPr lang="ru-RU" i="1" dirty="0" err="1">
                <a:solidFill>
                  <a:srgbClr val="FFFFFF"/>
                </a:solidFill>
              </a:rPr>
              <a:t>білімнің</a:t>
            </a:r>
            <a:r>
              <a:rPr lang="ru-RU" i="1" dirty="0">
                <a:solidFill>
                  <a:srgbClr val="FFFFFF"/>
                </a:solidFill>
              </a:rPr>
              <a:t> </a:t>
            </a:r>
            <a:r>
              <a:rPr lang="ru-RU" i="1" dirty="0" err="1">
                <a:solidFill>
                  <a:srgbClr val="FFFFFF"/>
                </a:solidFill>
              </a:rPr>
              <a:t>жеткіліксіздігі</a:t>
            </a:r>
            <a:r>
              <a:rPr lang="ru-RU" i="1" dirty="0">
                <a:solidFill>
                  <a:srgbClr val="FFFFFF"/>
                </a:solidFill>
              </a:rPr>
              <a:t>, алкоголизм, наркомания </a:t>
            </a:r>
            <a:r>
              <a:rPr lang="ru-RU" i="1" dirty="0" err="1">
                <a:solidFill>
                  <a:srgbClr val="FFFFFF"/>
                </a:solidFill>
              </a:rPr>
              <a:t>және</a:t>
            </a:r>
            <a:r>
              <a:rPr lang="ru-RU" i="1" dirty="0">
                <a:solidFill>
                  <a:srgbClr val="FFFFFF"/>
                </a:solidFill>
              </a:rPr>
              <a:t> </a:t>
            </a:r>
            <a:r>
              <a:rPr lang="ru-RU" i="1" dirty="0" err="1">
                <a:solidFill>
                  <a:srgbClr val="FFFFFF"/>
                </a:solidFill>
              </a:rPr>
              <a:t>т.б</a:t>
            </a:r>
            <a:r>
              <a:rPr lang="ru-RU" i="1" dirty="0">
                <a:solidFill>
                  <a:srgbClr val="FFFFFF"/>
                </a:solidFill>
              </a:rPr>
              <a:t>.)</a:t>
            </a:r>
          </a:p>
        </p:txBody>
      </p:sp>
      <p:sp>
        <p:nvSpPr>
          <p:cNvPr id="21" name="Прямоугольник 20">
            <a:extLst>
              <a:ext uri="{FF2B5EF4-FFF2-40B4-BE49-F238E27FC236}">
                <a16:creationId xmlns="" xmlns:a16="http://schemas.microsoft.com/office/drawing/2014/main" id="{826FCE74-FACD-1200-D8B8-6B5A6960ACFB}"/>
              </a:ext>
            </a:extLst>
          </p:cNvPr>
          <p:cNvSpPr/>
          <p:nvPr/>
        </p:nvSpPr>
        <p:spPr>
          <a:xfrm>
            <a:off x="246063" y="5137803"/>
            <a:ext cx="3695520" cy="461665"/>
          </a:xfrm>
          <a:prstGeom prst="rect">
            <a:avLst/>
          </a:prstGeom>
          <a:noFill/>
          <a:ln>
            <a:solidFill>
              <a:srgbClr val="002060"/>
            </a:solidFill>
          </a:ln>
        </p:spPr>
        <p:txBody>
          <a:bodyPr wrap="square">
            <a:spAutoFit/>
          </a:bodyPr>
          <a:lstStyle/>
          <a:p>
            <a:pPr>
              <a:defRPr/>
            </a:pPr>
            <a:r>
              <a:rPr lang="ru-RU" sz="1200" dirty="0" err="1">
                <a:solidFill>
                  <a:srgbClr val="4472C4">
                    <a:lumMod val="75000"/>
                  </a:srgbClr>
                </a:solidFill>
              </a:rPr>
              <a:t>Тұрмыстық</a:t>
            </a:r>
            <a:r>
              <a:rPr lang="ru-RU" sz="1200" dirty="0">
                <a:solidFill>
                  <a:srgbClr val="4472C4">
                    <a:lumMod val="75000"/>
                  </a:srgbClr>
                </a:solidFill>
              </a:rPr>
              <a:t> </a:t>
            </a:r>
            <a:r>
              <a:rPr lang="ru-RU" sz="1200" dirty="0" err="1">
                <a:solidFill>
                  <a:srgbClr val="4472C4">
                    <a:lumMod val="75000"/>
                  </a:srgbClr>
                </a:solidFill>
              </a:rPr>
              <a:t>зорлық-зомбылық</a:t>
            </a:r>
            <a:r>
              <a:rPr lang="ru-RU" sz="1200" dirty="0">
                <a:solidFill>
                  <a:srgbClr val="4472C4">
                    <a:lumMod val="75000"/>
                  </a:srgbClr>
                </a:solidFill>
              </a:rPr>
              <a:t> </a:t>
            </a:r>
            <a:r>
              <a:rPr lang="ru-RU" sz="1200" dirty="0" err="1">
                <a:solidFill>
                  <a:srgbClr val="4472C4">
                    <a:lumMod val="75000"/>
                  </a:srgbClr>
                </a:solidFill>
              </a:rPr>
              <a:t>фактілерінің</a:t>
            </a:r>
            <a:r>
              <a:rPr lang="ru-RU" sz="1200" dirty="0">
                <a:solidFill>
                  <a:srgbClr val="4472C4">
                    <a:lumMod val="75000"/>
                  </a:srgbClr>
                </a:solidFill>
              </a:rPr>
              <a:t> </a:t>
            </a:r>
            <a:r>
              <a:rPr lang="ru-RU" sz="1200" dirty="0" err="1">
                <a:solidFill>
                  <a:srgbClr val="4472C4">
                    <a:lumMod val="75000"/>
                  </a:srgbClr>
                </a:solidFill>
              </a:rPr>
              <a:t>көбеюі</a:t>
            </a:r>
            <a:endParaRPr lang="ru-RU" sz="1200" dirty="0">
              <a:solidFill>
                <a:srgbClr val="4472C4">
                  <a:lumMod val="75000"/>
                </a:srgbClr>
              </a:solidFill>
            </a:endParaRPr>
          </a:p>
        </p:txBody>
      </p:sp>
      <p:sp>
        <p:nvSpPr>
          <p:cNvPr id="22" name="Прямоугольник 21">
            <a:extLst>
              <a:ext uri="{FF2B5EF4-FFF2-40B4-BE49-F238E27FC236}">
                <a16:creationId xmlns="" xmlns:a16="http://schemas.microsoft.com/office/drawing/2014/main" id="{9E1CB7EB-F8FB-E2B3-6413-BB6C76CD5C6F}"/>
              </a:ext>
            </a:extLst>
          </p:cNvPr>
          <p:cNvSpPr/>
          <p:nvPr/>
        </p:nvSpPr>
        <p:spPr>
          <a:xfrm>
            <a:off x="217880" y="5688582"/>
            <a:ext cx="4171605" cy="600164"/>
          </a:xfrm>
          <a:prstGeom prst="rect">
            <a:avLst/>
          </a:prstGeom>
        </p:spPr>
        <p:txBody>
          <a:bodyPr wrap="square">
            <a:spAutoFit/>
          </a:bodyPr>
          <a:lstStyle/>
          <a:p>
            <a:pPr>
              <a:defRPr/>
            </a:pPr>
            <a:r>
              <a:rPr lang="ru-RU" sz="1100" dirty="0"/>
              <a:t>2021 ж.:  </a:t>
            </a:r>
            <a:r>
              <a:rPr lang="ru-RU" sz="1100" b="1" dirty="0">
                <a:solidFill>
                  <a:srgbClr val="5B9BD5">
                    <a:lumMod val="50000"/>
                  </a:srgbClr>
                </a:solidFill>
              </a:rPr>
              <a:t>61 464 </a:t>
            </a:r>
            <a:r>
              <a:rPr lang="ru-RU" sz="1100" dirty="0" err="1"/>
              <a:t>жағдай</a:t>
            </a:r>
            <a:r>
              <a:rPr lang="ru-RU" sz="1100" dirty="0"/>
              <a:t> </a:t>
            </a:r>
            <a:r>
              <a:rPr lang="ru-RU" sz="1100" dirty="0" err="1"/>
              <a:t>тіркелген</a:t>
            </a:r>
            <a:endParaRPr lang="ru-RU" sz="1100" dirty="0"/>
          </a:p>
          <a:p>
            <a:pPr>
              <a:defRPr/>
            </a:pPr>
            <a:r>
              <a:rPr lang="ru-RU" sz="1100" dirty="0"/>
              <a:t>2022 ж., 9 ау. –</a:t>
            </a:r>
            <a:r>
              <a:rPr lang="ru-RU" sz="1100" b="1" dirty="0">
                <a:solidFill>
                  <a:srgbClr val="5B9BD5">
                    <a:lumMod val="50000"/>
                  </a:srgbClr>
                </a:solidFill>
              </a:rPr>
              <a:t>100 000 аса </a:t>
            </a:r>
            <a:r>
              <a:rPr lang="ru-RU" sz="1100" b="1" dirty="0" err="1">
                <a:solidFill>
                  <a:srgbClr val="5B9BD5">
                    <a:lumMod val="50000"/>
                  </a:srgbClr>
                </a:solidFill>
              </a:rPr>
              <a:t>жағдай</a:t>
            </a:r>
            <a:r>
              <a:rPr lang="ru-RU" sz="1100" b="1" dirty="0">
                <a:solidFill>
                  <a:srgbClr val="5B9BD5">
                    <a:lumMod val="50000"/>
                  </a:srgbClr>
                </a:solidFill>
              </a:rPr>
              <a:t> </a:t>
            </a:r>
            <a:r>
              <a:rPr lang="ru-RU" sz="1100" b="1" dirty="0" err="1">
                <a:solidFill>
                  <a:srgbClr val="5B9BD5">
                    <a:lumMod val="50000"/>
                  </a:srgbClr>
                </a:solidFill>
              </a:rPr>
              <a:t>тіркелген</a:t>
            </a:r>
            <a:r>
              <a:rPr lang="ru-RU" sz="1100" b="1" dirty="0">
                <a:solidFill>
                  <a:srgbClr val="5B9BD5">
                    <a:lumMod val="50000"/>
                  </a:srgbClr>
                </a:solidFill>
              </a:rPr>
              <a:t> </a:t>
            </a:r>
          </a:p>
          <a:p>
            <a:pPr>
              <a:defRPr/>
            </a:pPr>
            <a:r>
              <a:rPr lang="en-US" sz="1100" i="1" dirty="0" err="1"/>
              <a:t>factcheck</a:t>
            </a:r>
            <a:r>
              <a:rPr lang="ru-RU" sz="1100" i="1" dirty="0"/>
              <a:t>.</a:t>
            </a:r>
            <a:r>
              <a:rPr lang="en-US" sz="1100" i="1" dirty="0" err="1"/>
              <a:t>kz</a:t>
            </a:r>
            <a:r>
              <a:rPr lang="kk-KZ" sz="1100" i="1" dirty="0"/>
              <a:t> </a:t>
            </a:r>
            <a:r>
              <a:rPr lang="ru-RU" sz="1100" dirty="0" err="1"/>
              <a:t>деректеріне</a:t>
            </a:r>
            <a:r>
              <a:rPr lang="ru-RU" sz="1100" dirty="0"/>
              <a:t> </a:t>
            </a:r>
            <a:r>
              <a:rPr lang="ru-RU" sz="1100" dirty="0" err="1"/>
              <a:t>сәйкес</a:t>
            </a:r>
            <a:endParaRPr lang="ru-RU" sz="1100" dirty="0"/>
          </a:p>
        </p:txBody>
      </p:sp>
      <p:sp>
        <p:nvSpPr>
          <p:cNvPr id="23" name="Стрелка вниз 25">
            <a:extLst>
              <a:ext uri="{FF2B5EF4-FFF2-40B4-BE49-F238E27FC236}">
                <a16:creationId xmlns="" xmlns:a16="http://schemas.microsoft.com/office/drawing/2014/main" id="{D63C74AE-CD66-9B04-47E0-9AB00815E0D5}"/>
              </a:ext>
            </a:extLst>
          </p:cNvPr>
          <p:cNvSpPr/>
          <p:nvPr/>
        </p:nvSpPr>
        <p:spPr>
          <a:xfrm>
            <a:off x="10247356" y="4060165"/>
            <a:ext cx="534838" cy="381114"/>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FFFFFF"/>
              </a:solidFill>
            </a:endParaRPr>
          </a:p>
        </p:txBody>
      </p:sp>
      <p:sp>
        <p:nvSpPr>
          <p:cNvPr id="24" name="Прямоугольник 23">
            <a:extLst>
              <a:ext uri="{FF2B5EF4-FFF2-40B4-BE49-F238E27FC236}">
                <a16:creationId xmlns="" xmlns:a16="http://schemas.microsoft.com/office/drawing/2014/main" id="{94559FCB-A178-64B5-00A9-F24528FAF05F}"/>
              </a:ext>
            </a:extLst>
          </p:cNvPr>
          <p:cNvSpPr/>
          <p:nvPr/>
        </p:nvSpPr>
        <p:spPr>
          <a:xfrm>
            <a:off x="8942464" y="4441279"/>
            <a:ext cx="3144622" cy="1323439"/>
          </a:xfrm>
          <a:prstGeom prst="rect">
            <a:avLst/>
          </a:prstGeom>
        </p:spPr>
        <p:txBody>
          <a:bodyPr wrap="square">
            <a:spAutoFit/>
          </a:bodyPr>
          <a:lstStyle/>
          <a:p>
            <a:pPr algn="ctr">
              <a:defRPr/>
            </a:pPr>
            <a:r>
              <a:rPr lang="ru-RU" sz="1600" i="1" dirty="0">
                <a:solidFill>
                  <a:srgbClr val="FFFFFF"/>
                </a:solidFill>
                <a:ea typeface="Times New Roman" panose="02020603050405020304" pitchFamily="18" charset="0"/>
                <a:cs typeface="Times New Roman" panose="02020603050405020304" pitchFamily="18" charset="0"/>
              </a:rPr>
              <a:t>ШЕШІМІ</a:t>
            </a:r>
          </a:p>
          <a:p>
            <a:pPr algn="ctr">
              <a:defRPr/>
            </a:pPr>
            <a:endParaRPr lang="ru-RU" sz="1600" i="1" dirty="0">
              <a:solidFill>
                <a:srgbClr val="FFFFFF"/>
              </a:solidFill>
              <a:ea typeface="Times New Roman" panose="02020603050405020304" pitchFamily="18" charset="0"/>
              <a:cs typeface="Times New Roman" panose="02020603050405020304" pitchFamily="18" charset="0"/>
            </a:endParaRPr>
          </a:p>
          <a:p>
            <a:pPr algn="ctr">
              <a:defRPr/>
            </a:pPr>
            <a:r>
              <a:rPr lang="kk-KZ" sz="1600" i="1" dirty="0">
                <a:solidFill>
                  <a:srgbClr val="FFFFFF"/>
                </a:solidFill>
                <a:ea typeface="Times New Roman" panose="02020603050405020304" pitchFamily="18" charset="0"/>
                <a:cs typeface="Times New Roman" panose="02020603050405020304" pitchFamily="18" charset="0"/>
              </a:rPr>
              <a:t>Ата-аналарға жүйелі психологиялық-педагогикалық білім беру </a:t>
            </a:r>
            <a:endParaRPr lang="ru-RU" sz="1600" i="1" dirty="0">
              <a:solidFill>
                <a:srgbClr val="FFFFFF"/>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8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1916C75D-A425-C7A5-71CF-D90ED4EEB198}"/>
              </a:ext>
            </a:extLst>
          </p:cNvPr>
          <p:cNvSpPr txBox="1">
            <a:spLocks/>
          </p:cNvSpPr>
          <p:nvPr/>
        </p:nvSpPr>
        <p:spPr>
          <a:xfrm>
            <a:off x="648418" y="2694258"/>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kk-KZ" sz="3200" b="1" dirty="0">
                <a:solidFill>
                  <a:schemeClr val="accent1">
                    <a:lumMod val="75000"/>
                  </a:schemeClr>
                </a:solidFill>
              </a:rPr>
              <a:t>НАЗАР АУДАРҒАНДАРЫҢЫЗҒА РАҚМЕТ</a:t>
            </a:r>
            <a:endParaRPr lang="ru-RU" sz="3200" b="1" dirty="0">
              <a:solidFill>
                <a:schemeClr val="accent1">
                  <a:lumMod val="75000"/>
                </a:schemeClr>
              </a:solidFill>
            </a:endParaRPr>
          </a:p>
        </p:txBody>
      </p:sp>
    </p:spTree>
    <p:extLst>
      <p:ext uri="{BB962C8B-B14F-4D97-AF65-F5344CB8AC3E}">
        <p14:creationId xmlns:p14="http://schemas.microsoft.com/office/powerpoint/2010/main" val="305617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a:extLst>
              <a:ext uri="{FF2B5EF4-FFF2-40B4-BE49-F238E27FC236}">
                <a16:creationId xmlns:a16="http://schemas.microsoft.com/office/drawing/2014/main" xmlns="" id="{5A9C320A-5AF9-5D7B-2649-01E291D4213D}"/>
              </a:ext>
            </a:extLst>
          </p:cNvPr>
          <p:cNvCxnSpPr/>
          <p:nvPr/>
        </p:nvCxnSpPr>
        <p:spPr>
          <a:xfrm>
            <a:off x="4788" y="6727483"/>
            <a:ext cx="12196788" cy="0"/>
          </a:xfrm>
          <a:prstGeom prst="line">
            <a:avLst/>
          </a:prstGeom>
          <a:ln w="28575">
            <a:solidFill>
              <a:srgbClr val="D49A0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B4F5823-583A-E495-125D-3365BA6590F0}"/>
              </a:ext>
            </a:extLst>
          </p:cNvPr>
          <p:cNvSpPr txBox="1"/>
          <p:nvPr/>
        </p:nvSpPr>
        <p:spPr>
          <a:xfrm>
            <a:off x="1062399" y="298155"/>
            <a:ext cx="10305327" cy="523220"/>
          </a:xfrm>
          <a:prstGeom prst="rect">
            <a:avLst/>
          </a:prstGeom>
          <a:noFill/>
        </p:spPr>
        <p:txBody>
          <a:bodyPr wrap="square" rtlCol="0">
            <a:spAutoFit/>
          </a:bodyPr>
          <a:lstStyle/>
          <a:p>
            <a:pPr algn="ctr"/>
            <a:r>
              <a:rPr lang="ru-RU" sz="2800" dirty="0">
                <a:solidFill>
                  <a:srgbClr val="5B9BD5">
                    <a:lumMod val="50000"/>
                  </a:srgbClr>
                </a:solidFill>
                <a:ea typeface="Cambria Math" panose="02040503050406030204" pitchFamily="18" charset="0"/>
              </a:rPr>
              <a:t>АТА-АНАЛАРДЫ ПЕДАГОГИКАЛЫҚ ҚОЛДАУ ОРТАЛЫҒЫ</a:t>
            </a:r>
          </a:p>
        </p:txBody>
      </p:sp>
      <p:sp>
        <p:nvSpPr>
          <p:cNvPr id="41" name="TextBox 13"/>
          <p:cNvSpPr txBox="1">
            <a:spLocks noChangeArrowheads="1"/>
          </p:cNvSpPr>
          <p:nvPr/>
        </p:nvSpPr>
        <p:spPr bwMode="auto">
          <a:xfrm>
            <a:off x="9205913" y="5007985"/>
            <a:ext cx="2855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Әлеуметтік</a:t>
            </a:r>
            <a:r>
              <a:rPr lang="ru-RU" altLang="ru-RU" dirty="0">
                <a:ea typeface="Cambria Math" panose="02040503050406030204" pitchFamily="18" charset="0"/>
              </a:rPr>
              <a:t> </a:t>
            </a:r>
            <a:r>
              <a:rPr lang="ru-RU" altLang="ru-RU" dirty="0" err="1">
                <a:ea typeface="Cambria Math" panose="02040503050406030204" pitchFamily="18" charset="0"/>
              </a:rPr>
              <a:t>серіктестікке</a:t>
            </a:r>
            <a:r>
              <a:rPr lang="ru-RU" altLang="ru-RU" dirty="0">
                <a:ea typeface="Cambria Math" panose="02040503050406030204" pitchFamily="18" charset="0"/>
              </a:rPr>
              <a:t> </a:t>
            </a:r>
            <a:r>
              <a:rPr lang="ru-RU" altLang="ru-RU" dirty="0" err="1">
                <a:ea typeface="Cambria Math" panose="02040503050406030204" pitchFamily="18" charset="0"/>
              </a:rPr>
              <a:t>басымдық</a:t>
            </a:r>
            <a:r>
              <a:rPr lang="ru-RU" altLang="ru-RU" dirty="0">
                <a:ea typeface="Cambria Math" panose="02040503050406030204" pitchFamily="18" charset="0"/>
              </a:rPr>
              <a:t> беру, </a:t>
            </a:r>
            <a:r>
              <a:rPr lang="ru-RU" altLang="ru-RU" dirty="0" err="1">
                <a:ea typeface="Cambria Math" panose="02040503050406030204" pitchFamily="18" charset="0"/>
              </a:rPr>
              <a:t>ресурстық</a:t>
            </a:r>
            <a:r>
              <a:rPr lang="ru-RU" altLang="ru-RU" dirty="0">
                <a:ea typeface="Cambria Math" panose="02040503050406030204" pitchFamily="18" charset="0"/>
              </a:rPr>
              <a:t> </a:t>
            </a:r>
            <a:r>
              <a:rPr lang="ru-RU" altLang="ru-RU" dirty="0" err="1">
                <a:ea typeface="Cambria Math" panose="02040503050406030204" pitchFamily="18" charset="0"/>
              </a:rPr>
              <a:t>ұйымдар</a:t>
            </a:r>
            <a:r>
              <a:rPr lang="ru-RU" altLang="ru-RU" dirty="0">
                <a:ea typeface="Cambria Math" panose="02040503050406030204" pitchFamily="18" charset="0"/>
              </a:rPr>
              <a:t> мен </a:t>
            </a:r>
            <a:r>
              <a:rPr lang="ru-RU" altLang="ru-RU" dirty="0" err="1" smtClean="0">
                <a:ea typeface="Cambria Math" panose="02040503050406030204" pitchFamily="18" charset="0"/>
              </a:rPr>
              <a:t>білікті</a:t>
            </a:r>
            <a:r>
              <a:rPr lang="ru-RU" altLang="ru-RU" dirty="0" smtClean="0">
                <a:ea typeface="Cambria Math" panose="02040503050406030204" pitchFamily="18" charset="0"/>
              </a:rPr>
              <a:t> </a:t>
            </a:r>
            <a:r>
              <a:rPr lang="ru-RU" altLang="ru-RU" dirty="0" err="1" smtClean="0">
                <a:ea typeface="Cambria Math" panose="02040503050406030204" pitchFamily="18" charset="0"/>
              </a:rPr>
              <a:t>эксперттерді</a:t>
            </a:r>
            <a:r>
              <a:rPr lang="ru-RU" altLang="ru-RU" dirty="0" smtClean="0">
                <a:ea typeface="Cambria Math" panose="02040503050406030204" pitchFamily="18" charset="0"/>
              </a:rPr>
              <a:t> </a:t>
            </a:r>
            <a:r>
              <a:rPr lang="ru-RU" altLang="ru-RU" dirty="0" err="1">
                <a:ea typeface="Cambria Math" panose="02040503050406030204" pitchFamily="18" charset="0"/>
              </a:rPr>
              <a:t>тарту</a:t>
            </a:r>
            <a:r>
              <a:rPr lang="ru-RU" altLang="ru-RU" dirty="0">
                <a:ea typeface="Cambria Math" panose="02040503050406030204" pitchFamily="18" charset="0"/>
              </a:rPr>
              <a:t>;</a:t>
            </a:r>
          </a:p>
        </p:txBody>
      </p:sp>
      <p:sp>
        <p:nvSpPr>
          <p:cNvPr id="42" name="Прямоугольник 18"/>
          <p:cNvSpPr>
            <a:spLocks noChangeArrowheads="1"/>
          </p:cNvSpPr>
          <p:nvPr/>
        </p:nvSpPr>
        <p:spPr bwMode="auto">
          <a:xfrm>
            <a:off x="642938" y="1498275"/>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sz="1800" b="1" dirty="0" err="1">
                <a:solidFill>
                  <a:srgbClr val="5B9BD5">
                    <a:lumMod val="50000"/>
                  </a:srgbClr>
                </a:solidFill>
                <a:latin typeface="Arial"/>
                <a:ea typeface="Cambria Math" panose="02040503050406030204" pitchFamily="18" charset="0"/>
              </a:rPr>
              <a:t>Мақсаты</a:t>
            </a:r>
            <a:r>
              <a:rPr lang="ru-RU" altLang="ru-RU" sz="1800" b="1" dirty="0">
                <a:solidFill>
                  <a:srgbClr val="5B9BD5">
                    <a:lumMod val="50000"/>
                  </a:srgbClr>
                </a:solidFill>
                <a:latin typeface="Arial"/>
                <a:ea typeface="Cambria Math" panose="02040503050406030204" pitchFamily="18" charset="0"/>
              </a:rPr>
              <a:t>: </a:t>
            </a:r>
            <a:r>
              <a:rPr lang="kk-KZ" sz="1800" dirty="0">
                <a:solidFill>
                  <a:srgbClr val="000000"/>
                </a:solidFill>
                <a:effectLst/>
                <a:ea typeface="Calibri" panose="020F0502020204030204" pitchFamily="34" charset="0"/>
              </a:rPr>
              <a:t>балаларды оқыту және тәрбиелеу мәселесі бойынша мектептің ата-аналармен қарым-қатынасын күшейту,  берекелі отбасы мәдениетін дамыту</a:t>
            </a:r>
            <a:endParaRPr lang="ru-RU" altLang="ru-RU" sz="1800" b="1" dirty="0">
              <a:solidFill>
                <a:srgbClr val="5B9BD5">
                  <a:lumMod val="50000"/>
                </a:srgbClr>
              </a:solidFill>
              <a:ea typeface="Cambria Math" panose="02040503050406030204" pitchFamily="18" charset="0"/>
            </a:endParaRPr>
          </a:p>
        </p:txBody>
      </p:sp>
      <p:sp>
        <p:nvSpPr>
          <p:cNvPr id="43" name="Прямоугольник 42"/>
          <p:cNvSpPr/>
          <p:nvPr/>
        </p:nvSpPr>
        <p:spPr>
          <a:xfrm>
            <a:off x="693738" y="2841109"/>
            <a:ext cx="2749471" cy="369332"/>
          </a:xfrm>
          <a:prstGeom prst="rect">
            <a:avLst/>
          </a:prstGeom>
        </p:spPr>
        <p:txBody>
          <a:bodyPr wrap="none">
            <a:spAutoFit/>
          </a:bodyPr>
          <a:lstStyle/>
          <a:p>
            <a:pPr>
              <a:defRPr/>
            </a:pPr>
            <a:r>
              <a:rPr lang="ru-RU" sz="1800" b="1" dirty="0" err="1">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Орталықтың</a:t>
            </a:r>
            <a:r>
              <a:rPr lang="ru-RU" sz="1800" b="1" dirty="0">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 </a:t>
            </a:r>
            <a:r>
              <a:rPr lang="ru-RU" sz="1800" b="1" dirty="0" err="1">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міндеттері</a:t>
            </a:r>
            <a:r>
              <a:rPr lang="ru-RU" sz="1800" b="1" dirty="0">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57" name="Прямоугольник 28"/>
          <p:cNvSpPr>
            <a:spLocks noChangeArrowheads="1"/>
          </p:cNvSpPr>
          <p:nvPr/>
        </p:nvSpPr>
        <p:spPr bwMode="auto">
          <a:xfrm>
            <a:off x="642938" y="4484688"/>
            <a:ext cx="3374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kk-KZ" altLang="ru-RU" sz="1800" b="1" dirty="0">
                <a:solidFill>
                  <a:srgbClr val="5B9BD5">
                    <a:lumMod val="50000"/>
                  </a:srgbClr>
                </a:solidFill>
                <a:latin typeface="Cambria Math" panose="02040503050406030204" pitchFamily="18" charset="0"/>
                <a:ea typeface="Cambria Math" panose="02040503050406030204" pitchFamily="18" charset="0"/>
              </a:rPr>
              <a:t>Ж</a:t>
            </a:r>
            <a:r>
              <a:rPr lang="ru-RU" altLang="ru-RU" sz="1800" b="1" dirty="0">
                <a:solidFill>
                  <a:srgbClr val="5B9BD5">
                    <a:lumMod val="50000"/>
                  </a:srgbClr>
                </a:solidFill>
                <a:latin typeface="Cambria Math" panose="02040503050406030204" pitchFamily="18" charset="0"/>
                <a:ea typeface="Cambria Math" panose="02040503050406030204" pitchFamily="18" charset="0"/>
              </a:rPr>
              <a:t>ҮЗЕГЕ АСЫРУ ПРИНЦИПТЕРІ</a:t>
            </a:r>
          </a:p>
        </p:txBody>
      </p:sp>
      <p:sp>
        <p:nvSpPr>
          <p:cNvPr id="58" name="Прямоугольник 29"/>
          <p:cNvSpPr>
            <a:spLocks noChangeArrowheads="1"/>
          </p:cNvSpPr>
          <p:nvPr/>
        </p:nvSpPr>
        <p:spPr bwMode="auto">
          <a:xfrm>
            <a:off x="655639" y="5039537"/>
            <a:ext cx="26828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Ұлттық</a:t>
            </a:r>
            <a:r>
              <a:rPr lang="ru-RU" altLang="ru-RU" dirty="0">
                <a:ea typeface="Cambria Math" panose="02040503050406030204" pitchFamily="18" charset="0"/>
              </a:rPr>
              <a:t> </a:t>
            </a:r>
            <a:r>
              <a:rPr lang="ru-RU" altLang="ru-RU" dirty="0" err="1">
                <a:ea typeface="Cambria Math" panose="02040503050406030204" pitchFamily="18" charset="0"/>
              </a:rPr>
              <a:t>мәдениет</a:t>
            </a:r>
            <a:r>
              <a:rPr lang="ru-RU" altLang="ru-RU" dirty="0">
                <a:ea typeface="Cambria Math" panose="02040503050406030204" pitchFamily="18" charset="0"/>
              </a:rPr>
              <a:t>, </a:t>
            </a:r>
            <a:r>
              <a:rPr lang="ru-RU" altLang="ru-RU" dirty="0" err="1">
                <a:ea typeface="Cambria Math" panose="02040503050406030204" pitchFamily="18" charset="0"/>
              </a:rPr>
              <a:t>құндылықтар</a:t>
            </a:r>
            <a:r>
              <a:rPr lang="ru-RU" altLang="ru-RU" dirty="0">
                <a:ea typeface="Cambria Math" panose="02040503050406030204" pitchFamily="18" charset="0"/>
              </a:rPr>
              <a:t> мен </a:t>
            </a:r>
            <a:r>
              <a:rPr lang="ru-RU" altLang="ru-RU" dirty="0" err="1">
                <a:ea typeface="Cambria Math" panose="02040503050406030204" pitchFamily="18" charset="0"/>
              </a:rPr>
              <a:t>дәстүрлердің</a:t>
            </a:r>
            <a:r>
              <a:rPr lang="ru-RU" altLang="ru-RU" dirty="0">
                <a:ea typeface="Cambria Math" panose="02040503050406030204" pitchFamily="18" charset="0"/>
              </a:rPr>
              <a:t> </a:t>
            </a:r>
            <a:r>
              <a:rPr lang="ru-RU" altLang="ru-RU" dirty="0" err="1">
                <a:ea typeface="Cambria Math" panose="02040503050406030204" pitchFamily="18" charset="0"/>
              </a:rPr>
              <a:t>сабақтастығы</a:t>
            </a:r>
            <a:r>
              <a:rPr lang="ru-RU" altLang="ru-RU" dirty="0">
                <a:ea typeface="Cambria Math" panose="02040503050406030204" pitchFamily="18" charset="0"/>
              </a:rPr>
              <a:t>;</a:t>
            </a:r>
          </a:p>
        </p:txBody>
      </p:sp>
      <p:sp>
        <p:nvSpPr>
          <p:cNvPr id="60" name="Прямоугольник 30"/>
          <p:cNvSpPr>
            <a:spLocks noChangeArrowheads="1"/>
          </p:cNvSpPr>
          <p:nvPr/>
        </p:nvSpPr>
        <p:spPr bwMode="auto">
          <a:xfrm>
            <a:off x="3398838" y="5030756"/>
            <a:ext cx="3344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Үдерістің</a:t>
            </a:r>
            <a:r>
              <a:rPr lang="ru-RU" altLang="ru-RU" dirty="0">
                <a:ea typeface="Cambria Math" panose="02040503050406030204" pitchFamily="18" charset="0"/>
              </a:rPr>
              <a:t> </a:t>
            </a:r>
            <a:r>
              <a:rPr lang="ru-RU" altLang="ru-RU" dirty="0" err="1">
                <a:ea typeface="Cambria Math" panose="02040503050406030204" pitchFamily="18" charset="0"/>
              </a:rPr>
              <a:t>гуманистік</a:t>
            </a:r>
            <a:r>
              <a:rPr lang="ru-RU" altLang="ru-RU" dirty="0">
                <a:ea typeface="Cambria Math" panose="02040503050406030204" pitchFamily="18" charset="0"/>
              </a:rPr>
              <a:t> </a:t>
            </a:r>
            <a:r>
              <a:rPr lang="ru-RU" altLang="ru-RU" dirty="0" err="1">
                <a:ea typeface="Cambria Math" panose="02040503050406030204" pitchFamily="18" charset="0"/>
              </a:rPr>
              <a:t>бағыттылығы</a:t>
            </a:r>
            <a:r>
              <a:rPr lang="ru-RU" altLang="ru-RU" dirty="0">
                <a:ea typeface="Cambria Math" panose="02040503050406030204" pitchFamily="18" charset="0"/>
              </a:rPr>
              <a:t>;</a:t>
            </a:r>
          </a:p>
        </p:txBody>
      </p:sp>
      <p:sp>
        <p:nvSpPr>
          <p:cNvPr id="61" name="Прямоугольник 31"/>
          <p:cNvSpPr>
            <a:spLocks noChangeArrowheads="1"/>
          </p:cNvSpPr>
          <p:nvPr/>
        </p:nvSpPr>
        <p:spPr bwMode="auto">
          <a:xfrm>
            <a:off x="3398838" y="5827713"/>
            <a:ext cx="346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Ата</a:t>
            </a:r>
            <a:r>
              <a:rPr lang="ru-RU" altLang="ru-RU" dirty="0">
                <a:ea typeface="Cambria Math" panose="02040503050406030204" pitchFamily="18" charset="0"/>
              </a:rPr>
              <a:t>-</a:t>
            </a:r>
            <a:r>
              <a:rPr lang="kk-KZ" altLang="ru-RU" dirty="0">
                <a:ea typeface="Cambria Math" panose="02040503050406030204" pitchFamily="18" charset="0"/>
              </a:rPr>
              <a:t>аналарға дифференциалды және жекелей қолдау көрсету;</a:t>
            </a:r>
            <a:endParaRPr lang="ru-RU" altLang="ru-RU" dirty="0">
              <a:ea typeface="Cambria Math" panose="02040503050406030204" pitchFamily="18" charset="0"/>
            </a:endParaRPr>
          </a:p>
        </p:txBody>
      </p:sp>
      <p:sp>
        <p:nvSpPr>
          <p:cNvPr id="62" name="Прямоугольник 32"/>
          <p:cNvSpPr>
            <a:spLocks noChangeArrowheads="1"/>
          </p:cNvSpPr>
          <p:nvPr/>
        </p:nvSpPr>
        <p:spPr bwMode="auto">
          <a:xfrm>
            <a:off x="6918325" y="5052102"/>
            <a:ext cx="2095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latin typeface="Arial"/>
                <a:ea typeface="Cambria Math" panose="02040503050406030204" pitchFamily="18" charset="0"/>
              </a:rPr>
              <a:t>Заманауи</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ғылым</a:t>
            </a:r>
            <a:r>
              <a:rPr lang="ru-RU" altLang="ru-RU" dirty="0">
                <a:latin typeface="Arial"/>
                <a:ea typeface="Cambria Math" panose="02040503050406030204" pitchFamily="18" charset="0"/>
              </a:rPr>
              <a:t> мен </a:t>
            </a:r>
            <a:r>
              <a:rPr lang="ru-RU" altLang="ru-RU" dirty="0" err="1" smtClean="0">
                <a:latin typeface="Arial"/>
                <a:ea typeface="Cambria Math" panose="02040503050406030204" pitchFamily="18" charset="0"/>
              </a:rPr>
              <a:t>тәжірибенің</a:t>
            </a:r>
            <a:r>
              <a:rPr lang="ru-RU" altLang="ru-RU" dirty="0" smtClean="0">
                <a:latin typeface="Arial"/>
                <a:ea typeface="Cambria Math" panose="02040503050406030204" pitchFamily="18" charset="0"/>
              </a:rPr>
              <a:t> </a:t>
            </a:r>
            <a:r>
              <a:rPr lang="ru-RU" altLang="ru-RU" dirty="0" err="1">
                <a:latin typeface="Arial"/>
                <a:ea typeface="Cambria Math" panose="02040503050406030204" pitchFamily="18" charset="0"/>
              </a:rPr>
              <a:t>озық</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үлгілерін</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пайдалану</a:t>
            </a:r>
            <a:r>
              <a:rPr lang="ru-RU" altLang="ru-RU" dirty="0">
                <a:latin typeface="Arial"/>
                <a:ea typeface="Cambria Math" panose="02040503050406030204" pitchFamily="18" charset="0"/>
              </a:rPr>
              <a:t>;</a:t>
            </a:r>
          </a:p>
        </p:txBody>
      </p:sp>
      <p:cxnSp>
        <p:nvCxnSpPr>
          <p:cNvPr id="63" name="Прямая соединительная линия 62"/>
          <p:cNvCxnSpPr/>
          <p:nvPr/>
        </p:nvCxnSpPr>
        <p:spPr>
          <a:xfrm>
            <a:off x="3524250" y="5670550"/>
            <a:ext cx="2690813" cy="0"/>
          </a:xfrm>
          <a:prstGeom prst="line">
            <a:avLst/>
          </a:prstGeom>
          <a:ln w="19050">
            <a:solidFill>
              <a:srgbClr val="2A339C"/>
            </a:solidFill>
            <a:prstDash val="lgDash"/>
          </a:ln>
        </p:spPr>
        <p:style>
          <a:lnRef idx="1">
            <a:schemeClr val="accent1"/>
          </a:lnRef>
          <a:fillRef idx="0">
            <a:schemeClr val="accent1"/>
          </a:fillRef>
          <a:effectRef idx="0">
            <a:schemeClr val="accent1"/>
          </a:effectRef>
          <a:fontRef idx="minor">
            <a:schemeClr val="tx1"/>
          </a:fontRef>
        </p:style>
      </p:cxnSp>
      <p:sp>
        <p:nvSpPr>
          <p:cNvPr id="64" name="Овал 63"/>
          <p:cNvSpPr/>
          <p:nvPr/>
        </p:nvSpPr>
        <p:spPr>
          <a:xfrm>
            <a:off x="457200" y="5124450"/>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5" name="Овал 64"/>
          <p:cNvSpPr/>
          <p:nvPr/>
        </p:nvSpPr>
        <p:spPr>
          <a:xfrm>
            <a:off x="3152775" y="5124450"/>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6" name="Овал 65"/>
          <p:cNvSpPr/>
          <p:nvPr/>
        </p:nvSpPr>
        <p:spPr>
          <a:xfrm>
            <a:off x="3152775" y="5895975"/>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7" name="Овал 66"/>
          <p:cNvSpPr/>
          <p:nvPr/>
        </p:nvSpPr>
        <p:spPr>
          <a:xfrm>
            <a:off x="6670710" y="5138737"/>
            <a:ext cx="185738" cy="187325"/>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8" name="Овал 67"/>
          <p:cNvSpPr/>
          <p:nvPr/>
        </p:nvSpPr>
        <p:spPr>
          <a:xfrm>
            <a:off x="9018588" y="5046663"/>
            <a:ext cx="187325"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pic>
        <p:nvPicPr>
          <p:cNvPr id="5" name="Рисунок 4">
            <a:extLst>
              <a:ext uri="{FF2B5EF4-FFF2-40B4-BE49-F238E27FC236}">
                <a16:creationId xmlns:a16="http://schemas.microsoft.com/office/drawing/2014/main" xmlns="" id="{ACF65A28-E501-5681-EB20-7010139100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013" y="1343541"/>
            <a:ext cx="2804822" cy="1497568"/>
          </a:xfrm>
          <a:prstGeom prst="rect">
            <a:avLst/>
          </a:prstGeom>
        </p:spPr>
      </p:pic>
      <p:sp>
        <p:nvSpPr>
          <p:cNvPr id="27" name="Прямоугольник 26"/>
          <p:cNvSpPr/>
          <p:nvPr/>
        </p:nvSpPr>
        <p:spPr>
          <a:xfrm>
            <a:off x="513595" y="3267146"/>
            <a:ext cx="3429000" cy="1146105"/>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28" name="Прямоугольник 27"/>
          <p:cNvSpPr/>
          <p:nvPr/>
        </p:nvSpPr>
        <p:spPr>
          <a:xfrm>
            <a:off x="4290228" y="3267146"/>
            <a:ext cx="3784600" cy="1146105"/>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29" name="Прямоугольник 28"/>
          <p:cNvSpPr/>
          <p:nvPr/>
        </p:nvSpPr>
        <p:spPr>
          <a:xfrm>
            <a:off x="8378825" y="3274390"/>
            <a:ext cx="3405188" cy="1143100"/>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30" name="Прямоугольник 29"/>
          <p:cNvSpPr/>
          <p:nvPr/>
        </p:nvSpPr>
        <p:spPr>
          <a:xfrm>
            <a:off x="513595" y="3235902"/>
            <a:ext cx="3429000" cy="1200329"/>
          </a:xfrm>
          <a:prstGeom prst="rect">
            <a:avLst/>
          </a:prstGeom>
        </p:spPr>
        <p:txBody>
          <a:bodyPr wrap="square">
            <a:spAutoFit/>
          </a:bodyPr>
          <a:lstStyle/>
          <a:p>
            <a:pPr algn="just">
              <a:defRPr/>
            </a:pPr>
            <a:r>
              <a:rPr lang="ru-RU" sz="1200" dirty="0">
                <a:ea typeface="Cambria Math" panose="02040503050406030204" pitchFamily="18" charset="0"/>
                <a:cs typeface="Arial" panose="020B0604020202020204" pitchFamily="34" charset="0"/>
              </a:rPr>
              <a:t>балалардың саламаттығын қамтамасыз ету үшін ата-аналардың педагогикалық мәдениетін, психологиялық-педагогикалық және әлеуметтік құзыретін дамытуға арналған жүйелік педагогикалық қолдауды ұйымдастыру </a:t>
            </a:r>
          </a:p>
        </p:txBody>
      </p:sp>
      <p:sp>
        <p:nvSpPr>
          <p:cNvPr id="31" name="Прямоугольник 30"/>
          <p:cNvSpPr/>
          <p:nvPr/>
        </p:nvSpPr>
        <p:spPr>
          <a:xfrm>
            <a:off x="4290228" y="3359013"/>
            <a:ext cx="3697981" cy="738664"/>
          </a:xfrm>
          <a:prstGeom prst="rect">
            <a:avLst/>
          </a:prstGeom>
        </p:spPr>
        <p:txBody>
          <a:bodyPr wrap="square">
            <a:spAutoFit/>
          </a:bodyPr>
          <a:lstStyle/>
          <a:p>
            <a:pPr algn="just">
              <a:defRPr/>
            </a:pPr>
            <a:r>
              <a:rPr lang="kk-K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балаларды тәрбиелеу мен дамытуда орта білім беру ұйымы мен отбасы арасындағы өзара іс-қимылды нығайту</a:t>
            </a:r>
            <a:endParaRPr lang="ru-RU" sz="1400" dirty="0">
              <a:latin typeface="Arial" panose="020B0604020202020204" pitchFamily="34" charset="0"/>
              <a:ea typeface="Cambria Math" panose="02040503050406030204" pitchFamily="18" charset="0"/>
              <a:cs typeface="Arial" panose="020B0604020202020204" pitchFamily="34" charset="0"/>
            </a:endParaRPr>
          </a:p>
        </p:txBody>
      </p:sp>
      <p:sp>
        <p:nvSpPr>
          <p:cNvPr id="32" name="TextBox 31">
            <a:extLst>
              <a:ext uri="{FF2B5EF4-FFF2-40B4-BE49-F238E27FC236}">
                <a16:creationId xmlns:a16="http://schemas.microsoft.com/office/drawing/2014/main" xmlns="" id="{C4618001-F8A8-0124-A400-126987E02877}"/>
              </a:ext>
            </a:extLst>
          </p:cNvPr>
          <p:cNvSpPr txBox="1"/>
          <p:nvPr/>
        </p:nvSpPr>
        <p:spPr>
          <a:xfrm>
            <a:off x="8482013" y="3359013"/>
            <a:ext cx="3244411" cy="1107996"/>
          </a:xfrm>
          <a:prstGeom prst="rect">
            <a:avLst/>
          </a:prstGeom>
          <a:noFill/>
        </p:spPr>
        <p:txBody>
          <a:bodyPr wrap="square">
            <a:spAutoFit/>
          </a:bodyPr>
          <a:lstStyle/>
          <a:p>
            <a:pPr algn="just"/>
            <a:r>
              <a:rPr lang="kk-K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балаларды тәрбиелеу мен дамытуда ата-аналардың жауапкершілігін арттыру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200" dirty="0">
              <a:ea typeface="Times New Roman" panose="02020603050405020304" pitchFamily="18" charset="0"/>
            </a:endParaRPr>
          </a:p>
        </p:txBody>
      </p:sp>
    </p:spTree>
    <p:extLst>
      <p:ext uri="{BB962C8B-B14F-4D97-AF65-F5344CB8AC3E}">
        <p14:creationId xmlns:p14="http://schemas.microsoft.com/office/powerpoint/2010/main" val="6445029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extLst>
          </p:cNvPr>
          <p:cNvSpPr>
            <a:spLocks noGrp="1"/>
          </p:cNvSpPr>
          <p:nvPr>
            <p:ph type="sldNum" sz="quarter" idx="10"/>
          </p:nvPr>
        </p:nvSpPr>
        <p:spPr>
          <a:extLst/>
        </p:spPr>
        <p:txBody>
          <a:bodyPr/>
          <a:lstStyle/>
          <a:p>
            <a:pPr>
              <a:defRPr/>
            </a:pPr>
            <a:fld id="{8AE8AEC0-8EA2-40E6-A43B-7C2AF0BE12D5}" type="slidenum">
              <a:rPr lang="ru-RU" altLang="ru-RU"/>
              <a:pPr>
                <a:defRPr/>
              </a:pPr>
              <a:t>4</a:t>
            </a:fld>
            <a:endParaRPr lang="ru-RU" altLang="ru-RU"/>
          </a:p>
        </p:txBody>
      </p:sp>
      <p:sp>
        <p:nvSpPr>
          <p:cNvPr id="5123" name="Прямоугольник 2"/>
          <p:cNvSpPr>
            <a:spLocks noChangeArrowheads="1"/>
          </p:cNvSpPr>
          <p:nvPr/>
        </p:nvSpPr>
        <p:spPr bwMode="auto">
          <a:xfrm>
            <a:off x="-122830" y="158750"/>
            <a:ext cx="4260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1-4 СЫНЫП БІЛІМ АЛУШЫЛАРЫНЫҢ АТА-АНАЛАРЫНА АРНАЛҒАН САБАҚТЫҢ БАҒДАРЛАМАСЫ</a:t>
            </a:r>
            <a:endParaRPr lang="ru-RU" b="1" dirty="0">
              <a:solidFill>
                <a:schemeClr val="accent5">
                  <a:lumMod val="75000"/>
                </a:schemeClr>
              </a:solidFill>
              <a:cs typeface="Times New Roman" panose="02020603050405020304" pitchFamily="18" charset="0"/>
            </a:endParaRPr>
          </a:p>
        </p:txBody>
      </p:sp>
      <p:sp>
        <p:nvSpPr>
          <p:cNvPr id="5124" name="Прямоугольник 3"/>
          <p:cNvSpPr>
            <a:spLocks noChangeArrowheads="1"/>
          </p:cNvSpPr>
          <p:nvPr/>
        </p:nvSpPr>
        <p:spPr bwMode="auto">
          <a:xfrm>
            <a:off x="3903663" y="161925"/>
            <a:ext cx="4384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5-9 СЫНЫП БІЛІМ АЛУШЫЛАРЫНЫҢ АТА-АНАЛАРЫНА АРНАЛҒАН САБАҚТЫҢ БАҒДАРЛАМАСЫ</a:t>
            </a:r>
          </a:p>
        </p:txBody>
      </p:sp>
      <p:sp>
        <p:nvSpPr>
          <p:cNvPr id="5125" name="Прямоугольник 4"/>
          <p:cNvSpPr>
            <a:spLocks noChangeArrowheads="1"/>
          </p:cNvSpPr>
          <p:nvPr/>
        </p:nvSpPr>
        <p:spPr bwMode="auto">
          <a:xfrm>
            <a:off x="8107363" y="158750"/>
            <a:ext cx="4033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10-11 СЫНЫП БІЛІМ АЛУШЫЛАРЫНЫҢ АТА-АНАЛАРЫНА АРНАЛҒАН САБАҚТЫҢ БАҒДАРЛАМАСЫ</a:t>
            </a:r>
            <a:endParaRPr lang="ru-RU" b="1" dirty="0">
              <a:solidFill>
                <a:schemeClr val="accent5">
                  <a:lumMod val="75000"/>
                </a:schemeClr>
              </a:solidFill>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293347279"/>
              </p:ext>
            </p:extLst>
          </p:nvPr>
        </p:nvGraphicFramePr>
        <p:xfrm>
          <a:off x="0" y="922338"/>
          <a:ext cx="3754438" cy="6017518"/>
        </p:xfrm>
        <a:graphic>
          <a:graphicData uri="http://schemas.openxmlformats.org/drawingml/2006/table">
            <a:tbl>
              <a:tblPr/>
              <a:tblGrid>
                <a:gridCol w="3754438"/>
              </a:tblGrid>
              <a:tr h="703302">
                <a:tc>
                  <a:txBody>
                    <a:bodyPr/>
                    <a:lstStyle/>
                    <a:p>
                      <a:pPr marL="0" marR="0" lvl="0" indent="0" algn="l" defTabSz="914400" rtl="0" eaLnBrk="1" fontAlgn="t" latinLnBrk="0" hangingPunct="1">
                        <a:lnSpc>
                          <a:spcPct val="100000"/>
                        </a:lnSpc>
                        <a:spcBef>
                          <a:spcPct val="0"/>
                        </a:spcBef>
                        <a:spcAft>
                          <a:spcPts val="80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Отбасы - бақыт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бесігі.</a:t>
                      </a:r>
                      <a:endPar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ts val="80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Проект жизни родителей – счастливый человек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74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Білімдіге дүние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жарық.</a:t>
                      </a:r>
                      <a:endPar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Радость познания: учимся с удовольствием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749341">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Әрбір бала – жарық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жұлдыз.</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Каждый ребенок уникален: как его раскрыть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66805">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Баланы жастан...</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развить смекалку и эрудицию у ребенка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solidFill>
                      <a:schemeClr val="accent1">
                        <a:alpha val="20000"/>
                      </a:schemeClr>
                    </a:solidFill>
                  </a:tcPr>
                </a:tc>
              </a:tr>
              <a:tr h="655674">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Ойынға тәуелділікті қалай жеңуге болады?</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победить игровую зависимость детей</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31560">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Сенім арту - жетістік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кепілі.</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Как поддержать ребенка </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в сложной ситуации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solidFill>
                      <a:schemeClr val="accent1">
                        <a:alpha val="20000"/>
                      </a:schemeClr>
                    </a:solidFill>
                  </a:tcPr>
                </a:tc>
              </a:tr>
              <a:tr h="54771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Әкені көріп ұл өсер, шешені көріп қыз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өсер.</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Воспитание личным примером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74743">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Тәлімменен</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өрілген</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біздің</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дәстүр</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Традиции как основа семейного благополучия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78810626"/>
              </p:ext>
            </p:extLst>
          </p:nvPr>
        </p:nvGraphicFramePr>
        <p:xfrm>
          <a:off x="4138613" y="922338"/>
          <a:ext cx="3754437" cy="5923112"/>
        </p:xfrm>
        <a:graphic>
          <a:graphicData uri="http://schemas.openxmlformats.org/drawingml/2006/table">
            <a:tbl>
              <a:tblPr/>
              <a:tblGrid>
                <a:gridCol w="3754437"/>
              </a:tblGrid>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Баланың бас ұстазы – ата-ана.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Позитивное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родительство</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слушать, слышать, быть услышанным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Ақыл айтпа, жол көрсет.</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Новые условия обучения: как ребенку пройти адаптацию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Балаға үйрету: ақылыңды мейірімге орап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бер.</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Как найти ключ к своему ребенку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6301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Бұлақ көрсең, көзін аш.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Растим творческую личность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solidFill>
                      <a:schemeClr val="accent1">
                        <a:alpha val="20000"/>
                      </a:schemeClr>
                    </a:solid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Ақпараттан ақ-қараны ажырату өнері.</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Ребенок в интернете:  как найти золотую середину</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«Әр нәрсенің өлшемі бар...»</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удержать баланс между «надо» и «хочу»</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solidFill>
                      <a:schemeClr val="accent1">
                        <a:alpha val="20000"/>
                      </a:schemeClr>
                    </a:solidFill>
                  </a:tcPr>
                </a:tc>
              </a:tr>
              <a:tr h="94484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Жасөспірімдермен қарым</a:t>
                      </a: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a:t>
                      </a: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қатынас құпиялары.</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Особенности взаимоотношений подростков.</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6905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Отбасы</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құндылығы</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сарқылмас</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қазына</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Ценности как основа семейного счастья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22277307"/>
              </p:ext>
            </p:extLst>
          </p:nvPr>
        </p:nvGraphicFramePr>
        <p:xfrm>
          <a:off x="8158163" y="922338"/>
          <a:ext cx="4033837" cy="6077585"/>
        </p:xfrm>
        <a:graphic>
          <a:graphicData uri="http://schemas.openxmlformats.org/drawingml/2006/table">
            <a:tbl>
              <a:tblPr/>
              <a:tblGrid>
                <a:gridCol w="4033837"/>
              </a:tblGrid>
              <a:tr h="90963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Боламын деген баланың бетін қақпа, белін бу...</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Личность как результат саморазвития на основе нравственных ценностей.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Көркем мінез – баға жетпес байлық. </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Эмоциональный интеллект </a:t>
                      </a: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a:t>
                      </a: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 основа успешной личности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Сен жанбасаң лапылдап...  </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помочь ребенку найти свое призвание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Құмарлыққа бой алдыру </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тәуелділік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құрдымы.</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Зоны рисков в развитии старшеклассников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solidFill>
                      <a:schemeClr val="accent1">
                        <a:alpha val="20000"/>
                      </a:schemeClr>
                    </a:solid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Социальные сети и интернет-пространство: безопасное поведение старшеклассников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Күйзелістен шығар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жол.</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Помогаем пережить стресс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solidFill>
                      <a:schemeClr val="accent1">
                        <a:alpha val="20000"/>
                      </a:schemeClr>
                    </a:solidFill>
                  </a:tcPr>
                </a:tc>
              </a:tr>
              <a:tr h="8223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Сүйіспеншілік – сыйластық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кілті.</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Любовь  –  ключ к взаимопониманию</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ts val="80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Arial" pitchFamily="34" charset="0"/>
                      </a:endParaRPr>
                    </a:p>
                  </a:txBody>
                  <a:tcPr marL="68580" marR="68580" marT="0" marB="0" horzOverflow="overflow">
                    <a:lnL>
                      <a:noFill/>
                    </a:lnL>
                    <a:lnR>
                      <a:noFill/>
                    </a:lnR>
                    <a:lnT>
                      <a:noFill/>
                    </a:lnT>
                    <a:lnB>
                      <a:noFill/>
                    </a:lnB>
                    <a:lnTlToBr>
                      <a:noFill/>
                    </a:lnTlToBr>
                    <a:lnBlToTr>
                      <a:noFill/>
                    </a:lnBlToTr>
                    <a:noFill/>
                  </a:tcPr>
                </a:tc>
              </a:tr>
              <a:tr h="9112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Атадан өсиет, анадан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қасиет.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Традиции и ценности семьи: от поколения к поколению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extLst>
      <p:ext uri="{BB962C8B-B14F-4D97-AF65-F5344CB8AC3E}">
        <p14:creationId xmlns:p14="http://schemas.microsoft.com/office/powerpoint/2010/main" val="138129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nvPr>
        </p:nvGraphicFramePr>
        <p:xfrm>
          <a:off x="0" y="1258678"/>
          <a:ext cx="12192001" cy="4687888"/>
        </p:xfrm>
        <a:graphic>
          <a:graphicData uri="http://schemas.openxmlformats.org/drawingml/2006/table">
            <a:tbl>
              <a:tblPr/>
              <a:tblGrid>
                <a:gridCol w="3033877">
                  <a:extLst>
                    <a:ext uri="{9D8B030D-6E8A-4147-A177-3AD203B41FA5}"/>
                  </a:extLst>
                </a:gridCol>
                <a:gridCol w="2955024">
                  <a:extLst>
                    <a:ext uri="{9D8B030D-6E8A-4147-A177-3AD203B41FA5}"/>
                  </a:extLst>
                </a:gridCol>
                <a:gridCol w="3272625">
                  <a:extLst>
                    <a:ext uri="{9D8B030D-6E8A-4147-A177-3AD203B41FA5}"/>
                  </a:extLst>
                </a:gridCol>
                <a:gridCol w="2930475">
                  <a:extLst>
                    <a:ext uri="{9D8B030D-6E8A-4147-A177-3AD203B41FA5}"/>
                  </a:extLst>
                </a:gridCol>
              </a:tblGrid>
              <a:tr h="4687888">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endParaRPr lang="ru-RU" sz="700" dirty="0"/>
                    </a:p>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extLst>
                  <a:ext uri="{0D108BD9-81ED-4DB2-BD59-A6C34878D82A}"/>
                </a:extLst>
              </a:tr>
            </a:tbl>
          </a:graphicData>
        </a:graphic>
      </p:graphicFrame>
      <p:grpSp>
        <p:nvGrpSpPr>
          <p:cNvPr id="3" name="Group 3"/>
          <p:cNvGrpSpPr/>
          <p:nvPr/>
        </p:nvGrpSpPr>
        <p:grpSpPr>
          <a:xfrm>
            <a:off x="242272" y="1467098"/>
            <a:ext cx="2662798" cy="877565"/>
            <a:chOff x="-11340" y="0"/>
            <a:chExt cx="1051970" cy="447575"/>
          </a:xfrm>
          <a:solidFill>
            <a:srgbClr val="4FCDCC"/>
          </a:solidFill>
        </p:grpSpPr>
        <p:sp>
          <p:nvSpPr>
            <p:cNvPr id="4" name="Freeform 4"/>
            <p:cNvSpPr/>
            <p:nvPr/>
          </p:nvSpPr>
          <p:spPr>
            <a:xfrm>
              <a:off x="0" y="0"/>
              <a:ext cx="1016461" cy="447575"/>
            </a:xfrm>
            <a:custGeom>
              <a:avLst/>
              <a:gdLst/>
              <a:ahLst/>
              <a:cxnLst/>
              <a:rect l="l" t="t" r="r" b="b"/>
              <a:pathLst>
                <a:path w="1016461" h="447575">
                  <a:moveTo>
                    <a:pt x="30090" y="0"/>
                  </a:moveTo>
                  <a:lnTo>
                    <a:pt x="986371" y="0"/>
                  </a:lnTo>
                  <a:cubicBezTo>
                    <a:pt x="1002989" y="0"/>
                    <a:pt x="1016461" y="13472"/>
                    <a:pt x="1016461" y="30090"/>
                  </a:cubicBezTo>
                  <a:lnTo>
                    <a:pt x="1016461" y="417485"/>
                  </a:lnTo>
                  <a:cubicBezTo>
                    <a:pt x="1016461" y="434103"/>
                    <a:pt x="1002989" y="447575"/>
                    <a:pt x="986371" y="447575"/>
                  </a:cubicBezTo>
                  <a:lnTo>
                    <a:pt x="30090" y="447575"/>
                  </a:lnTo>
                  <a:cubicBezTo>
                    <a:pt x="13472" y="447575"/>
                    <a:pt x="0" y="434103"/>
                    <a:pt x="0" y="417485"/>
                  </a:cubicBezTo>
                  <a:lnTo>
                    <a:pt x="0" y="30090"/>
                  </a:lnTo>
                  <a:cubicBezTo>
                    <a:pt x="0" y="13472"/>
                    <a:pt x="13472" y="0"/>
                    <a:pt x="30090" y="0"/>
                  </a:cubicBezTo>
                  <a:close/>
                </a:path>
              </a:pathLst>
            </a:custGeom>
            <a:grpFill/>
          </p:spPr>
        </p:sp>
        <p:sp>
          <p:nvSpPr>
            <p:cNvPr id="5" name="TextBox 5"/>
            <p:cNvSpPr txBox="1"/>
            <p:nvPr/>
          </p:nvSpPr>
          <p:spPr>
            <a:xfrm>
              <a:off x="-11340" y="24217"/>
              <a:ext cx="1051970" cy="365225"/>
            </a:xfrm>
            <a:prstGeom prst="rect">
              <a:avLst/>
            </a:prstGeom>
            <a:noFill/>
          </p:spPr>
          <p:txBody>
            <a:bodyPr lIns="169333" tIns="169333" rIns="169333" bIns="169333" anchor="ctr"/>
            <a:lstStyle/>
            <a:p>
              <a:pPr algn="ctr" fontAlgn="auto">
                <a:lnSpc>
                  <a:spcPts val="1387"/>
                </a:lnSpc>
                <a:spcBef>
                  <a:spcPts val="0"/>
                </a:spcBef>
                <a:spcAft>
                  <a:spcPts val="0"/>
                </a:spcAft>
                <a:buClr>
                  <a:srgbClr val="000000"/>
                </a:buClr>
                <a:buFont typeface="Arial"/>
                <a:buNone/>
                <a:defRPr/>
              </a:pPr>
              <a:r>
                <a:rPr lang="ru-RU" b="1" kern="0" dirty="0">
                  <a:solidFill>
                    <a:srgbClr val="FFFFFF"/>
                  </a:solidFill>
                  <a:latin typeface="Arial" pitchFamily="34" charset="0"/>
                  <a:ea typeface="Arial"/>
                  <a:cs typeface="Arial" pitchFamily="34" charset="0"/>
                  <a:sym typeface="Arial"/>
                </a:rPr>
                <a:t>Э</a:t>
              </a:r>
              <a:r>
                <a:rPr lang="en-US" b="1" kern="0" dirty="0" err="1" smtClean="0">
                  <a:solidFill>
                    <a:srgbClr val="FFFFFF"/>
                  </a:solidFill>
                  <a:latin typeface="Arial" pitchFamily="34" charset="0"/>
                  <a:ea typeface="Arial"/>
                  <a:cs typeface="Arial" pitchFamily="34" charset="0"/>
                  <a:sym typeface="Arial"/>
                </a:rPr>
                <a:t>моционал</a:t>
              </a:r>
              <a:r>
                <a:rPr lang="kk-KZ" b="1" kern="0" dirty="0" smtClean="0">
                  <a:solidFill>
                    <a:srgbClr val="FFFFFF"/>
                  </a:solidFill>
                  <a:latin typeface="Arial" pitchFamily="34" charset="0"/>
                  <a:ea typeface="Arial"/>
                  <a:cs typeface="Arial" pitchFamily="34" charset="0"/>
                  <a:sym typeface="Arial"/>
                </a:rPr>
                <a:t>ды көңіл-күй</a:t>
              </a:r>
              <a:r>
                <a:rPr lang="en-US" b="1" kern="0" dirty="0" smtClean="0">
                  <a:solidFill>
                    <a:srgbClr val="FFFFFF"/>
                  </a:solidFill>
                  <a:latin typeface="Arial" pitchFamily="34" charset="0"/>
                  <a:ea typeface="Arial"/>
                  <a:cs typeface="Arial" pitchFamily="34" charset="0"/>
                  <a:sym typeface="Arial"/>
                </a:rPr>
                <a:t>, </a:t>
              </a:r>
              <a:r>
                <a:rPr lang="kk-KZ" b="1" kern="0" dirty="0" smtClean="0">
                  <a:solidFill>
                    <a:srgbClr val="FFFFFF"/>
                  </a:solidFill>
                  <a:latin typeface="Arial" pitchFamily="34" charset="0"/>
                  <a:ea typeface="Arial"/>
                  <a:cs typeface="Arial" pitchFamily="34" charset="0"/>
                  <a:sym typeface="Arial"/>
                </a:rPr>
                <a:t>сабақ тақырыбына кіріспе</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activity </a:t>
              </a:r>
              <a:r>
                <a:rPr lang="en-US" b="1" kern="0" dirty="0" smtClean="0">
                  <a:solidFill>
                    <a:srgbClr val="FFFFFF"/>
                  </a:solidFill>
                  <a:latin typeface="Arial" pitchFamily="34" charset="0"/>
                  <a:ea typeface="Arial"/>
                  <a:cs typeface="Arial" pitchFamily="34" charset="0"/>
                  <a:sym typeface="Arial"/>
                </a:rPr>
                <a:t>(</a:t>
              </a:r>
              <a:r>
                <a:rPr lang="kk-KZ" b="1" kern="0" dirty="0" smtClean="0">
                  <a:solidFill>
                    <a:srgbClr val="FFFFFF"/>
                  </a:solidFill>
                  <a:latin typeface="Arial" pitchFamily="34" charset="0"/>
                  <a:ea typeface="Arial"/>
                  <a:cs typeface="Arial" pitchFamily="34" charset="0"/>
                  <a:sym typeface="Arial"/>
                </a:rPr>
                <a:t>ойындар</a:t>
              </a:r>
              <a:r>
                <a:rPr lang="en-US" b="1" kern="0" dirty="0" smtClean="0">
                  <a:solidFill>
                    <a:srgbClr val="FFFFFF"/>
                  </a:solidFill>
                  <a:latin typeface="Arial" pitchFamily="34" charset="0"/>
                  <a:ea typeface="Arial"/>
                  <a:cs typeface="Arial" pitchFamily="34" charset="0"/>
                  <a:sym typeface="Arial"/>
                </a:rPr>
                <a:t>, </a:t>
              </a:r>
              <a:r>
                <a:rPr lang="kk-KZ" b="1" kern="0" dirty="0" smtClean="0">
                  <a:solidFill>
                    <a:srgbClr val="FFFFFF"/>
                  </a:solidFill>
                  <a:latin typeface="Arial" pitchFamily="34" charset="0"/>
                  <a:ea typeface="Arial"/>
                  <a:cs typeface="Arial" pitchFamily="34" charset="0"/>
                  <a:sym typeface="Arial"/>
                </a:rPr>
                <a:t>сергіту</a:t>
              </a:r>
              <a:r>
                <a:rPr lang="en-US" b="1" kern="0" dirty="0" smtClean="0">
                  <a:solidFill>
                    <a:srgbClr val="FFFFFF"/>
                  </a:solidFill>
                  <a:latin typeface="Arial" pitchFamily="34" charset="0"/>
                  <a:ea typeface="Arial"/>
                  <a:cs typeface="Arial" pitchFamily="34" charset="0"/>
                  <a:sym typeface="Arial"/>
                </a:rPr>
                <a:t>)</a:t>
              </a:r>
              <a:endParaRPr lang="en-US" b="1" kern="0" dirty="0">
                <a:solidFill>
                  <a:srgbClr val="FFFFFF"/>
                </a:solidFill>
                <a:latin typeface="Arial" pitchFamily="34" charset="0"/>
                <a:ea typeface="Arial"/>
                <a:cs typeface="Arial" pitchFamily="34" charset="0"/>
                <a:sym typeface="Arial"/>
              </a:endParaRPr>
            </a:p>
          </p:txBody>
        </p:sp>
      </p:grpSp>
      <p:sp>
        <p:nvSpPr>
          <p:cNvPr id="6159" name="TextBox 6"/>
          <p:cNvSpPr txBox="1">
            <a:spLocks noChangeArrowheads="1"/>
          </p:cNvSpPr>
          <p:nvPr/>
        </p:nvSpPr>
        <p:spPr bwMode="auto">
          <a:xfrm>
            <a:off x="227013" y="3325603"/>
            <a:ext cx="23971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a:solidFill>
                  <a:srgbClr val="191919"/>
                </a:solidFill>
              </a:rPr>
              <a:t> </a:t>
            </a:r>
            <a:r>
              <a:rPr lang="ru-RU" altLang="ru-RU" dirty="0" err="1">
                <a:solidFill>
                  <a:srgbClr val="191919"/>
                </a:solidFill>
              </a:rPr>
              <a:t>сабақ</a:t>
            </a:r>
            <a:r>
              <a:rPr lang="ru-RU" altLang="ru-RU" dirty="0">
                <a:solidFill>
                  <a:srgbClr val="191919"/>
                </a:solidFill>
              </a:rPr>
              <a:t> </a:t>
            </a:r>
            <a:r>
              <a:rPr lang="ru-RU" altLang="ru-RU" dirty="0" err="1">
                <a:solidFill>
                  <a:srgbClr val="191919"/>
                </a:solidFill>
              </a:rPr>
              <a:t>тақырыбын</a:t>
            </a:r>
            <a:r>
              <a:rPr lang="ru-RU" altLang="ru-RU" dirty="0">
                <a:solidFill>
                  <a:srgbClr val="191919"/>
                </a:solidFill>
              </a:rPr>
              <a:t> </a:t>
            </a:r>
            <a:r>
              <a:rPr lang="ru-RU" altLang="ru-RU" dirty="0" err="1" smtClean="0">
                <a:solidFill>
                  <a:srgbClr val="191919"/>
                </a:solidFill>
              </a:rPr>
              <a:t>ұғынады</a:t>
            </a:r>
            <a:r>
              <a:rPr lang="ru-RU" altLang="ru-RU" dirty="0" smtClean="0">
                <a:solidFill>
                  <a:srgbClr val="191919"/>
                </a:solidFill>
              </a:rPr>
              <a:t>: </a:t>
            </a:r>
            <a:r>
              <a:rPr lang="ru-RU" altLang="ru-RU" dirty="0" err="1">
                <a:solidFill>
                  <a:srgbClr val="191919"/>
                </a:solidFill>
              </a:rPr>
              <a:t>ойындарға</a:t>
            </a:r>
            <a:r>
              <a:rPr lang="ru-RU" altLang="ru-RU" dirty="0">
                <a:solidFill>
                  <a:srgbClr val="191919"/>
                </a:solidFill>
              </a:rPr>
              <a:t>, </a:t>
            </a:r>
            <a:r>
              <a:rPr lang="ru-RU" altLang="ru-RU" dirty="0" err="1" smtClean="0">
                <a:solidFill>
                  <a:srgbClr val="191919"/>
                </a:solidFill>
              </a:rPr>
              <a:t>тесттерге</a:t>
            </a:r>
            <a:r>
              <a:rPr lang="ru-RU" altLang="ru-RU" dirty="0" smtClean="0">
                <a:solidFill>
                  <a:srgbClr val="191919"/>
                </a:solidFill>
              </a:rPr>
              <a:t> </a:t>
            </a:r>
            <a:r>
              <a:rPr lang="ru-RU" altLang="ru-RU" dirty="0" err="1">
                <a:solidFill>
                  <a:srgbClr val="191919"/>
                </a:solidFill>
              </a:rPr>
              <a:t>қатысады</a:t>
            </a:r>
            <a:r>
              <a:rPr lang="ru-RU" altLang="ru-RU" dirty="0">
                <a:solidFill>
                  <a:srgbClr val="191919"/>
                </a:solidFill>
              </a:rPr>
              <a:t>, </a:t>
            </a:r>
            <a:r>
              <a:rPr lang="ru-RU" altLang="ru-RU" dirty="0" err="1">
                <a:solidFill>
                  <a:srgbClr val="191919"/>
                </a:solidFill>
              </a:rPr>
              <a:t>сұрақтарға</a:t>
            </a:r>
            <a:r>
              <a:rPr lang="ru-RU" altLang="ru-RU" dirty="0">
                <a:solidFill>
                  <a:srgbClr val="191919"/>
                </a:solidFill>
              </a:rPr>
              <a:t> </a:t>
            </a:r>
            <a:r>
              <a:rPr lang="ru-RU" altLang="ru-RU" dirty="0" err="1">
                <a:solidFill>
                  <a:srgbClr val="191919"/>
                </a:solidFill>
              </a:rPr>
              <a:t>жауап</a:t>
            </a:r>
            <a:r>
              <a:rPr lang="ru-RU" altLang="ru-RU" dirty="0">
                <a:solidFill>
                  <a:srgbClr val="191919"/>
                </a:solidFill>
              </a:rPr>
              <a:t> </a:t>
            </a:r>
            <a:r>
              <a:rPr lang="ru-RU" altLang="ru-RU" dirty="0" err="1">
                <a:solidFill>
                  <a:srgbClr val="191919"/>
                </a:solidFill>
              </a:rPr>
              <a:t>береді</a:t>
            </a:r>
            <a:endParaRPr lang="en-US" altLang="ru-RU" dirty="0">
              <a:solidFill>
                <a:srgbClr val="191919"/>
              </a:solidFill>
            </a:endParaRPr>
          </a:p>
        </p:txBody>
      </p:sp>
      <p:sp>
        <p:nvSpPr>
          <p:cNvPr id="6161" name="TextBox 14"/>
          <p:cNvSpPr txBox="1">
            <a:spLocks noChangeArrowheads="1"/>
          </p:cNvSpPr>
          <p:nvPr/>
        </p:nvSpPr>
        <p:spPr bwMode="auto">
          <a:xfrm>
            <a:off x="1347787" y="266199"/>
            <a:ext cx="931862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175"/>
              </a:lnSpc>
            </a:pPr>
            <a:r>
              <a:rPr lang="ru-RU" altLang="ru-RU" sz="2400" b="1" dirty="0" smtClean="0">
                <a:solidFill>
                  <a:schemeClr val="accent1">
                    <a:lumMod val="50000"/>
                  </a:schemeClr>
                </a:solidFill>
              </a:rPr>
              <a:t>АПҚО</a:t>
            </a:r>
            <a:r>
              <a:rPr lang="en-US" altLang="ru-RU" sz="2400" b="1" dirty="0" smtClean="0">
                <a:solidFill>
                  <a:schemeClr val="accent1">
                    <a:lumMod val="50000"/>
                  </a:schemeClr>
                </a:solidFill>
              </a:rPr>
              <a:t> </a:t>
            </a:r>
            <a:r>
              <a:rPr lang="ru-RU" altLang="ru-RU" sz="2400" b="1" dirty="0" err="1">
                <a:solidFill>
                  <a:schemeClr val="accent1">
                    <a:lumMod val="50000"/>
                  </a:schemeClr>
                </a:solidFill>
              </a:rPr>
              <a:t>сабақтарында</a:t>
            </a:r>
            <a:r>
              <a:rPr lang="ru-RU" altLang="ru-RU" sz="2400" b="1" dirty="0">
                <a:solidFill>
                  <a:schemeClr val="accent1">
                    <a:lumMod val="50000"/>
                  </a:schemeClr>
                </a:solidFill>
              </a:rPr>
              <a:t> </a:t>
            </a:r>
            <a:r>
              <a:rPr lang="ru-RU" altLang="ru-RU" sz="2400" b="1" dirty="0" err="1">
                <a:solidFill>
                  <a:schemeClr val="accent1">
                    <a:lumMod val="50000"/>
                  </a:schemeClr>
                </a:solidFill>
              </a:rPr>
              <a:t>ата-аналармен</a:t>
            </a:r>
            <a:r>
              <a:rPr lang="ru-RU" altLang="ru-RU" sz="2400" b="1" dirty="0">
                <a:solidFill>
                  <a:schemeClr val="accent1">
                    <a:lumMod val="50000"/>
                  </a:schemeClr>
                </a:solidFill>
              </a:rPr>
              <a:t> </a:t>
            </a:r>
            <a:r>
              <a:rPr lang="ru-RU" altLang="ru-RU" sz="2400" b="1" dirty="0" err="1">
                <a:solidFill>
                  <a:schemeClr val="accent1">
                    <a:lumMod val="50000"/>
                  </a:schemeClr>
                </a:solidFill>
              </a:rPr>
              <a:t>өзара</a:t>
            </a:r>
            <a:r>
              <a:rPr lang="ru-RU" altLang="ru-RU" sz="2400" b="1" dirty="0">
                <a:solidFill>
                  <a:schemeClr val="accent1">
                    <a:lumMod val="50000"/>
                  </a:schemeClr>
                </a:solidFill>
              </a:rPr>
              <a:t> </a:t>
            </a:r>
            <a:r>
              <a:rPr lang="ru-RU" altLang="ru-RU" sz="2400" b="1" dirty="0" err="1">
                <a:solidFill>
                  <a:schemeClr val="accent1">
                    <a:lumMod val="50000"/>
                  </a:schemeClr>
                </a:solidFill>
              </a:rPr>
              <a:t>әрекеттесу</a:t>
            </a:r>
            <a:r>
              <a:rPr lang="ru-RU" altLang="ru-RU" sz="2400" b="1" dirty="0">
                <a:solidFill>
                  <a:schemeClr val="accent1">
                    <a:lumMod val="50000"/>
                  </a:schemeClr>
                </a:solidFill>
              </a:rPr>
              <a:t> </a:t>
            </a:r>
            <a:r>
              <a:rPr lang="ru-RU" altLang="ru-RU" sz="2400" b="1" dirty="0" err="1" smtClean="0">
                <a:solidFill>
                  <a:schemeClr val="accent1">
                    <a:lumMod val="50000"/>
                  </a:schemeClr>
                </a:solidFill>
              </a:rPr>
              <a:t>үдерісінің</a:t>
            </a:r>
            <a:r>
              <a:rPr lang="ru-RU" altLang="ru-RU" sz="2400" b="1" dirty="0" smtClean="0">
                <a:solidFill>
                  <a:schemeClr val="accent1">
                    <a:lumMod val="50000"/>
                  </a:schemeClr>
                </a:solidFill>
              </a:rPr>
              <a:t> </a:t>
            </a:r>
            <a:r>
              <a:rPr lang="ru-RU" altLang="ru-RU" sz="2400" b="1" dirty="0" err="1" smtClean="0">
                <a:solidFill>
                  <a:schemeClr val="accent1">
                    <a:lumMod val="50000"/>
                  </a:schemeClr>
                </a:solidFill>
              </a:rPr>
              <a:t>ерекшеліктері</a:t>
            </a:r>
            <a:endParaRPr lang="en-US" altLang="ru-RU" sz="2400" b="1" dirty="0">
              <a:solidFill>
                <a:schemeClr val="accent1">
                  <a:lumMod val="50000"/>
                </a:schemeClr>
              </a:solidFill>
            </a:endParaRPr>
          </a:p>
        </p:txBody>
      </p:sp>
      <p:sp>
        <p:nvSpPr>
          <p:cNvPr id="6164" name="AutoShape 19"/>
          <p:cNvSpPr>
            <a:spLocks noChangeShapeType="1"/>
          </p:cNvSpPr>
          <p:nvPr/>
        </p:nvSpPr>
        <p:spPr bwMode="auto">
          <a:xfrm flipV="1">
            <a:off x="1109663" y="960228"/>
            <a:ext cx="10863262" cy="47625"/>
          </a:xfrm>
          <a:prstGeom prst="line">
            <a:avLst/>
          </a:prstGeom>
          <a:noFill/>
          <a:ln w="57150">
            <a:solidFill>
              <a:srgbClr val="184D6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pSp>
        <p:nvGrpSpPr>
          <p:cNvPr id="7" name="Group 25"/>
          <p:cNvGrpSpPr/>
          <p:nvPr/>
        </p:nvGrpSpPr>
        <p:grpSpPr>
          <a:xfrm>
            <a:off x="3153914" y="1467098"/>
            <a:ext cx="2825353" cy="909028"/>
            <a:chOff x="0" y="0"/>
            <a:chExt cx="1116189" cy="359122"/>
          </a:xfrm>
          <a:solidFill>
            <a:srgbClr val="37C9EF"/>
          </a:solidFill>
        </p:grpSpPr>
        <p:sp>
          <p:nvSpPr>
            <p:cNvPr id="26" name="Freeform 26"/>
            <p:cNvSpPr/>
            <p:nvPr/>
          </p:nvSpPr>
          <p:spPr>
            <a:xfrm>
              <a:off x="0" y="0"/>
              <a:ext cx="1068873" cy="359122"/>
            </a:xfrm>
            <a:custGeom>
              <a:avLst/>
              <a:gdLst/>
              <a:ahLst/>
              <a:cxnLst/>
              <a:rect l="l" t="t" r="r" b="b"/>
              <a:pathLst>
                <a:path w="1068873" h="447575">
                  <a:moveTo>
                    <a:pt x="28615" y="0"/>
                  </a:moveTo>
                  <a:lnTo>
                    <a:pt x="1040258" y="0"/>
                  </a:lnTo>
                  <a:cubicBezTo>
                    <a:pt x="1056061" y="0"/>
                    <a:pt x="1068873" y="12811"/>
                    <a:pt x="1068873" y="28615"/>
                  </a:cubicBezTo>
                  <a:lnTo>
                    <a:pt x="1068873" y="418961"/>
                  </a:lnTo>
                  <a:cubicBezTo>
                    <a:pt x="1068873" y="434764"/>
                    <a:pt x="1056061" y="447575"/>
                    <a:pt x="1040258" y="447575"/>
                  </a:cubicBezTo>
                  <a:lnTo>
                    <a:pt x="28615" y="447575"/>
                  </a:lnTo>
                  <a:cubicBezTo>
                    <a:pt x="12811" y="447575"/>
                    <a:pt x="0" y="434764"/>
                    <a:pt x="0" y="418961"/>
                  </a:cubicBezTo>
                  <a:lnTo>
                    <a:pt x="0" y="28615"/>
                  </a:lnTo>
                  <a:cubicBezTo>
                    <a:pt x="0" y="12811"/>
                    <a:pt x="12811" y="0"/>
                    <a:pt x="28615" y="0"/>
                  </a:cubicBezTo>
                  <a:close/>
                </a:path>
              </a:pathLst>
            </a:custGeom>
            <a:grpFill/>
          </p:spPr>
        </p:sp>
        <p:sp>
          <p:nvSpPr>
            <p:cNvPr id="27" name="TextBox 27"/>
            <p:cNvSpPr txBox="1"/>
            <p:nvPr/>
          </p:nvSpPr>
          <p:spPr>
            <a:xfrm>
              <a:off x="0" y="34921"/>
              <a:ext cx="1116189" cy="271477"/>
            </a:xfrm>
            <a:prstGeom prst="rect">
              <a:avLst/>
            </a:prstGeom>
            <a:noFill/>
          </p:spPr>
          <p:txBody>
            <a:bodyPr lIns="169333" tIns="169333" rIns="169333" bIns="169333" anchor="ctr"/>
            <a:lstStyle/>
            <a:p>
              <a:pPr algn="ctr" fontAlgn="auto">
                <a:lnSpc>
                  <a:spcPts val="1387"/>
                </a:lnSpc>
                <a:spcBef>
                  <a:spcPts val="0"/>
                </a:spcBef>
                <a:spcAft>
                  <a:spcPts val="0"/>
                </a:spcAft>
                <a:buClr>
                  <a:srgbClr val="000000"/>
                </a:buClr>
                <a:buFont typeface="Arial"/>
                <a:buNone/>
                <a:defRPr/>
              </a:pPr>
              <a:r>
                <a:rPr lang="kk-KZ" b="1" kern="0" dirty="0" smtClean="0">
                  <a:solidFill>
                    <a:srgbClr val="FFFFFF"/>
                  </a:solidFill>
                  <a:latin typeface="Arial" pitchFamily="34" charset="0"/>
                  <a:ea typeface="Arial"/>
                  <a:cs typeface="Arial" pitchFamily="34" charset="0"/>
                  <a:sym typeface="Arial"/>
                </a:rPr>
                <a:t>Ақпараттық</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блок: </a:t>
              </a:r>
              <a:r>
                <a:rPr lang="kk-KZ" b="1" kern="0" dirty="0" smtClean="0">
                  <a:solidFill>
                    <a:srgbClr val="FFFFFF"/>
                  </a:solidFill>
                  <a:latin typeface="Arial" pitchFamily="34" charset="0"/>
                  <a:ea typeface="Arial"/>
                  <a:cs typeface="Arial" pitchFamily="34" charset="0"/>
                  <a:sym typeface="Arial"/>
                </a:rPr>
                <a:t>миға шабуыл</a:t>
              </a:r>
              <a:r>
                <a:rPr lang="en-US" b="1" kern="0" dirty="0" smtClean="0">
                  <a:solidFill>
                    <a:srgbClr val="FFFFFF"/>
                  </a:solidFill>
                  <a:latin typeface="Arial" pitchFamily="34" charset="0"/>
                  <a:ea typeface="Arial"/>
                  <a:cs typeface="Arial" pitchFamily="34" charset="0"/>
                  <a:sym typeface="Arial"/>
                </a:rPr>
                <a:t>, </a:t>
              </a:r>
              <a:r>
                <a:rPr lang="en-US" b="1" kern="0" dirty="0" err="1" smtClean="0">
                  <a:solidFill>
                    <a:srgbClr val="FFFFFF"/>
                  </a:solidFill>
                  <a:latin typeface="Arial" pitchFamily="34" charset="0"/>
                  <a:ea typeface="Arial"/>
                  <a:cs typeface="Arial" pitchFamily="34" charset="0"/>
                  <a:sym typeface="Arial"/>
                </a:rPr>
                <a:t>эксперимент</a:t>
              </a:r>
              <a:r>
                <a:rPr lang="kk-KZ" b="1" kern="0" dirty="0" smtClean="0">
                  <a:solidFill>
                    <a:srgbClr val="FFFFFF"/>
                  </a:solidFill>
                  <a:latin typeface="Arial" pitchFamily="34" charset="0"/>
                  <a:ea typeface="Arial"/>
                  <a:cs typeface="Arial" pitchFamily="34" charset="0"/>
                  <a:sym typeface="Arial"/>
                </a:rPr>
                <a:t>,</a:t>
              </a:r>
              <a:r>
                <a:rPr lang="en-US" b="1" kern="0" dirty="0" smtClean="0">
                  <a:solidFill>
                    <a:srgbClr val="FFFFFF"/>
                  </a:solidFill>
                  <a:latin typeface="Arial" pitchFamily="34" charset="0"/>
                  <a:ea typeface="Arial"/>
                  <a:cs typeface="Arial" pitchFamily="34" charset="0"/>
                  <a:sym typeface="Arial"/>
                </a:rPr>
                <a:t> </a:t>
              </a:r>
              <a:r>
                <a:rPr lang="en-US" b="1" kern="0" dirty="0" err="1" smtClean="0">
                  <a:solidFill>
                    <a:srgbClr val="FFFFFF"/>
                  </a:solidFill>
                  <a:latin typeface="Arial" pitchFamily="34" charset="0"/>
                  <a:ea typeface="Arial"/>
                  <a:cs typeface="Arial" pitchFamily="34" charset="0"/>
                  <a:sym typeface="Arial"/>
                </a:rPr>
                <a:t>блиц</a:t>
              </a:r>
              <a:r>
                <a:rPr lang="en-US" b="1" kern="0" dirty="0" smtClean="0">
                  <a:solidFill>
                    <a:srgbClr val="FFFFFF"/>
                  </a:solidFill>
                  <a:latin typeface="Arial" pitchFamily="34" charset="0"/>
                  <a:ea typeface="Arial"/>
                  <a:cs typeface="Arial" pitchFamily="34" charset="0"/>
                  <a:sym typeface="Arial"/>
                </a:rPr>
                <a:t>-</a:t>
              </a:r>
              <a:r>
                <a:rPr lang="kk-KZ" b="1" kern="0" dirty="0" smtClean="0">
                  <a:solidFill>
                    <a:srgbClr val="FFFFFF"/>
                  </a:solidFill>
                  <a:latin typeface="Arial" pitchFamily="34" charset="0"/>
                  <a:ea typeface="Arial"/>
                  <a:cs typeface="Arial" pitchFamily="34" charset="0"/>
                  <a:sym typeface="Arial"/>
                </a:rPr>
                <a:t>сұрақтар</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сторителлинг, </a:t>
              </a:r>
              <a:r>
                <a:rPr lang="kk-KZ" b="1" kern="0" dirty="0" smtClean="0">
                  <a:solidFill>
                    <a:srgbClr val="FFFFFF"/>
                  </a:solidFill>
                  <a:latin typeface="Arial" pitchFamily="34" charset="0"/>
                  <a:ea typeface="Arial"/>
                  <a:cs typeface="Arial" pitchFamily="34" charset="0"/>
                  <a:sym typeface="Arial"/>
                </a:rPr>
                <a:t>бейне</a:t>
              </a:r>
              <a:r>
                <a:rPr lang="en-US" b="1" kern="0" dirty="0" err="1" smtClean="0">
                  <a:solidFill>
                    <a:srgbClr val="FFFFFF"/>
                  </a:solidFill>
                  <a:latin typeface="Arial" pitchFamily="34" charset="0"/>
                  <a:ea typeface="Arial"/>
                  <a:cs typeface="Arial" pitchFamily="34" charset="0"/>
                  <a:sym typeface="Arial"/>
                </a:rPr>
                <a:t>материал</a:t>
              </a:r>
              <a:r>
                <a:rPr lang="kk-KZ" b="1" kern="0" dirty="0" smtClean="0">
                  <a:solidFill>
                    <a:srgbClr val="FFFFFF"/>
                  </a:solidFill>
                  <a:latin typeface="Arial" pitchFamily="34" charset="0"/>
                  <a:ea typeface="Arial"/>
                  <a:cs typeface="Arial" pitchFamily="34" charset="0"/>
                  <a:sym typeface="Arial"/>
                </a:rPr>
                <a:t>дар</a:t>
              </a:r>
              <a:endParaRPr lang="en-US" b="1" kern="0" dirty="0">
                <a:solidFill>
                  <a:srgbClr val="FFFFFF"/>
                </a:solidFill>
                <a:latin typeface="Arial" pitchFamily="34" charset="0"/>
                <a:ea typeface="Arial"/>
                <a:cs typeface="Arial" pitchFamily="34" charset="0"/>
                <a:sym typeface="Arial"/>
              </a:endParaRPr>
            </a:p>
          </p:txBody>
        </p:sp>
      </p:grpSp>
      <p:grpSp>
        <p:nvGrpSpPr>
          <p:cNvPr id="6167" name="Group 28"/>
          <p:cNvGrpSpPr>
            <a:grpSpLocks/>
          </p:cNvGrpSpPr>
          <p:nvPr/>
        </p:nvGrpSpPr>
        <p:grpSpPr bwMode="auto">
          <a:xfrm>
            <a:off x="6018213" y="1404728"/>
            <a:ext cx="3225800" cy="1031875"/>
            <a:chOff x="-39735" y="-639549"/>
            <a:chExt cx="1274124" cy="407717"/>
          </a:xfrm>
        </p:grpSpPr>
        <p:sp>
          <p:nvSpPr>
            <p:cNvPr id="6207" name="Freeform 29"/>
            <p:cNvSpPr>
              <a:spLocks noChangeArrowheads="1"/>
            </p:cNvSpPr>
            <p:nvPr/>
          </p:nvSpPr>
          <p:spPr bwMode="auto">
            <a:xfrm>
              <a:off x="9097" y="-613197"/>
              <a:ext cx="1176461" cy="357506"/>
            </a:xfrm>
            <a:custGeom>
              <a:avLst/>
              <a:gdLst>
                <a:gd name="T0" fmla="*/ 25998 w 1176461"/>
                <a:gd name="T1" fmla="*/ 0 h 447575"/>
                <a:gd name="T2" fmla="*/ 1150463 w 1176461"/>
                <a:gd name="T3" fmla="*/ 0 h 447575"/>
                <a:gd name="T4" fmla="*/ 1168847 w 1176461"/>
                <a:gd name="T5" fmla="*/ 7615 h 447575"/>
                <a:gd name="T6" fmla="*/ 1176461 w 1176461"/>
                <a:gd name="T7" fmla="*/ 25998 h 447575"/>
                <a:gd name="T8" fmla="*/ 1176461 w 1176461"/>
                <a:gd name="T9" fmla="*/ 421578 h 447575"/>
                <a:gd name="T10" fmla="*/ 1168847 w 1176461"/>
                <a:gd name="T11" fmla="*/ 439961 h 447575"/>
                <a:gd name="T12" fmla="*/ 1150463 w 1176461"/>
                <a:gd name="T13" fmla="*/ 447575 h 447575"/>
                <a:gd name="T14" fmla="*/ 25998 w 1176461"/>
                <a:gd name="T15" fmla="*/ 447575 h 447575"/>
                <a:gd name="T16" fmla="*/ 7615 w 1176461"/>
                <a:gd name="T17" fmla="*/ 439961 h 447575"/>
                <a:gd name="T18" fmla="*/ 0 w 1176461"/>
                <a:gd name="T19" fmla="*/ 421578 h 447575"/>
                <a:gd name="T20" fmla="*/ 0 w 1176461"/>
                <a:gd name="T21" fmla="*/ 25998 h 447575"/>
                <a:gd name="T22" fmla="*/ 7615 w 1176461"/>
                <a:gd name="T23" fmla="*/ 7615 h 447575"/>
                <a:gd name="T24" fmla="*/ 25998 w 1176461"/>
                <a:gd name="T25" fmla="*/ 0 h 4475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6461"/>
                <a:gd name="T40" fmla="*/ 0 h 447575"/>
                <a:gd name="T41" fmla="*/ 1176461 w 1176461"/>
                <a:gd name="T42" fmla="*/ 447575 h 4475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6461" h="447575">
                  <a:moveTo>
                    <a:pt x="25998" y="0"/>
                  </a:moveTo>
                  <a:lnTo>
                    <a:pt x="1150463" y="0"/>
                  </a:lnTo>
                  <a:cubicBezTo>
                    <a:pt x="1157358" y="0"/>
                    <a:pt x="1163971" y="2739"/>
                    <a:pt x="1168847" y="7615"/>
                  </a:cubicBezTo>
                  <a:cubicBezTo>
                    <a:pt x="1173722" y="12490"/>
                    <a:pt x="1176461" y="19103"/>
                    <a:pt x="1176461" y="25998"/>
                  </a:cubicBezTo>
                  <a:lnTo>
                    <a:pt x="1176461" y="421578"/>
                  </a:lnTo>
                  <a:cubicBezTo>
                    <a:pt x="1176461" y="428473"/>
                    <a:pt x="1173722" y="435085"/>
                    <a:pt x="1168847" y="439961"/>
                  </a:cubicBezTo>
                  <a:cubicBezTo>
                    <a:pt x="1163971" y="444836"/>
                    <a:pt x="1157358" y="447575"/>
                    <a:pt x="1150463" y="447575"/>
                  </a:cubicBezTo>
                  <a:lnTo>
                    <a:pt x="25998" y="447575"/>
                  </a:lnTo>
                  <a:cubicBezTo>
                    <a:pt x="19103" y="447575"/>
                    <a:pt x="12490" y="444836"/>
                    <a:pt x="7615" y="439961"/>
                  </a:cubicBezTo>
                  <a:cubicBezTo>
                    <a:pt x="2739" y="435085"/>
                    <a:pt x="0" y="428473"/>
                    <a:pt x="0" y="421578"/>
                  </a:cubicBezTo>
                  <a:lnTo>
                    <a:pt x="0" y="25998"/>
                  </a:lnTo>
                  <a:cubicBezTo>
                    <a:pt x="0" y="19103"/>
                    <a:pt x="2739" y="12490"/>
                    <a:pt x="7615" y="7615"/>
                  </a:cubicBezTo>
                  <a:cubicBezTo>
                    <a:pt x="12490" y="2739"/>
                    <a:pt x="19103" y="0"/>
                    <a:pt x="25998" y="0"/>
                  </a:cubicBezTo>
                  <a:close/>
                </a:path>
              </a:pathLst>
            </a:custGeom>
            <a:solidFill>
              <a:srgbClr val="1C88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208" name="TextBox 30"/>
            <p:cNvSpPr txBox="1">
              <a:spLocks noChangeArrowheads="1"/>
            </p:cNvSpPr>
            <p:nvPr/>
          </p:nvSpPr>
          <p:spPr bwMode="auto">
            <a:xfrm>
              <a:off x="-39735" y="-639549"/>
              <a:ext cx="1274124" cy="4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333" tIns="169333" rIns="169333" bIns="16933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388"/>
                </a:lnSpc>
                <a:buClr>
                  <a:srgbClr val="000000"/>
                </a:buClr>
                <a:buFont typeface="Arial" charset="0"/>
                <a:buNone/>
              </a:pPr>
              <a:r>
                <a:rPr lang="en-US" altLang="ru-RU" b="1" dirty="0" err="1" smtClean="0">
                  <a:solidFill>
                    <a:srgbClr val="FFFFFF"/>
                  </a:solidFill>
                </a:rPr>
                <a:t>Практи</a:t>
              </a:r>
              <a:r>
                <a:rPr lang="kk-KZ" altLang="ru-RU" b="1" dirty="0" smtClean="0">
                  <a:solidFill>
                    <a:srgbClr val="FFFFFF"/>
                  </a:solidFill>
                </a:rPr>
                <a:t>калық іс-әрекет</a:t>
              </a:r>
              <a:r>
                <a:rPr lang="en-US" altLang="ru-RU" b="1" dirty="0" smtClean="0">
                  <a:solidFill>
                    <a:srgbClr val="FFFFFF"/>
                  </a:solidFill>
                </a:rPr>
                <a:t>: </a:t>
              </a:r>
              <a:r>
                <a:rPr lang="en-US" altLang="ru-RU" b="1" dirty="0" err="1" smtClean="0">
                  <a:solidFill>
                    <a:srgbClr val="FFFFFF"/>
                  </a:solidFill>
                </a:rPr>
                <a:t>тренин</a:t>
              </a:r>
              <a:r>
                <a:rPr lang="kk-KZ" altLang="ru-RU" b="1" dirty="0" smtClean="0">
                  <a:solidFill>
                    <a:srgbClr val="FFFFFF"/>
                  </a:solidFill>
                </a:rPr>
                <a:t>гтер</a:t>
              </a:r>
              <a:r>
                <a:rPr lang="en-US" altLang="ru-RU" b="1" dirty="0" smtClean="0">
                  <a:solidFill>
                    <a:srgbClr val="FFFFFF"/>
                  </a:solidFill>
                </a:rPr>
                <a:t>, </a:t>
              </a:r>
              <a:r>
                <a:rPr lang="en-US" altLang="ru-RU" b="1" dirty="0" err="1">
                  <a:solidFill>
                    <a:srgbClr val="FFFFFF"/>
                  </a:solidFill>
                </a:rPr>
                <a:t>хакатон</a:t>
              </a:r>
              <a:r>
                <a:rPr lang="en-US" altLang="ru-RU" b="1" dirty="0">
                  <a:solidFill>
                    <a:srgbClr val="FFFFFF"/>
                  </a:solidFill>
                </a:rPr>
                <a:t>, </a:t>
              </a:r>
              <a:r>
                <a:rPr lang="en-US" altLang="ru-RU" b="1" dirty="0" err="1" smtClean="0">
                  <a:solidFill>
                    <a:srgbClr val="FFFFFF"/>
                  </a:solidFill>
                </a:rPr>
                <a:t>ворк-шоп</a:t>
              </a:r>
              <a:r>
                <a:rPr lang="kk-KZ" altLang="ru-RU" b="1" dirty="0" smtClean="0">
                  <a:solidFill>
                    <a:srgbClr val="FFFFFF"/>
                  </a:solidFill>
                </a:rPr>
                <a:t>,</a:t>
              </a:r>
              <a:r>
                <a:rPr lang="en-US" altLang="ru-RU" b="1" dirty="0" smtClean="0">
                  <a:solidFill>
                    <a:srgbClr val="FFFFFF"/>
                  </a:solidFill>
                </a:rPr>
                <a:t> </a:t>
              </a:r>
              <a:r>
                <a:rPr lang="en-US" altLang="ru-RU" b="1" dirty="0" err="1">
                  <a:solidFill>
                    <a:srgbClr val="FFFFFF"/>
                  </a:solidFill>
                </a:rPr>
                <a:t>кейс-стади</a:t>
              </a:r>
              <a:r>
                <a:rPr lang="en-US" altLang="ru-RU" b="1" dirty="0">
                  <a:solidFill>
                    <a:srgbClr val="FFFFFF"/>
                  </a:solidFill>
                </a:rPr>
                <a:t>, </a:t>
              </a:r>
              <a:r>
                <a:rPr lang="kk-KZ" altLang="ru-RU" b="1" dirty="0" smtClean="0">
                  <a:solidFill>
                    <a:srgbClr val="FFFFFF"/>
                  </a:solidFill>
                </a:rPr>
                <a:t>жаттығулар</a:t>
              </a:r>
              <a:r>
                <a:rPr lang="en-US" altLang="ru-RU" b="1" dirty="0" smtClean="0">
                  <a:solidFill>
                    <a:srgbClr val="FFFFFF"/>
                  </a:solidFill>
                </a:rPr>
                <a:t>, </a:t>
              </a:r>
              <a:r>
                <a:rPr lang="kk-KZ" altLang="ru-RU" b="1" dirty="0" smtClean="0">
                  <a:solidFill>
                    <a:srgbClr val="FFFFFF"/>
                  </a:solidFill>
                </a:rPr>
                <a:t>іскер ойындар</a:t>
              </a:r>
              <a:r>
                <a:rPr lang="en-US" altLang="ru-RU" b="1" dirty="0" smtClean="0">
                  <a:solidFill>
                    <a:srgbClr val="FFFFFF"/>
                  </a:solidFill>
                </a:rPr>
                <a:t>, р</a:t>
              </a:r>
              <a:r>
                <a:rPr lang="kk-KZ" altLang="ru-RU" b="1" dirty="0" smtClean="0">
                  <a:solidFill>
                    <a:srgbClr val="FFFFFF"/>
                  </a:solidFill>
                </a:rPr>
                <a:t>өлдік ойындар,</a:t>
              </a:r>
              <a:r>
                <a:rPr lang="en-US" altLang="ru-RU" b="1" dirty="0" smtClean="0">
                  <a:solidFill>
                    <a:srgbClr val="FFFFFF"/>
                  </a:solidFill>
                </a:rPr>
                <a:t> </a:t>
              </a:r>
              <a:r>
                <a:rPr lang="kk-KZ" altLang="ru-RU" b="1" dirty="0" smtClean="0">
                  <a:solidFill>
                    <a:srgbClr val="FFFFFF"/>
                  </a:solidFill>
                </a:rPr>
                <a:t>шағын пікірталастар және т.б.</a:t>
              </a:r>
              <a:r>
                <a:rPr lang="en-US" altLang="ru-RU" b="1" dirty="0" smtClean="0">
                  <a:solidFill>
                    <a:srgbClr val="FFFFFF"/>
                  </a:solidFill>
                </a:rPr>
                <a:t> </a:t>
              </a:r>
              <a:endParaRPr lang="en-US" altLang="ru-RU" b="1" dirty="0">
                <a:solidFill>
                  <a:srgbClr val="FFFFFF"/>
                </a:solidFill>
              </a:endParaRPr>
            </a:p>
          </p:txBody>
        </p:sp>
      </p:grpSp>
      <p:grpSp>
        <p:nvGrpSpPr>
          <p:cNvPr id="6168" name="Group 31"/>
          <p:cNvGrpSpPr>
            <a:grpSpLocks/>
          </p:cNvGrpSpPr>
          <p:nvPr/>
        </p:nvGrpSpPr>
        <p:grpSpPr bwMode="auto">
          <a:xfrm>
            <a:off x="9345613" y="1309478"/>
            <a:ext cx="2689225" cy="1131888"/>
            <a:chOff x="-35163" y="-676995"/>
            <a:chExt cx="1062530" cy="446803"/>
          </a:xfrm>
        </p:grpSpPr>
        <p:sp>
          <p:nvSpPr>
            <p:cNvPr id="6205" name="Freeform 32"/>
            <p:cNvSpPr>
              <a:spLocks noChangeArrowheads="1"/>
            </p:cNvSpPr>
            <p:nvPr/>
          </p:nvSpPr>
          <p:spPr bwMode="auto">
            <a:xfrm>
              <a:off x="-10979" y="-615258"/>
              <a:ext cx="1014163" cy="359567"/>
            </a:xfrm>
            <a:custGeom>
              <a:avLst/>
              <a:gdLst>
                <a:gd name="T0" fmla="*/ 32425 w 943261"/>
                <a:gd name="T1" fmla="*/ 0 h 447575"/>
                <a:gd name="T2" fmla="*/ 910836 w 943261"/>
                <a:gd name="T3" fmla="*/ 0 h 447575"/>
                <a:gd name="T4" fmla="*/ 943261 w 943261"/>
                <a:gd name="T5" fmla="*/ 32425 h 447575"/>
                <a:gd name="T6" fmla="*/ 943261 w 943261"/>
                <a:gd name="T7" fmla="*/ 415150 h 447575"/>
                <a:gd name="T8" fmla="*/ 910836 w 943261"/>
                <a:gd name="T9" fmla="*/ 447575 h 447575"/>
                <a:gd name="T10" fmla="*/ 32425 w 943261"/>
                <a:gd name="T11" fmla="*/ 447575 h 447575"/>
                <a:gd name="T12" fmla="*/ 0 w 943261"/>
                <a:gd name="T13" fmla="*/ 415150 h 447575"/>
                <a:gd name="T14" fmla="*/ 0 w 943261"/>
                <a:gd name="T15" fmla="*/ 32425 h 447575"/>
                <a:gd name="T16" fmla="*/ 32425 w 943261"/>
                <a:gd name="T17" fmla="*/ 0 h 447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261"/>
                <a:gd name="T28" fmla="*/ 0 h 447575"/>
                <a:gd name="T29" fmla="*/ 943261 w 943261"/>
                <a:gd name="T30" fmla="*/ 447575 h 447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261" h="447575">
                  <a:moveTo>
                    <a:pt x="32425" y="0"/>
                  </a:moveTo>
                  <a:lnTo>
                    <a:pt x="910836" y="0"/>
                  </a:lnTo>
                  <a:cubicBezTo>
                    <a:pt x="928744" y="0"/>
                    <a:pt x="943261" y="14517"/>
                    <a:pt x="943261" y="32425"/>
                  </a:cubicBezTo>
                  <a:lnTo>
                    <a:pt x="943261" y="415150"/>
                  </a:lnTo>
                  <a:cubicBezTo>
                    <a:pt x="943261" y="433058"/>
                    <a:pt x="928744" y="447575"/>
                    <a:pt x="910836" y="447575"/>
                  </a:cubicBezTo>
                  <a:lnTo>
                    <a:pt x="32425" y="447575"/>
                  </a:lnTo>
                  <a:cubicBezTo>
                    <a:pt x="14517" y="447575"/>
                    <a:pt x="0" y="433058"/>
                    <a:pt x="0" y="415150"/>
                  </a:cubicBezTo>
                  <a:lnTo>
                    <a:pt x="0" y="32425"/>
                  </a:lnTo>
                  <a:cubicBezTo>
                    <a:pt x="0" y="14517"/>
                    <a:pt x="14517" y="0"/>
                    <a:pt x="32425"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206" name="TextBox 33"/>
            <p:cNvSpPr txBox="1">
              <a:spLocks noChangeArrowheads="1"/>
            </p:cNvSpPr>
            <p:nvPr/>
          </p:nvSpPr>
          <p:spPr bwMode="auto">
            <a:xfrm>
              <a:off x="-35163" y="-676995"/>
              <a:ext cx="1062530" cy="44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333" tIns="169333" rIns="169333" bIns="16933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388"/>
                </a:lnSpc>
                <a:buClr>
                  <a:srgbClr val="000000"/>
                </a:buClr>
                <a:buFont typeface="Arial" charset="0"/>
                <a:buNone/>
              </a:pPr>
              <a:r>
                <a:rPr lang="ru-RU" altLang="ru-RU" b="1" dirty="0">
                  <a:solidFill>
                    <a:srgbClr val="FFFFFF"/>
                  </a:solidFill>
                </a:rPr>
                <a:t>Р</a:t>
              </a:r>
              <a:r>
                <a:rPr lang="en-US" altLang="ru-RU" b="1" dirty="0" err="1">
                  <a:solidFill>
                    <a:srgbClr val="FFFFFF"/>
                  </a:solidFill>
                </a:rPr>
                <a:t>ефлексия</a:t>
              </a:r>
              <a:r>
                <a:rPr lang="en-US" altLang="ru-RU" b="1" dirty="0">
                  <a:solidFill>
                    <a:srgbClr val="FFFFFF"/>
                  </a:solidFill>
                </a:rPr>
                <a:t>: </a:t>
              </a:r>
              <a:r>
                <a:rPr lang="kk-KZ" altLang="ru-RU" b="1" dirty="0" smtClean="0">
                  <a:solidFill>
                    <a:srgbClr val="FFFFFF"/>
                  </a:solidFill>
                </a:rPr>
                <a:t>аяқталмаған сөйлемдер</a:t>
              </a:r>
              <a:r>
                <a:rPr lang="en-US" altLang="ru-RU" b="1" dirty="0" smtClean="0">
                  <a:solidFill>
                    <a:srgbClr val="FFFFFF"/>
                  </a:solidFill>
                </a:rPr>
                <a:t>, </a:t>
              </a:r>
              <a:r>
                <a:rPr lang="kk-KZ" altLang="ru-RU" b="1" dirty="0" smtClean="0">
                  <a:solidFill>
                    <a:srgbClr val="FFFFFF"/>
                  </a:solidFill>
                </a:rPr>
                <a:t>мақсат ағашы және т.б.</a:t>
              </a:r>
              <a:r>
                <a:rPr lang="en-US" altLang="ru-RU" b="1" dirty="0" smtClean="0">
                  <a:solidFill>
                    <a:srgbClr val="FFFFFF"/>
                  </a:solidFill>
                </a:rPr>
                <a:t> </a:t>
              </a:r>
              <a:endParaRPr lang="en-US" altLang="ru-RU" b="1" dirty="0">
                <a:solidFill>
                  <a:srgbClr val="FFFFFF"/>
                </a:solidFill>
              </a:endParaRPr>
            </a:p>
          </p:txBody>
        </p:sp>
      </p:grpSp>
      <p:sp>
        <p:nvSpPr>
          <p:cNvPr id="6169" name="TextBox 36"/>
          <p:cNvSpPr txBox="1">
            <a:spLocks noChangeArrowheads="1"/>
          </p:cNvSpPr>
          <p:nvPr/>
        </p:nvSpPr>
        <p:spPr bwMode="auto">
          <a:xfrm>
            <a:off x="3148013" y="3316078"/>
            <a:ext cx="2643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ойланады</a:t>
            </a:r>
            <a:r>
              <a:rPr lang="ru-RU" altLang="ru-RU" dirty="0" smtClean="0">
                <a:solidFill>
                  <a:srgbClr val="191919"/>
                </a:solidFill>
              </a:rPr>
              <a:t>, </a:t>
            </a:r>
            <a:r>
              <a:rPr lang="ru-RU" altLang="ru-RU" dirty="0" err="1" smtClean="0">
                <a:solidFill>
                  <a:srgbClr val="191919"/>
                </a:solidFill>
              </a:rPr>
              <a:t>талқылайды</a:t>
            </a:r>
            <a:r>
              <a:rPr lang="ru-RU" altLang="ru-RU" dirty="0" smtClean="0">
                <a:solidFill>
                  <a:srgbClr val="191919"/>
                </a:solidFill>
              </a:rPr>
              <a:t>, </a:t>
            </a:r>
            <a:r>
              <a:rPr lang="ru-RU" altLang="ru-RU" dirty="0" err="1" smtClean="0">
                <a:solidFill>
                  <a:srgbClr val="191919"/>
                </a:solidFill>
              </a:rPr>
              <a:t>талдайды</a:t>
            </a:r>
            <a:r>
              <a:rPr lang="ru-RU" altLang="ru-RU" dirty="0" smtClean="0">
                <a:solidFill>
                  <a:srgbClr val="191919"/>
                </a:solidFill>
              </a:rPr>
              <a:t>, </a:t>
            </a:r>
            <a:r>
              <a:rPr lang="ru-RU" altLang="ru-RU" dirty="0" err="1">
                <a:solidFill>
                  <a:srgbClr val="191919"/>
                </a:solidFill>
              </a:rPr>
              <a:t>қорытынды</a:t>
            </a:r>
            <a:r>
              <a:rPr lang="ru-RU" altLang="ru-RU" dirty="0">
                <a:solidFill>
                  <a:srgbClr val="191919"/>
                </a:solidFill>
              </a:rPr>
              <a:t> </a:t>
            </a:r>
            <a:r>
              <a:rPr lang="ru-RU" altLang="ru-RU" dirty="0" err="1" smtClean="0">
                <a:solidFill>
                  <a:srgbClr val="191919"/>
                </a:solidFill>
              </a:rPr>
              <a:t>жасайды</a:t>
            </a:r>
            <a:r>
              <a:rPr lang="ru-RU" altLang="ru-RU" dirty="0" smtClean="0">
                <a:solidFill>
                  <a:srgbClr val="191919"/>
                </a:solidFill>
              </a:rPr>
              <a:t>, </a:t>
            </a:r>
            <a:r>
              <a:rPr lang="en-US" altLang="ru-RU" dirty="0">
                <a:solidFill>
                  <a:srgbClr val="191919"/>
                </a:solidFill>
              </a:rPr>
              <a:t>QR </a:t>
            </a:r>
            <a:r>
              <a:rPr lang="ru-RU" altLang="ru-RU" dirty="0" smtClean="0">
                <a:solidFill>
                  <a:srgbClr val="191919"/>
                </a:solidFill>
              </a:rPr>
              <a:t>код пен </a:t>
            </a:r>
            <a:r>
              <a:rPr lang="ru-RU" altLang="ru-RU" dirty="0" err="1" smtClean="0">
                <a:solidFill>
                  <a:srgbClr val="191919"/>
                </a:solidFill>
              </a:rPr>
              <a:t>әдебиетке</a:t>
            </a:r>
            <a:r>
              <a:rPr lang="ru-RU" altLang="ru-RU" dirty="0" smtClean="0">
                <a:solidFill>
                  <a:srgbClr val="191919"/>
                </a:solidFill>
              </a:rPr>
              <a:t> </a:t>
            </a:r>
            <a:r>
              <a:rPr lang="ru-RU" altLang="ru-RU" dirty="0" err="1">
                <a:solidFill>
                  <a:srgbClr val="191919"/>
                </a:solidFill>
              </a:rPr>
              <a:t>сілтемелерді</a:t>
            </a:r>
            <a:r>
              <a:rPr lang="ru-RU" altLang="ru-RU" dirty="0">
                <a:solidFill>
                  <a:srgbClr val="191919"/>
                </a:solidFill>
              </a:rPr>
              <a:t> </a:t>
            </a:r>
            <a:r>
              <a:rPr lang="ru-RU" altLang="ru-RU" dirty="0" err="1" smtClean="0">
                <a:solidFill>
                  <a:srgbClr val="191919"/>
                </a:solidFill>
              </a:rPr>
              <a:t>пайдаланады</a:t>
            </a:r>
            <a:endParaRPr lang="en-US" altLang="ru-RU" dirty="0">
              <a:solidFill>
                <a:srgbClr val="191919"/>
              </a:solidFill>
            </a:endParaRPr>
          </a:p>
        </p:txBody>
      </p:sp>
      <p:sp>
        <p:nvSpPr>
          <p:cNvPr id="6170" name="TextBox 41"/>
          <p:cNvSpPr txBox="1">
            <a:spLocks noChangeArrowheads="1"/>
          </p:cNvSpPr>
          <p:nvPr/>
        </p:nvSpPr>
        <p:spPr bwMode="auto">
          <a:xfrm>
            <a:off x="6392863" y="3184325"/>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өз</a:t>
            </a:r>
            <a:r>
              <a:rPr lang="ru-RU" altLang="ru-RU" dirty="0" smtClean="0">
                <a:solidFill>
                  <a:srgbClr val="191919"/>
                </a:solidFill>
              </a:rPr>
              <a:t> </a:t>
            </a:r>
            <a:r>
              <a:rPr lang="ru-RU" altLang="ru-RU" dirty="0" err="1">
                <a:solidFill>
                  <a:srgbClr val="191919"/>
                </a:solidFill>
              </a:rPr>
              <a:t>ұстанымдарын</a:t>
            </a:r>
            <a:r>
              <a:rPr lang="ru-RU" altLang="ru-RU" dirty="0">
                <a:solidFill>
                  <a:srgbClr val="191919"/>
                </a:solidFill>
              </a:rPr>
              <a:t> </a:t>
            </a:r>
            <a:r>
              <a:rPr lang="ru-RU" altLang="ru-RU" dirty="0" err="1">
                <a:solidFill>
                  <a:srgbClr val="191919"/>
                </a:solidFill>
              </a:rPr>
              <a:t>айтады</a:t>
            </a:r>
            <a:r>
              <a:rPr lang="ru-RU" altLang="ru-RU" dirty="0">
                <a:solidFill>
                  <a:srgbClr val="191919"/>
                </a:solidFill>
              </a:rPr>
              <a:t>, </a:t>
            </a:r>
            <a:r>
              <a:rPr lang="ru-RU" altLang="ru-RU" dirty="0" err="1">
                <a:solidFill>
                  <a:srgbClr val="191919"/>
                </a:solidFill>
              </a:rPr>
              <a:t>шешім</a:t>
            </a:r>
            <a:r>
              <a:rPr lang="ru-RU" altLang="ru-RU" dirty="0">
                <a:solidFill>
                  <a:srgbClr val="191919"/>
                </a:solidFill>
              </a:rPr>
              <a:t> </a:t>
            </a:r>
            <a:r>
              <a:rPr lang="ru-RU" altLang="ru-RU" dirty="0" err="1">
                <a:solidFill>
                  <a:srgbClr val="191919"/>
                </a:solidFill>
              </a:rPr>
              <a:t>ұсынады</a:t>
            </a:r>
            <a:r>
              <a:rPr lang="ru-RU" altLang="ru-RU" dirty="0">
                <a:solidFill>
                  <a:srgbClr val="191919"/>
                </a:solidFill>
              </a:rPr>
              <a:t>, </a:t>
            </a:r>
            <a:r>
              <a:rPr lang="ru-RU" altLang="ru-RU" dirty="0" err="1">
                <a:solidFill>
                  <a:srgbClr val="191919"/>
                </a:solidFill>
              </a:rPr>
              <a:t>рөлдерді</a:t>
            </a:r>
            <a:r>
              <a:rPr lang="ru-RU" altLang="ru-RU" dirty="0">
                <a:solidFill>
                  <a:srgbClr val="191919"/>
                </a:solidFill>
              </a:rPr>
              <a:t> </a:t>
            </a:r>
            <a:r>
              <a:rPr lang="ru-RU" altLang="ru-RU" dirty="0" err="1">
                <a:solidFill>
                  <a:srgbClr val="191919"/>
                </a:solidFill>
              </a:rPr>
              <a:t>орындайды</a:t>
            </a:r>
            <a:r>
              <a:rPr lang="ru-RU" altLang="ru-RU" dirty="0">
                <a:solidFill>
                  <a:srgbClr val="191919"/>
                </a:solidFill>
              </a:rPr>
              <a:t>, </a:t>
            </a:r>
            <a:r>
              <a:rPr lang="ru-RU" altLang="ru-RU" dirty="0" err="1">
                <a:solidFill>
                  <a:srgbClr val="191919"/>
                </a:solidFill>
              </a:rPr>
              <a:t>өз</a:t>
            </a:r>
            <a:r>
              <a:rPr lang="ru-RU" altLang="ru-RU" dirty="0">
                <a:solidFill>
                  <a:srgbClr val="191919"/>
                </a:solidFill>
              </a:rPr>
              <a:t> </a:t>
            </a:r>
            <a:r>
              <a:rPr lang="ru-RU" altLang="ru-RU" dirty="0" err="1">
                <a:solidFill>
                  <a:srgbClr val="191919"/>
                </a:solidFill>
              </a:rPr>
              <a:t>тәжірибелерімен</a:t>
            </a:r>
            <a:r>
              <a:rPr lang="ru-RU" altLang="ru-RU" dirty="0">
                <a:solidFill>
                  <a:srgbClr val="191919"/>
                </a:solidFill>
              </a:rPr>
              <a:t> </a:t>
            </a:r>
            <a:r>
              <a:rPr lang="ru-RU" altLang="ru-RU" dirty="0" err="1">
                <a:solidFill>
                  <a:srgbClr val="191919"/>
                </a:solidFill>
              </a:rPr>
              <a:t>бөліседі</a:t>
            </a:r>
            <a:r>
              <a:rPr lang="ru-RU" altLang="ru-RU" dirty="0">
                <a:solidFill>
                  <a:srgbClr val="191919"/>
                </a:solidFill>
              </a:rPr>
              <a:t>, </a:t>
            </a:r>
            <a:r>
              <a:rPr lang="ru-RU" altLang="ru-RU" dirty="0" err="1">
                <a:solidFill>
                  <a:srgbClr val="191919"/>
                </a:solidFill>
              </a:rPr>
              <a:t>бір-бірінен</a:t>
            </a:r>
            <a:r>
              <a:rPr lang="ru-RU" altLang="ru-RU" dirty="0">
                <a:solidFill>
                  <a:srgbClr val="191919"/>
                </a:solidFill>
              </a:rPr>
              <a:t> </a:t>
            </a:r>
            <a:r>
              <a:rPr lang="ru-RU" altLang="ru-RU" dirty="0" err="1">
                <a:solidFill>
                  <a:srgbClr val="191919"/>
                </a:solidFill>
              </a:rPr>
              <a:t>үйренеді</a:t>
            </a:r>
            <a:r>
              <a:rPr lang="ru-RU" altLang="ru-RU" dirty="0">
                <a:solidFill>
                  <a:srgbClr val="191919"/>
                </a:solidFill>
              </a:rPr>
              <a:t>, </a:t>
            </a:r>
            <a:r>
              <a:rPr lang="ru-RU" altLang="ru-RU" dirty="0" err="1">
                <a:solidFill>
                  <a:srgbClr val="191919"/>
                </a:solidFill>
              </a:rPr>
              <a:t>шағын</a:t>
            </a:r>
            <a:r>
              <a:rPr lang="ru-RU" altLang="ru-RU" dirty="0">
                <a:solidFill>
                  <a:srgbClr val="191919"/>
                </a:solidFill>
              </a:rPr>
              <a:t> </a:t>
            </a:r>
            <a:r>
              <a:rPr lang="ru-RU" altLang="ru-RU" dirty="0" err="1">
                <a:solidFill>
                  <a:srgbClr val="191919"/>
                </a:solidFill>
              </a:rPr>
              <a:t>жобалар,алгоритмдер</a:t>
            </a:r>
            <a:r>
              <a:rPr lang="ru-RU" altLang="ru-RU" dirty="0">
                <a:solidFill>
                  <a:srgbClr val="191919"/>
                </a:solidFill>
              </a:rPr>
              <a:t> </a:t>
            </a:r>
            <a:r>
              <a:rPr lang="ru-RU" altLang="ru-RU" dirty="0" err="1">
                <a:solidFill>
                  <a:srgbClr val="191919"/>
                </a:solidFill>
              </a:rPr>
              <a:t>жасайды</a:t>
            </a:r>
            <a:r>
              <a:rPr lang="ru-RU" altLang="ru-RU" dirty="0">
                <a:solidFill>
                  <a:srgbClr val="191919"/>
                </a:solidFill>
              </a:rPr>
              <a:t>, </a:t>
            </a:r>
            <a:r>
              <a:rPr lang="ru-RU" altLang="ru-RU" dirty="0" err="1">
                <a:solidFill>
                  <a:srgbClr val="191919"/>
                </a:solidFill>
              </a:rPr>
              <a:t>шығармашылық</a:t>
            </a:r>
            <a:r>
              <a:rPr lang="ru-RU" altLang="ru-RU" dirty="0">
                <a:solidFill>
                  <a:srgbClr val="191919"/>
                </a:solidFill>
              </a:rPr>
              <a:t> </a:t>
            </a:r>
            <a:r>
              <a:rPr lang="ru-RU" altLang="ru-RU" dirty="0" err="1">
                <a:solidFill>
                  <a:srgbClr val="191919"/>
                </a:solidFill>
              </a:rPr>
              <a:t>тапсырмаларды</a:t>
            </a:r>
            <a:r>
              <a:rPr lang="ru-RU" altLang="ru-RU" dirty="0">
                <a:solidFill>
                  <a:srgbClr val="191919"/>
                </a:solidFill>
              </a:rPr>
              <a:t> </a:t>
            </a:r>
            <a:r>
              <a:rPr lang="ru-RU" altLang="ru-RU" dirty="0" err="1">
                <a:solidFill>
                  <a:srgbClr val="191919"/>
                </a:solidFill>
              </a:rPr>
              <a:t>орындайды</a:t>
            </a:r>
            <a:endParaRPr lang="en-US" altLang="ru-RU" dirty="0">
              <a:solidFill>
                <a:srgbClr val="191919"/>
              </a:solidFill>
            </a:endParaRPr>
          </a:p>
        </p:txBody>
      </p:sp>
      <p:sp>
        <p:nvSpPr>
          <p:cNvPr id="6171" name="TextBox 42"/>
          <p:cNvSpPr txBox="1">
            <a:spLocks noChangeArrowheads="1"/>
          </p:cNvSpPr>
          <p:nvPr/>
        </p:nvSpPr>
        <p:spPr bwMode="auto">
          <a:xfrm>
            <a:off x="9486900" y="3297028"/>
            <a:ext cx="253206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өздері</a:t>
            </a:r>
            <a:r>
              <a:rPr lang="ru-RU" altLang="ru-RU" dirty="0">
                <a:solidFill>
                  <a:srgbClr val="191919"/>
                </a:solidFill>
              </a:rPr>
              <a:t> </a:t>
            </a:r>
            <a:r>
              <a:rPr lang="ru-RU" altLang="ru-RU" dirty="0" err="1">
                <a:solidFill>
                  <a:srgbClr val="191919"/>
                </a:solidFill>
              </a:rPr>
              <a:t>ашқан</a:t>
            </a:r>
            <a:r>
              <a:rPr lang="ru-RU" altLang="ru-RU" dirty="0">
                <a:solidFill>
                  <a:srgbClr val="191919"/>
                </a:solidFill>
              </a:rPr>
              <a:t> </a:t>
            </a:r>
            <a:r>
              <a:rPr lang="ru-RU" altLang="ru-RU" dirty="0" err="1">
                <a:solidFill>
                  <a:srgbClr val="191919"/>
                </a:solidFill>
              </a:rPr>
              <a:t>жаңалықтары</a:t>
            </a:r>
            <a:r>
              <a:rPr lang="ru-RU" altLang="ru-RU" dirty="0">
                <a:solidFill>
                  <a:srgbClr val="191919"/>
                </a:solidFill>
              </a:rPr>
              <a:t> </a:t>
            </a:r>
            <a:r>
              <a:rPr lang="ru-RU" altLang="ru-RU" dirty="0" err="1">
                <a:solidFill>
                  <a:srgbClr val="191919"/>
                </a:solidFill>
              </a:rPr>
              <a:t>туралы</a:t>
            </a:r>
            <a:r>
              <a:rPr lang="ru-RU" altLang="ru-RU" dirty="0">
                <a:solidFill>
                  <a:srgbClr val="191919"/>
                </a:solidFill>
              </a:rPr>
              <a:t> ой </a:t>
            </a:r>
            <a:r>
              <a:rPr lang="ru-RU" altLang="ru-RU" dirty="0" err="1">
                <a:solidFill>
                  <a:srgbClr val="191919"/>
                </a:solidFill>
              </a:rPr>
              <a:t>бөліседі</a:t>
            </a:r>
            <a:r>
              <a:rPr lang="ru-RU" altLang="ru-RU" dirty="0">
                <a:solidFill>
                  <a:srgbClr val="191919"/>
                </a:solidFill>
              </a:rPr>
              <a:t>, </a:t>
            </a:r>
            <a:r>
              <a:rPr lang="ru-RU" altLang="ru-RU" dirty="0" err="1">
                <a:solidFill>
                  <a:srgbClr val="191919"/>
                </a:solidFill>
              </a:rPr>
              <a:t>өздерінің</a:t>
            </a:r>
            <a:r>
              <a:rPr lang="ru-RU" altLang="ru-RU" dirty="0">
                <a:solidFill>
                  <a:srgbClr val="191919"/>
                </a:solidFill>
              </a:rPr>
              <a:t> </a:t>
            </a:r>
            <a:r>
              <a:rPr lang="ru-RU" altLang="ru-RU" dirty="0" err="1">
                <a:solidFill>
                  <a:srgbClr val="191919"/>
                </a:solidFill>
              </a:rPr>
              <a:t>қатысу</a:t>
            </a:r>
            <a:r>
              <a:rPr lang="ru-RU" altLang="ru-RU" dirty="0">
                <a:solidFill>
                  <a:srgbClr val="191919"/>
                </a:solidFill>
              </a:rPr>
              <a:t> </a:t>
            </a:r>
            <a:r>
              <a:rPr lang="ru-RU" altLang="ru-RU" dirty="0" err="1">
                <a:solidFill>
                  <a:srgbClr val="191919"/>
                </a:solidFill>
              </a:rPr>
              <a:t>тиімділігін</a:t>
            </a:r>
            <a:r>
              <a:rPr lang="ru-RU" altLang="ru-RU" dirty="0">
                <a:solidFill>
                  <a:srgbClr val="191919"/>
                </a:solidFill>
              </a:rPr>
              <a:t> </a:t>
            </a:r>
            <a:r>
              <a:rPr lang="ru-RU" altLang="ru-RU" dirty="0" err="1">
                <a:solidFill>
                  <a:srgbClr val="191919"/>
                </a:solidFill>
              </a:rPr>
              <a:t>бағалайды</a:t>
            </a:r>
            <a:r>
              <a:rPr lang="ru-RU" altLang="ru-RU" dirty="0">
                <a:solidFill>
                  <a:srgbClr val="191919"/>
                </a:solidFill>
              </a:rPr>
              <a:t>, </a:t>
            </a:r>
            <a:r>
              <a:rPr lang="ru-RU" altLang="ru-RU" dirty="0" err="1">
                <a:solidFill>
                  <a:srgbClr val="191919"/>
                </a:solidFill>
              </a:rPr>
              <a:t>өсу</a:t>
            </a:r>
            <a:r>
              <a:rPr lang="ru-RU" altLang="ru-RU" dirty="0">
                <a:solidFill>
                  <a:srgbClr val="191919"/>
                </a:solidFill>
              </a:rPr>
              <a:t> </a:t>
            </a:r>
            <a:r>
              <a:rPr lang="ru-RU" altLang="ru-RU" dirty="0" err="1" smtClean="0">
                <a:solidFill>
                  <a:srgbClr val="191919"/>
                </a:solidFill>
              </a:rPr>
              <a:t>деңгейін</a:t>
            </a:r>
            <a:r>
              <a:rPr lang="ru-RU" altLang="ru-RU" dirty="0" smtClean="0">
                <a:solidFill>
                  <a:srgbClr val="191919"/>
                </a:solidFill>
              </a:rPr>
              <a:t> </a:t>
            </a:r>
            <a:r>
              <a:rPr lang="ru-RU" altLang="ru-RU" dirty="0" err="1" smtClean="0">
                <a:solidFill>
                  <a:srgbClr val="191919"/>
                </a:solidFill>
              </a:rPr>
              <a:t>анықтайды</a:t>
            </a:r>
            <a:endParaRPr lang="en-US" altLang="ru-RU" dirty="0">
              <a:solidFill>
                <a:srgbClr val="191919"/>
              </a:solidFill>
            </a:endParaRPr>
          </a:p>
        </p:txBody>
      </p:sp>
      <p:sp>
        <p:nvSpPr>
          <p:cNvPr id="6178" name="TextBox 64"/>
          <p:cNvSpPr txBox="1">
            <a:spLocks noChangeArrowheads="1"/>
          </p:cNvSpPr>
          <p:nvPr/>
        </p:nvSpPr>
        <p:spPr bwMode="auto">
          <a:xfrm>
            <a:off x="790575" y="4660691"/>
            <a:ext cx="10271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buClr>
                <a:srgbClr val="000000"/>
              </a:buClr>
              <a:buFont typeface="Arial" charset="0"/>
              <a:buNone/>
            </a:pPr>
            <a:r>
              <a:rPr lang="kk-KZ" altLang="ru-RU" sz="1100" b="1" dirty="0" smtClean="0">
                <a:solidFill>
                  <a:srgbClr val="191919"/>
                </a:solidFill>
              </a:rPr>
              <a:t>НӘТИЖЕ</a:t>
            </a:r>
            <a:endParaRPr lang="en-US" altLang="ru-RU" sz="1100" b="1" dirty="0">
              <a:solidFill>
                <a:srgbClr val="191919"/>
              </a:solidFill>
            </a:endParaRPr>
          </a:p>
        </p:txBody>
      </p:sp>
      <p:sp>
        <p:nvSpPr>
          <p:cNvPr id="6179" name="AutoShape 37"/>
          <p:cNvSpPr>
            <a:spLocks noChangeShapeType="1"/>
          </p:cNvSpPr>
          <p:nvPr/>
        </p:nvSpPr>
        <p:spPr bwMode="auto">
          <a:xfrm flipV="1">
            <a:off x="2840038" y="1922253"/>
            <a:ext cx="271462" cy="0"/>
          </a:xfrm>
          <a:prstGeom prst="line">
            <a:avLst/>
          </a:prstGeom>
          <a:noFill/>
          <a:ln w="47625">
            <a:solidFill>
              <a:srgbClr val="4FCDCC"/>
            </a:solidFill>
            <a:round/>
            <a:headEnd type="none" w="sm" len="sm"/>
            <a:tailEnd type="arrow" w="med" len="sm"/>
          </a:ln>
          <a:extLst>
            <a:ext uri="{909E8E84-426E-40DD-AFC4-6F175D3DCCD1}">
              <a14:hiddenFill xmlns:a14="http://schemas.microsoft.com/office/drawing/2010/main">
                <a:noFill/>
              </a14:hiddenFill>
            </a:ext>
          </a:extLst>
        </p:spPr>
        <p:txBody>
          <a:bodyPr/>
          <a:lstStyle/>
          <a:p>
            <a:endParaRPr lang="ru-RU"/>
          </a:p>
        </p:txBody>
      </p:sp>
      <p:sp>
        <p:nvSpPr>
          <p:cNvPr id="6180" name="AutoShape 37"/>
          <p:cNvSpPr>
            <a:spLocks noChangeShapeType="1"/>
          </p:cNvSpPr>
          <p:nvPr/>
        </p:nvSpPr>
        <p:spPr bwMode="auto">
          <a:xfrm flipV="1">
            <a:off x="5872163" y="1922253"/>
            <a:ext cx="269875" cy="0"/>
          </a:xfrm>
          <a:prstGeom prst="line">
            <a:avLst/>
          </a:prstGeom>
          <a:noFill/>
          <a:ln w="47625">
            <a:solidFill>
              <a:srgbClr val="00B0F0"/>
            </a:solidFill>
            <a:round/>
            <a:headEnd type="none" w="sm" len="sm"/>
            <a:tailEnd type="arrow" w="med" len="sm"/>
          </a:ln>
          <a:extLst>
            <a:ext uri="{909E8E84-426E-40DD-AFC4-6F175D3DCCD1}">
              <a14:hiddenFill xmlns:a14="http://schemas.microsoft.com/office/drawing/2010/main">
                <a:noFill/>
              </a14:hiddenFill>
            </a:ext>
          </a:extLst>
        </p:spPr>
        <p:txBody>
          <a:bodyPr/>
          <a:lstStyle/>
          <a:p>
            <a:endParaRPr lang="ru-RU"/>
          </a:p>
        </p:txBody>
      </p:sp>
      <p:sp>
        <p:nvSpPr>
          <p:cNvPr id="70" name="AutoShape 37"/>
          <p:cNvSpPr/>
          <p:nvPr/>
        </p:nvSpPr>
        <p:spPr>
          <a:xfrm flipV="1">
            <a:off x="9136063" y="1923841"/>
            <a:ext cx="269875" cy="0"/>
          </a:xfrm>
          <a:prstGeom prst="line">
            <a:avLst/>
          </a:prstGeom>
          <a:ln w="47625" cap="flat">
            <a:solidFill>
              <a:schemeClr val="tx2">
                <a:lumMod val="60000"/>
                <a:lumOff val="40000"/>
              </a:schemeClr>
            </a:solidFill>
            <a:prstDash val="solid"/>
            <a:headEnd type="none" w="sm" len="sm"/>
            <a:tailEnd type="arrow" w="med" len="sm"/>
          </a:ln>
        </p:spPr>
      </p:sp>
      <p:sp>
        <p:nvSpPr>
          <p:cNvPr id="6182" name="TextBox 60"/>
          <p:cNvSpPr txBox="1">
            <a:spLocks noChangeArrowheads="1"/>
          </p:cNvSpPr>
          <p:nvPr/>
        </p:nvSpPr>
        <p:spPr bwMode="auto">
          <a:xfrm>
            <a:off x="652463" y="2554078"/>
            <a:ext cx="163830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buClr>
                <a:srgbClr val="000000"/>
              </a:buClr>
              <a:buFont typeface="Arial" charset="0"/>
              <a:buNone/>
            </a:pPr>
            <a:r>
              <a:rPr lang="kk-KZ" altLang="ru-RU" sz="1100" b="1" dirty="0" smtClean="0">
                <a:solidFill>
                  <a:srgbClr val="191919"/>
                </a:solidFill>
              </a:rPr>
              <a:t>АТА-АНАЛАР</a:t>
            </a:r>
            <a:endParaRPr lang="en-US" altLang="ru-RU" sz="1100" b="1" dirty="0">
              <a:solidFill>
                <a:srgbClr val="191919"/>
              </a:solidFill>
            </a:endParaRPr>
          </a:p>
        </p:txBody>
      </p:sp>
      <p:sp>
        <p:nvSpPr>
          <p:cNvPr id="6183" name="Freeform 46"/>
          <p:cNvSpPr>
            <a:spLocks noChangeArrowheads="1"/>
          </p:cNvSpPr>
          <p:nvPr/>
        </p:nvSpPr>
        <p:spPr bwMode="auto">
          <a:xfrm>
            <a:off x="1117600" y="2819191"/>
            <a:ext cx="576263" cy="419100"/>
          </a:xfrm>
          <a:custGeom>
            <a:avLst/>
            <a:gdLst>
              <a:gd name="T0" fmla="*/ 0 w 864345"/>
              <a:gd name="T1" fmla="*/ 0 h 628615"/>
              <a:gd name="T2" fmla="*/ 864346 w 864345"/>
              <a:gd name="T3" fmla="*/ 0 h 628615"/>
              <a:gd name="T4" fmla="*/ 864346 w 864345"/>
              <a:gd name="T5" fmla="*/ 628614 h 628615"/>
              <a:gd name="T6" fmla="*/ 0 w 864345"/>
              <a:gd name="T7" fmla="*/ 628614 h 628615"/>
              <a:gd name="T8" fmla="*/ 0 w 864345"/>
              <a:gd name="T9" fmla="*/ 0 h 628615"/>
              <a:gd name="T10" fmla="*/ 0 60000 65536"/>
              <a:gd name="T11" fmla="*/ 0 60000 65536"/>
              <a:gd name="T12" fmla="*/ 0 60000 65536"/>
              <a:gd name="T13" fmla="*/ 0 60000 65536"/>
              <a:gd name="T14" fmla="*/ 0 60000 65536"/>
              <a:gd name="T15" fmla="*/ 0 w 864345"/>
              <a:gd name="T16" fmla="*/ 0 h 628615"/>
              <a:gd name="T17" fmla="*/ 864345 w 864345"/>
              <a:gd name="T18" fmla="*/ 628615 h 628615"/>
            </a:gdLst>
            <a:ahLst/>
            <a:cxnLst>
              <a:cxn ang="T10">
                <a:pos x="T0" y="T1"/>
              </a:cxn>
              <a:cxn ang="T11">
                <a:pos x="T2" y="T3"/>
              </a:cxn>
              <a:cxn ang="T12">
                <a:pos x="T4" y="T5"/>
              </a:cxn>
              <a:cxn ang="T13">
                <a:pos x="T6" y="T7"/>
              </a:cxn>
              <a:cxn ang="T14">
                <a:pos x="T8" y="T9"/>
              </a:cxn>
            </a:cxnLst>
            <a:rect l="T15" t="T16" r="T17" b="T18"/>
            <a:pathLst>
              <a:path w="864345" h="628615">
                <a:moveTo>
                  <a:pt x="0" y="0"/>
                </a:moveTo>
                <a:lnTo>
                  <a:pt x="864346" y="0"/>
                </a:lnTo>
                <a:lnTo>
                  <a:pt x="864346" y="628614"/>
                </a:lnTo>
                <a:lnTo>
                  <a:pt x="0" y="62861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184" name="TextBox 60"/>
          <p:cNvSpPr txBox="1">
            <a:spLocks noChangeArrowheads="1"/>
          </p:cNvSpPr>
          <p:nvPr/>
        </p:nvSpPr>
        <p:spPr bwMode="auto">
          <a:xfrm>
            <a:off x="6777038" y="2552491"/>
            <a:ext cx="1639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185" name="TextBox 60"/>
          <p:cNvSpPr txBox="1">
            <a:spLocks noChangeArrowheads="1"/>
          </p:cNvSpPr>
          <p:nvPr/>
        </p:nvSpPr>
        <p:spPr bwMode="auto">
          <a:xfrm>
            <a:off x="9866313" y="2552491"/>
            <a:ext cx="1639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186" name="Freeform 47"/>
          <p:cNvSpPr>
            <a:spLocks noChangeArrowheads="1"/>
          </p:cNvSpPr>
          <p:nvPr/>
        </p:nvSpPr>
        <p:spPr bwMode="auto">
          <a:xfrm>
            <a:off x="7439025" y="2798553"/>
            <a:ext cx="355600" cy="333375"/>
          </a:xfrm>
          <a:custGeom>
            <a:avLst/>
            <a:gdLst>
              <a:gd name="T0" fmla="*/ 0 w 371615"/>
              <a:gd name="T1" fmla="*/ 0 h 453189"/>
              <a:gd name="T2" fmla="*/ 371615 w 371615"/>
              <a:gd name="T3" fmla="*/ 0 h 453189"/>
              <a:gd name="T4" fmla="*/ 371615 w 371615"/>
              <a:gd name="T5" fmla="*/ 453189 h 453189"/>
              <a:gd name="T6" fmla="*/ 0 w 371615"/>
              <a:gd name="T7" fmla="*/ 453189 h 453189"/>
              <a:gd name="T8" fmla="*/ 0 w 371615"/>
              <a:gd name="T9" fmla="*/ 0 h 453189"/>
              <a:gd name="T10" fmla="*/ 0 60000 65536"/>
              <a:gd name="T11" fmla="*/ 0 60000 65536"/>
              <a:gd name="T12" fmla="*/ 0 60000 65536"/>
              <a:gd name="T13" fmla="*/ 0 60000 65536"/>
              <a:gd name="T14" fmla="*/ 0 60000 65536"/>
              <a:gd name="T15" fmla="*/ 0 w 371615"/>
              <a:gd name="T16" fmla="*/ 0 h 453189"/>
              <a:gd name="T17" fmla="*/ 371615 w 371615"/>
              <a:gd name="T18" fmla="*/ 453189 h 453189"/>
            </a:gdLst>
            <a:ahLst/>
            <a:cxnLst>
              <a:cxn ang="T10">
                <a:pos x="T0" y="T1"/>
              </a:cxn>
              <a:cxn ang="T11">
                <a:pos x="T2" y="T3"/>
              </a:cxn>
              <a:cxn ang="T12">
                <a:pos x="T4" y="T5"/>
              </a:cxn>
              <a:cxn ang="T13">
                <a:pos x="T6" y="T7"/>
              </a:cxn>
              <a:cxn ang="T14">
                <a:pos x="T8" y="T9"/>
              </a:cxn>
            </a:cxnLst>
            <a:rect l="T15" t="T16" r="T17" b="T18"/>
            <a:pathLst>
              <a:path w="371615" h="453189">
                <a:moveTo>
                  <a:pt x="0" y="0"/>
                </a:moveTo>
                <a:lnTo>
                  <a:pt x="371615" y="0"/>
                </a:lnTo>
                <a:lnTo>
                  <a:pt x="371615" y="453189"/>
                </a:lnTo>
                <a:lnTo>
                  <a:pt x="0" y="453189"/>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187" name="Freeform 53"/>
          <p:cNvSpPr>
            <a:spLocks noChangeArrowheads="1"/>
          </p:cNvSpPr>
          <p:nvPr/>
        </p:nvSpPr>
        <p:spPr bwMode="auto">
          <a:xfrm>
            <a:off x="10414000" y="2790616"/>
            <a:ext cx="406400" cy="333375"/>
          </a:xfrm>
          <a:custGeom>
            <a:avLst/>
            <a:gdLst>
              <a:gd name="T0" fmla="*/ 0 w 528360"/>
              <a:gd name="T1" fmla="*/ 0 h 419806"/>
              <a:gd name="T2" fmla="*/ 528360 w 528360"/>
              <a:gd name="T3" fmla="*/ 0 h 419806"/>
              <a:gd name="T4" fmla="*/ 528360 w 528360"/>
              <a:gd name="T5" fmla="*/ 419806 h 419806"/>
              <a:gd name="T6" fmla="*/ 0 w 528360"/>
              <a:gd name="T7" fmla="*/ 419806 h 419806"/>
              <a:gd name="T8" fmla="*/ 0 w 528360"/>
              <a:gd name="T9" fmla="*/ 0 h 419806"/>
              <a:gd name="T10" fmla="*/ 0 60000 65536"/>
              <a:gd name="T11" fmla="*/ 0 60000 65536"/>
              <a:gd name="T12" fmla="*/ 0 60000 65536"/>
              <a:gd name="T13" fmla="*/ 0 60000 65536"/>
              <a:gd name="T14" fmla="*/ 0 60000 65536"/>
              <a:gd name="T15" fmla="*/ 0 w 528360"/>
              <a:gd name="T16" fmla="*/ 0 h 419806"/>
              <a:gd name="T17" fmla="*/ 528360 w 528360"/>
              <a:gd name="T18" fmla="*/ 419806 h 419806"/>
            </a:gdLst>
            <a:ahLst/>
            <a:cxnLst>
              <a:cxn ang="T10">
                <a:pos x="T0" y="T1"/>
              </a:cxn>
              <a:cxn ang="T11">
                <a:pos x="T2" y="T3"/>
              </a:cxn>
              <a:cxn ang="T12">
                <a:pos x="T4" y="T5"/>
              </a:cxn>
              <a:cxn ang="T13">
                <a:pos x="T6" y="T7"/>
              </a:cxn>
              <a:cxn ang="T14">
                <a:pos x="T8" y="T9"/>
              </a:cxn>
            </a:cxnLst>
            <a:rect l="T15" t="T16" r="T17" b="T18"/>
            <a:pathLst>
              <a:path w="528360" h="419806">
                <a:moveTo>
                  <a:pt x="0" y="0"/>
                </a:moveTo>
                <a:lnTo>
                  <a:pt x="528360" y="0"/>
                </a:lnTo>
                <a:lnTo>
                  <a:pt x="528360" y="419806"/>
                </a:lnTo>
                <a:lnTo>
                  <a:pt x="0" y="41980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80" name="Стрелка вниз 79"/>
          <p:cNvSpPr/>
          <p:nvPr/>
        </p:nvSpPr>
        <p:spPr>
          <a:xfrm>
            <a:off x="7537450" y="4313940"/>
            <a:ext cx="270669" cy="38092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dirty="0">
              <a:sym typeface="Arial"/>
            </a:endParaRPr>
          </a:p>
        </p:txBody>
      </p:sp>
      <p:sp>
        <p:nvSpPr>
          <p:cNvPr id="81" name="Стрелка вниз 80"/>
          <p:cNvSpPr/>
          <p:nvPr/>
        </p:nvSpPr>
        <p:spPr>
          <a:xfrm>
            <a:off x="1120775" y="4122528"/>
            <a:ext cx="354013" cy="479425"/>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82" name="Стрелка вниз 81"/>
          <p:cNvSpPr/>
          <p:nvPr/>
        </p:nvSpPr>
        <p:spPr>
          <a:xfrm>
            <a:off x="4329113" y="4139991"/>
            <a:ext cx="354012" cy="479425"/>
          </a:xfrm>
          <a:prstGeom prst="downArrow">
            <a:avLst/>
          </a:prstGeom>
          <a:solidFill>
            <a:srgbClr val="37C9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83" name="Стрелка вниз 82"/>
          <p:cNvSpPr/>
          <p:nvPr/>
        </p:nvSpPr>
        <p:spPr>
          <a:xfrm>
            <a:off x="10575925" y="4139991"/>
            <a:ext cx="354013" cy="4794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6192" name="TextBox 64"/>
          <p:cNvSpPr txBox="1">
            <a:spLocks noChangeArrowheads="1"/>
          </p:cNvSpPr>
          <p:nvPr/>
        </p:nvSpPr>
        <p:spPr bwMode="auto">
          <a:xfrm>
            <a:off x="3992563" y="4660691"/>
            <a:ext cx="10287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3" name="TextBox 64"/>
          <p:cNvSpPr txBox="1">
            <a:spLocks noChangeArrowheads="1"/>
          </p:cNvSpPr>
          <p:nvPr/>
        </p:nvSpPr>
        <p:spPr bwMode="auto">
          <a:xfrm>
            <a:off x="7161213" y="4678153"/>
            <a:ext cx="10287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4" name="TextBox 64"/>
          <p:cNvSpPr txBox="1">
            <a:spLocks noChangeArrowheads="1"/>
          </p:cNvSpPr>
          <p:nvPr/>
        </p:nvSpPr>
        <p:spPr bwMode="auto">
          <a:xfrm>
            <a:off x="10296525" y="4689266"/>
            <a:ext cx="1028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5" name="TextBox 6"/>
          <p:cNvSpPr txBox="1">
            <a:spLocks noChangeArrowheads="1"/>
          </p:cNvSpPr>
          <p:nvPr/>
        </p:nvSpPr>
        <p:spPr bwMode="auto">
          <a:xfrm>
            <a:off x="207963" y="5022641"/>
            <a:ext cx="23971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Сенімге</a:t>
            </a:r>
            <a:r>
              <a:rPr lang="ru-RU" altLang="ru-RU" dirty="0" smtClean="0">
                <a:solidFill>
                  <a:srgbClr val="191919"/>
                </a:solidFill>
              </a:rPr>
              <a:t> </a:t>
            </a:r>
            <a:r>
              <a:rPr lang="ru-RU" altLang="ru-RU" dirty="0" err="1" smtClean="0">
                <a:solidFill>
                  <a:srgbClr val="191919"/>
                </a:solidFill>
              </a:rPr>
              <a:t>негізделген</a:t>
            </a:r>
            <a:r>
              <a:rPr lang="ru-RU" altLang="ru-RU" dirty="0" smtClean="0">
                <a:solidFill>
                  <a:srgbClr val="191919"/>
                </a:solidFill>
              </a:rPr>
              <a:t> </a:t>
            </a:r>
            <a:r>
              <a:rPr lang="ru-RU" altLang="ru-RU" dirty="0" err="1">
                <a:solidFill>
                  <a:srgbClr val="191919"/>
                </a:solidFill>
              </a:rPr>
              <a:t>қатынастар</a:t>
            </a:r>
            <a:r>
              <a:rPr lang="ru-RU" altLang="ru-RU" dirty="0">
                <a:solidFill>
                  <a:srgbClr val="191919"/>
                </a:solidFill>
              </a:rPr>
              <a:t> </a:t>
            </a:r>
            <a:r>
              <a:rPr lang="ru-RU" altLang="ru-RU" dirty="0" err="1">
                <a:solidFill>
                  <a:srgbClr val="191919"/>
                </a:solidFill>
              </a:rPr>
              <a:t>орнайды</a:t>
            </a:r>
            <a:r>
              <a:rPr lang="ru-RU" altLang="ru-RU" dirty="0">
                <a:solidFill>
                  <a:srgbClr val="191919"/>
                </a:solidFill>
              </a:rPr>
              <a:t>, </a:t>
            </a:r>
            <a:r>
              <a:rPr lang="ru-RU" altLang="ru-RU" dirty="0" err="1">
                <a:solidFill>
                  <a:srgbClr val="191919"/>
                </a:solidFill>
              </a:rPr>
              <a:t>білім</a:t>
            </a:r>
            <a:r>
              <a:rPr lang="ru-RU" altLang="ru-RU" dirty="0">
                <a:solidFill>
                  <a:srgbClr val="191919"/>
                </a:solidFill>
              </a:rPr>
              <a:t> беру </a:t>
            </a:r>
            <a:r>
              <a:rPr lang="ru-RU" altLang="ru-RU" dirty="0" err="1">
                <a:solidFill>
                  <a:srgbClr val="191919"/>
                </a:solidFill>
              </a:rPr>
              <a:t>үдерісіне</a:t>
            </a:r>
            <a:r>
              <a:rPr lang="ru-RU" altLang="ru-RU" dirty="0">
                <a:solidFill>
                  <a:srgbClr val="191919"/>
                </a:solidFill>
              </a:rPr>
              <a:t> </a:t>
            </a:r>
            <a:r>
              <a:rPr lang="ru-RU" altLang="ru-RU" dirty="0" err="1">
                <a:solidFill>
                  <a:srgbClr val="191919"/>
                </a:solidFill>
              </a:rPr>
              <a:t>қатысу</a:t>
            </a:r>
            <a:r>
              <a:rPr lang="ru-RU" altLang="ru-RU" dirty="0">
                <a:solidFill>
                  <a:srgbClr val="191919"/>
                </a:solidFill>
              </a:rPr>
              <a:t> </a:t>
            </a:r>
            <a:r>
              <a:rPr lang="ru-RU" altLang="ru-RU" dirty="0" err="1">
                <a:solidFill>
                  <a:srgbClr val="191919"/>
                </a:solidFill>
              </a:rPr>
              <a:t>қамтамасыз</a:t>
            </a:r>
            <a:r>
              <a:rPr lang="ru-RU" altLang="ru-RU" dirty="0">
                <a:solidFill>
                  <a:srgbClr val="191919"/>
                </a:solidFill>
              </a:rPr>
              <a:t> </a:t>
            </a:r>
            <a:r>
              <a:rPr lang="ru-RU" altLang="ru-RU" dirty="0" err="1">
                <a:solidFill>
                  <a:srgbClr val="191919"/>
                </a:solidFill>
              </a:rPr>
              <a:t>етіледі</a:t>
            </a:r>
            <a:endParaRPr lang="en-US" altLang="ru-RU" dirty="0">
              <a:solidFill>
                <a:srgbClr val="191919"/>
              </a:solidFill>
            </a:endParaRPr>
          </a:p>
        </p:txBody>
      </p:sp>
      <p:sp>
        <p:nvSpPr>
          <p:cNvPr id="6196" name="TextBox 36"/>
          <p:cNvSpPr txBox="1">
            <a:spLocks noChangeArrowheads="1"/>
          </p:cNvSpPr>
          <p:nvPr/>
        </p:nvSpPr>
        <p:spPr bwMode="auto">
          <a:xfrm>
            <a:off x="3194050" y="5022641"/>
            <a:ext cx="2678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Қойылған</a:t>
            </a:r>
            <a:r>
              <a:rPr lang="ru-RU" altLang="ru-RU" dirty="0">
                <a:solidFill>
                  <a:srgbClr val="191919"/>
                </a:solidFill>
              </a:rPr>
              <a:t> </a:t>
            </a:r>
            <a:r>
              <a:rPr lang="ru-RU" altLang="ru-RU" dirty="0" err="1">
                <a:solidFill>
                  <a:srgbClr val="191919"/>
                </a:solidFill>
              </a:rPr>
              <a:t>мәселелердің</a:t>
            </a:r>
            <a:r>
              <a:rPr lang="ru-RU" altLang="ru-RU" dirty="0">
                <a:solidFill>
                  <a:srgbClr val="191919"/>
                </a:solidFill>
              </a:rPr>
              <a:t> </a:t>
            </a:r>
            <a:r>
              <a:rPr lang="ru-RU" altLang="ru-RU" dirty="0" err="1">
                <a:solidFill>
                  <a:srgbClr val="191919"/>
                </a:solidFill>
              </a:rPr>
              <a:t>өзектілігін</a:t>
            </a:r>
            <a:r>
              <a:rPr lang="ru-RU" altLang="ru-RU" dirty="0">
                <a:solidFill>
                  <a:srgbClr val="191919"/>
                </a:solidFill>
              </a:rPr>
              <a:t> </a:t>
            </a:r>
            <a:r>
              <a:rPr lang="ru-RU" altLang="ru-RU" dirty="0" err="1">
                <a:solidFill>
                  <a:srgbClr val="191919"/>
                </a:solidFill>
              </a:rPr>
              <a:t>түсінеді</a:t>
            </a:r>
            <a:r>
              <a:rPr lang="ru-RU" altLang="ru-RU" dirty="0">
                <a:solidFill>
                  <a:srgbClr val="191919"/>
                </a:solidFill>
              </a:rPr>
              <a:t>, </a:t>
            </a:r>
            <a:r>
              <a:rPr lang="ru-RU" altLang="ru-RU" dirty="0" err="1">
                <a:solidFill>
                  <a:srgbClr val="191919"/>
                </a:solidFill>
              </a:rPr>
              <a:t>ананың</a:t>
            </a:r>
            <a:r>
              <a:rPr lang="ru-RU" altLang="ru-RU" dirty="0">
                <a:solidFill>
                  <a:srgbClr val="191919"/>
                </a:solidFill>
              </a:rPr>
              <a:t>, </a:t>
            </a:r>
            <a:r>
              <a:rPr lang="ru-RU" altLang="ru-RU" dirty="0" err="1">
                <a:solidFill>
                  <a:srgbClr val="191919"/>
                </a:solidFill>
              </a:rPr>
              <a:t>әкенің</a:t>
            </a:r>
            <a:r>
              <a:rPr lang="ru-RU" altLang="ru-RU" dirty="0">
                <a:solidFill>
                  <a:srgbClr val="191919"/>
                </a:solidFill>
              </a:rPr>
              <a:t> </a:t>
            </a:r>
            <a:r>
              <a:rPr lang="ru-RU" altLang="ru-RU" dirty="0" err="1">
                <a:solidFill>
                  <a:srgbClr val="191919"/>
                </a:solidFill>
              </a:rPr>
              <a:t>рөлі</a:t>
            </a:r>
            <a:r>
              <a:rPr lang="ru-RU" altLang="ru-RU" dirty="0">
                <a:solidFill>
                  <a:srgbClr val="191919"/>
                </a:solidFill>
              </a:rPr>
              <a:t>, </a:t>
            </a:r>
            <a:r>
              <a:rPr lang="ru-RU" altLang="ru-RU" dirty="0" err="1">
                <a:solidFill>
                  <a:srgbClr val="191919"/>
                </a:solidFill>
              </a:rPr>
              <a:t>балалардың</a:t>
            </a:r>
            <a:r>
              <a:rPr lang="ru-RU" altLang="ru-RU" dirty="0">
                <a:solidFill>
                  <a:srgbClr val="191919"/>
                </a:solidFill>
              </a:rPr>
              <a:t> </a:t>
            </a:r>
            <a:r>
              <a:rPr lang="ru-RU" altLang="ru-RU" dirty="0" err="1">
                <a:solidFill>
                  <a:srgbClr val="191919"/>
                </a:solidFill>
              </a:rPr>
              <a:t>жас</a:t>
            </a:r>
            <a:r>
              <a:rPr lang="ru-RU" altLang="ru-RU" dirty="0">
                <a:solidFill>
                  <a:srgbClr val="191919"/>
                </a:solidFill>
              </a:rPr>
              <a:t> </a:t>
            </a:r>
            <a:r>
              <a:rPr lang="ru-RU" altLang="ru-RU" dirty="0" err="1">
                <a:solidFill>
                  <a:srgbClr val="191919"/>
                </a:solidFill>
              </a:rPr>
              <a:t>ерекшеліктері</a:t>
            </a:r>
            <a:r>
              <a:rPr lang="ru-RU" altLang="ru-RU" dirty="0">
                <a:solidFill>
                  <a:srgbClr val="191919"/>
                </a:solidFill>
              </a:rPr>
              <a:t> </a:t>
            </a:r>
            <a:r>
              <a:rPr lang="ru-RU" altLang="ru-RU" dirty="0" err="1">
                <a:solidFill>
                  <a:srgbClr val="191919"/>
                </a:solidFill>
              </a:rPr>
              <a:t>туралы</a:t>
            </a:r>
            <a:r>
              <a:rPr lang="ru-RU" altLang="ru-RU" dirty="0">
                <a:solidFill>
                  <a:srgbClr val="191919"/>
                </a:solidFill>
              </a:rPr>
              <a:t> </a:t>
            </a:r>
            <a:r>
              <a:rPr lang="ru-RU" altLang="ru-RU" dirty="0" err="1">
                <a:solidFill>
                  <a:srgbClr val="191919"/>
                </a:solidFill>
              </a:rPr>
              <a:t>түсініктерін</a:t>
            </a:r>
            <a:r>
              <a:rPr lang="ru-RU" altLang="ru-RU" dirty="0">
                <a:solidFill>
                  <a:srgbClr val="191919"/>
                </a:solidFill>
              </a:rPr>
              <a:t> </a:t>
            </a:r>
            <a:r>
              <a:rPr lang="ru-RU" altLang="ru-RU" dirty="0" err="1">
                <a:solidFill>
                  <a:srgbClr val="191919"/>
                </a:solidFill>
              </a:rPr>
              <a:t>тереңдетеді</a:t>
            </a:r>
            <a:endParaRPr lang="en-US" altLang="ru-RU" dirty="0">
              <a:solidFill>
                <a:srgbClr val="191919"/>
              </a:solidFill>
            </a:endParaRPr>
          </a:p>
        </p:txBody>
      </p:sp>
      <p:sp>
        <p:nvSpPr>
          <p:cNvPr id="6197" name="TextBox 41"/>
          <p:cNvSpPr txBox="1">
            <a:spLocks noChangeArrowheads="1"/>
          </p:cNvSpPr>
          <p:nvPr/>
        </p:nvSpPr>
        <p:spPr bwMode="auto">
          <a:xfrm>
            <a:off x="6501606" y="4945696"/>
            <a:ext cx="2586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a:solidFill>
                  <a:srgbClr val="191919"/>
                </a:solidFill>
              </a:rPr>
              <a:t> </a:t>
            </a:r>
            <a:r>
              <a:rPr lang="ru-RU" altLang="ru-RU" dirty="0" err="1">
                <a:solidFill>
                  <a:srgbClr val="191919"/>
                </a:solidFill>
              </a:rPr>
              <a:t>отбасындағы</a:t>
            </a:r>
            <a:r>
              <a:rPr lang="ru-RU" altLang="ru-RU" dirty="0">
                <a:solidFill>
                  <a:srgbClr val="191919"/>
                </a:solidFill>
              </a:rPr>
              <a:t> </a:t>
            </a:r>
            <a:r>
              <a:rPr lang="ru-RU" altLang="ru-RU" dirty="0" err="1">
                <a:solidFill>
                  <a:srgbClr val="191919"/>
                </a:solidFill>
              </a:rPr>
              <a:t>қарым-қатынас</a:t>
            </a:r>
            <a:r>
              <a:rPr lang="ru-RU" altLang="ru-RU" dirty="0">
                <a:solidFill>
                  <a:srgbClr val="191919"/>
                </a:solidFill>
              </a:rPr>
              <a:t>, </a:t>
            </a:r>
            <a:r>
              <a:rPr lang="ru-RU" altLang="ru-RU" dirty="0" err="1">
                <a:solidFill>
                  <a:srgbClr val="191919"/>
                </a:solidFill>
              </a:rPr>
              <a:t>белсенді</a:t>
            </a:r>
            <a:r>
              <a:rPr lang="ru-RU" altLang="ru-RU" dirty="0">
                <a:solidFill>
                  <a:srgbClr val="191919"/>
                </a:solidFill>
              </a:rPr>
              <a:t> </a:t>
            </a:r>
            <a:r>
              <a:rPr lang="ru-RU" altLang="ru-RU" dirty="0" err="1">
                <a:solidFill>
                  <a:srgbClr val="191919"/>
                </a:solidFill>
              </a:rPr>
              <a:t>тыңдау</a:t>
            </a:r>
            <a:r>
              <a:rPr lang="ru-RU" altLang="ru-RU" dirty="0">
                <a:solidFill>
                  <a:srgbClr val="191919"/>
                </a:solidFill>
              </a:rPr>
              <a:t>, </a:t>
            </a:r>
            <a:r>
              <a:rPr lang="ru-RU" altLang="ru-RU" dirty="0" err="1">
                <a:solidFill>
                  <a:srgbClr val="191919"/>
                </a:solidFill>
              </a:rPr>
              <a:t>жанжалды</a:t>
            </a:r>
            <a:r>
              <a:rPr lang="ru-RU" altLang="ru-RU" dirty="0">
                <a:solidFill>
                  <a:srgbClr val="191919"/>
                </a:solidFill>
              </a:rPr>
              <a:t> </a:t>
            </a:r>
            <a:r>
              <a:rPr lang="ru-RU" altLang="ru-RU" dirty="0" err="1">
                <a:solidFill>
                  <a:srgbClr val="191919"/>
                </a:solidFill>
              </a:rPr>
              <a:t>реттеу</a:t>
            </a:r>
            <a:r>
              <a:rPr lang="ru-RU" altLang="ru-RU" dirty="0">
                <a:solidFill>
                  <a:srgbClr val="191919"/>
                </a:solidFill>
              </a:rPr>
              <a:t>, </a:t>
            </a:r>
            <a:r>
              <a:rPr lang="ru-RU" altLang="ru-RU" dirty="0" err="1">
                <a:solidFill>
                  <a:srgbClr val="191919"/>
                </a:solidFill>
              </a:rPr>
              <a:t>күйзеліске</a:t>
            </a:r>
            <a:r>
              <a:rPr lang="ru-RU" altLang="ru-RU" dirty="0">
                <a:solidFill>
                  <a:srgbClr val="191919"/>
                </a:solidFill>
              </a:rPr>
              <a:t> </a:t>
            </a:r>
            <a:r>
              <a:rPr lang="ru-RU" altLang="ru-RU" dirty="0" err="1">
                <a:solidFill>
                  <a:srgbClr val="191919"/>
                </a:solidFill>
              </a:rPr>
              <a:t>төзімділікті</a:t>
            </a:r>
            <a:r>
              <a:rPr lang="ru-RU" altLang="ru-RU" dirty="0">
                <a:solidFill>
                  <a:srgbClr val="191919"/>
                </a:solidFill>
              </a:rPr>
              <a:t> </a:t>
            </a:r>
            <a:r>
              <a:rPr lang="ru-RU" altLang="ru-RU" dirty="0" err="1">
                <a:solidFill>
                  <a:srgbClr val="191919"/>
                </a:solidFill>
              </a:rPr>
              <a:t>дамыту</a:t>
            </a:r>
            <a:r>
              <a:rPr lang="ru-RU" altLang="ru-RU" dirty="0">
                <a:solidFill>
                  <a:srgbClr val="191919"/>
                </a:solidFill>
              </a:rPr>
              <a:t>; </a:t>
            </a:r>
            <a:r>
              <a:rPr lang="ru-RU" altLang="ru-RU" dirty="0" err="1">
                <a:solidFill>
                  <a:srgbClr val="191919"/>
                </a:solidFill>
              </a:rPr>
              <a:t>стандартты</a:t>
            </a:r>
            <a:r>
              <a:rPr lang="ru-RU" altLang="ru-RU" dirty="0">
                <a:solidFill>
                  <a:srgbClr val="191919"/>
                </a:solidFill>
              </a:rPr>
              <a:t> </a:t>
            </a:r>
            <a:r>
              <a:rPr lang="ru-RU" altLang="ru-RU" dirty="0" err="1">
                <a:solidFill>
                  <a:srgbClr val="191919"/>
                </a:solidFill>
              </a:rPr>
              <a:t>емес</a:t>
            </a:r>
            <a:r>
              <a:rPr lang="ru-RU" altLang="ru-RU" dirty="0">
                <a:solidFill>
                  <a:srgbClr val="191919"/>
                </a:solidFill>
              </a:rPr>
              <a:t> </a:t>
            </a:r>
            <a:r>
              <a:rPr lang="ru-RU" altLang="ru-RU" dirty="0" err="1">
                <a:solidFill>
                  <a:srgbClr val="191919"/>
                </a:solidFill>
              </a:rPr>
              <a:t>жағдайларды</a:t>
            </a:r>
            <a:r>
              <a:rPr lang="ru-RU" altLang="ru-RU" dirty="0">
                <a:solidFill>
                  <a:srgbClr val="191919"/>
                </a:solidFill>
              </a:rPr>
              <a:t> </a:t>
            </a:r>
            <a:r>
              <a:rPr lang="ru-RU" altLang="ru-RU" dirty="0" err="1">
                <a:solidFill>
                  <a:srgbClr val="191919"/>
                </a:solidFill>
              </a:rPr>
              <a:t>шешу</a:t>
            </a:r>
            <a:r>
              <a:rPr lang="ru-RU" altLang="ru-RU" dirty="0">
                <a:solidFill>
                  <a:srgbClr val="191919"/>
                </a:solidFill>
              </a:rPr>
              <a:t>  </a:t>
            </a:r>
            <a:r>
              <a:rPr lang="ru-RU" altLang="ru-RU" dirty="0" err="1" smtClean="0">
                <a:solidFill>
                  <a:srgbClr val="191919"/>
                </a:solidFill>
              </a:rPr>
              <a:t>дағдыларын</a:t>
            </a:r>
            <a:r>
              <a:rPr lang="ru-RU" altLang="ru-RU" dirty="0" smtClean="0">
                <a:solidFill>
                  <a:srgbClr val="191919"/>
                </a:solidFill>
              </a:rPr>
              <a:t> </a:t>
            </a:r>
            <a:r>
              <a:rPr lang="ru-RU" altLang="ru-RU" dirty="0" err="1">
                <a:solidFill>
                  <a:srgbClr val="191919"/>
                </a:solidFill>
              </a:rPr>
              <a:t>игереді</a:t>
            </a:r>
            <a:r>
              <a:rPr lang="ru-RU" altLang="ru-RU" dirty="0">
                <a:solidFill>
                  <a:srgbClr val="191919"/>
                </a:solidFill>
              </a:rPr>
              <a:t>:</a:t>
            </a:r>
            <a:endParaRPr lang="en-US" altLang="ru-RU" dirty="0">
              <a:solidFill>
                <a:srgbClr val="191919"/>
              </a:solidFill>
            </a:endParaRPr>
          </a:p>
        </p:txBody>
      </p:sp>
      <p:sp>
        <p:nvSpPr>
          <p:cNvPr id="6198" name="TextBox 42"/>
          <p:cNvSpPr txBox="1">
            <a:spLocks noChangeArrowheads="1"/>
          </p:cNvSpPr>
          <p:nvPr/>
        </p:nvSpPr>
        <p:spPr bwMode="auto">
          <a:xfrm>
            <a:off x="9505950" y="5022641"/>
            <a:ext cx="2570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Тәрбие</a:t>
            </a:r>
            <a:r>
              <a:rPr lang="ru-RU" altLang="ru-RU" dirty="0">
                <a:solidFill>
                  <a:srgbClr val="191919"/>
                </a:solidFill>
              </a:rPr>
              <a:t> </a:t>
            </a:r>
            <a:r>
              <a:rPr lang="ru-RU" altLang="ru-RU" dirty="0" err="1">
                <a:solidFill>
                  <a:srgbClr val="191919"/>
                </a:solidFill>
              </a:rPr>
              <a:t>үдерісіне</a:t>
            </a:r>
            <a:r>
              <a:rPr lang="ru-RU" altLang="ru-RU" dirty="0">
                <a:solidFill>
                  <a:srgbClr val="191919"/>
                </a:solidFill>
              </a:rPr>
              <a:t> </a:t>
            </a:r>
            <a:r>
              <a:rPr lang="ru-RU" altLang="ru-RU" dirty="0" err="1">
                <a:solidFill>
                  <a:srgbClr val="191919"/>
                </a:solidFill>
              </a:rPr>
              <a:t>саналы</a:t>
            </a:r>
            <a:r>
              <a:rPr lang="ru-RU" altLang="ru-RU" dirty="0">
                <a:solidFill>
                  <a:srgbClr val="191919"/>
                </a:solidFill>
              </a:rPr>
              <a:t> </a:t>
            </a:r>
            <a:r>
              <a:rPr lang="ru-RU" altLang="ru-RU" dirty="0" err="1">
                <a:solidFill>
                  <a:srgbClr val="191919"/>
                </a:solidFill>
              </a:rPr>
              <a:t>көзқарас</a:t>
            </a:r>
            <a:r>
              <a:rPr lang="ru-RU" altLang="ru-RU" dirty="0">
                <a:solidFill>
                  <a:srgbClr val="191919"/>
                </a:solidFill>
              </a:rPr>
              <a:t>, </a:t>
            </a:r>
            <a:r>
              <a:rPr lang="ru-RU" altLang="ru-RU" dirty="0" err="1">
                <a:solidFill>
                  <a:srgbClr val="191919"/>
                </a:solidFill>
              </a:rPr>
              <a:t>жоғары</a:t>
            </a:r>
            <a:r>
              <a:rPr lang="ru-RU" altLang="ru-RU" dirty="0">
                <a:solidFill>
                  <a:srgbClr val="191919"/>
                </a:solidFill>
              </a:rPr>
              <a:t> </a:t>
            </a:r>
            <a:r>
              <a:rPr lang="ru-RU" altLang="ru-RU" dirty="0" err="1">
                <a:solidFill>
                  <a:srgbClr val="191919"/>
                </a:solidFill>
              </a:rPr>
              <a:t>жауапкершілік</a:t>
            </a:r>
            <a:r>
              <a:rPr lang="ru-RU" altLang="ru-RU" dirty="0">
                <a:solidFill>
                  <a:srgbClr val="191919"/>
                </a:solidFill>
              </a:rPr>
              <a:t>, </a:t>
            </a:r>
            <a:r>
              <a:rPr lang="ru-RU" altLang="ru-RU" dirty="0" err="1">
                <a:solidFill>
                  <a:srgbClr val="191919"/>
                </a:solidFill>
              </a:rPr>
              <a:t>отбасындағы</a:t>
            </a:r>
            <a:r>
              <a:rPr lang="ru-RU" altLang="ru-RU" dirty="0">
                <a:solidFill>
                  <a:srgbClr val="191919"/>
                </a:solidFill>
              </a:rPr>
              <a:t> </a:t>
            </a:r>
            <a:r>
              <a:rPr lang="ru-RU" altLang="ru-RU" dirty="0" err="1">
                <a:solidFill>
                  <a:srgbClr val="191919"/>
                </a:solidFill>
              </a:rPr>
              <a:t>тәрбие</a:t>
            </a:r>
            <a:r>
              <a:rPr lang="ru-RU" altLang="ru-RU" dirty="0">
                <a:solidFill>
                  <a:srgbClr val="191919"/>
                </a:solidFill>
              </a:rPr>
              <a:t> </a:t>
            </a:r>
            <a:r>
              <a:rPr lang="ru-RU" altLang="ru-RU" dirty="0" err="1">
                <a:solidFill>
                  <a:srgbClr val="191919"/>
                </a:solidFill>
              </a:rPr>
              <a:t>мәселелеріне</a:t>
            </a:r>
            <a:r>
              <a:rPr lang="ru-RU" altLang="ru-RU" dirty="0">
                <a:solidFill>
                  <a:srgbClr val="191919"/>
                </a:solidFill>
              </a:rPr>
              <a:t> </a:t>
            </a:r>
            <a:r>
              <a:rPr lang="ru-RU" altLang="ru-RU" dirty="0" err="1">
                <a:solidFill>
                  <a:srgbClr val="191919"/>
                </a:solidFill>
              </a:rPr>
              <a:t>қызығушылық</a:t>
            </a:r>
            <a:r>
              <a:rPr lang="ru-RU" altLang="ru-RU" dirty="0">
                <a:solidFill>
                  <a:srgbClr val="191919"/>
                </a:solidFill>
              </a:rPr>
              <a:t> </a:t>
            </a:r>
            <a:r>
              <a:rPr lang="ru-RU" altLang="ru-RU" dirty="0" err="1">
                <a:solidFill>
                  <a:srgbClr val="191919"/>
                </a:solidFill>
              </a:rPr>
              <a:t>танытады</a:t>
            </a:r>
            <a:endParaRPr lang="en-US" altLang="ru-RU" dirty="0">
              <a:solidFill>
                <a:srgbClr val="191919"/>
              </a:solidFill>
            </a:endParaRPr>
          </a:p>
        </p:txBody>
      </p:sp>
      <p:sp>
        <p:nvSpPr>
          <p:cNvPr id="6199" name="TextBox 60"/>
          <p:cNvSpPr txBox="1">
            <a:spLocks noChangeArrowheads="1"/>
          </p:cNvSpPr>
          <p:nvPr/>
        </p:nvSpPr>
        <p:spPr bwMode="auto">
          <a:xfrm>
            <a:off x="3621088" y="2546141"/>
            <a:ext cx="16383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200" name="Freeform 53"/>
          <p:cNvSpPr>
            <a:spLocks noChangeArrowheads="1"/>
          </p:cNvSpPr>
          <p:nvPr/>
        </p:nvSpPr>
        <p:spPr bwMode="auto">
          <a:xfrm>
            <a:off x="4265613" y="2808078"/>
            <a:ext cx="406400" cy="333375"/>
          </a:xfrm>
          <a:custGeom>
            <a:avLst/>
            <a:gdLst>
              <a:gd name="T0" fmla="*/ 0 w 528360"/>
              <a:gd name="T1" fmla="*/ 0 h 419806"/>
              <a:gd name="T2" fmla="*/ 528360 w 528360"/>
              <a:gd name="T3" fmla="*/ 0 h 419806"/>
              <a:gd name="T4" fmla="*/ 528360 w 528360"/>
              <a:gd name="T5" fmla="*/ 419806 h 419806"/>
              <a:gd name="T6" fmla="*/ 0 w 528360"/>
              <a:gd name="T7" fmla="*/ 419806 h 419806"/>
              <a:gd name="T8" fmla="*/ 0 w 528360"/>
              <a:gd name="T9" fmla="*/ 0 h 419806"/>
              <a:gd name="T10" fmla="*/ 0 60000 65536"/>
              <a:gd name="T11" fmla="*/ 0 60000 65536"/>
              <a:gd name="T12" fmla="*/ 0 60000 65536"/>
              <a:gd name="T13" fmla="*/ 0 60000 65536"/>
              <a:gd name="T14" fmla="*/ 0 60000 65536"/>
              <a:gd name="T15" fmla="*/ 0 w 528360"/>
              <a:gd name="T16" fmla="*/ 0 h 419806"/>
              <a:gd name="T17" fmla="*/ 528360 w 528360"/>
              <a:gd name="T18" fmla="*/ 419806 h 419806"/>
            </a:gdLst>
            <a:ahLst/>
            <a:cxnLst>
              <a:cxn ang="T10">
                <a:pos x="T0" y="T1"/>
              </a:cxn>
              <a:cxn ang="T11">
                <a:pos x="T2" y="T3"/>
              </a:cxn>
              <a:cxn ang="T12">
                <a:pos x="T4" y="T5"/>
              </a:cxn>
              <a:cxn ang="T13">
                <a:pos x="T6" y="T7"/>
              </a:cxn>
              <a:cxn ang="T14">
                <a:pos x="T8" y="T9"/>
              </a:cxn>
            </a:cxnLst>
            <a:rect l="T15" t="T16" r="T17" b="T18"/>
            <a:pathLst>
              <a:path w="528360" h="419806">
                <a:moveTo>
                  <a:pt x="0" y="0"/>
                </a:moveTo>
                <a:lnTo>
                  <a:pt x="528360" y="0"/>
                </a:lnTo>
                <a:lnTo>
                  <a:pt x="528360" y="419806"/>
                </a:lnTo>
                <a:lnTo>
                  <a:pt x="0" y="41980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Tree>
    <p:extLst>
      <p:ext uri="{BB962C8B-B14F-4D97-AF65-F5344CB8AC3E}">
        <p14:creationId xmlns:p14="http://schemas.microsoft.com/office/powerpoint/2010/main" val="94252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9;g2160f2f9c6f_0_912"/>
          <p:cNvSpPr txBox="1"/>
          <p:nvPr/>
        </p:nvSpPr>
        <p:spPr>
          <a:xfrm>
            <a:off x="8175171" y="6100974"/>
            <a:ext cx="3371590" cy="615523"/>
          </a:xfrm>
          <a:prstGeom prst="rect">
            <a:avLst/>
          </a:prstGeom>
          <a:noFill/>
          <a:ln>
            <a:noFill/>
          </a:ln>
        </p:spPr>
        <p:txBody>
          <a:bodyPr spcFirstLastPara="1" wrap="square" lIns="91425" tIns="91425" rIns="91425" bIns="91425" anchor="t" anchorCtr="0">
            <a:spAutoFit/>
          </a:bodyPr>
          <a:lstStyle/>
          <a:p>
            <a:pPr algn="ctr">
              <a:buSzPts val="1800"/>
            </a:pPr>
            <a:r>
              <a:rPr lang="kk-KZ" dirty="0">
                <a:solidFill>
                  <a:srgbClr val="002060"/>
                </a:solidFill>
              </a:rPr>
              <a:t>Клуб жұмысы порталда онлайн</a:t>
            </a:r>
            <a:r>
              <a:rPr lang="ru-RU" dirty="0">
                <a:solidFill>
                  <a:srgbClr val="002060"/>
                </a:solidFill>
              </a:rPr>
              <a:t>-</a:t>
            </a:r>
            <a:r>
              <a:rPr lang="kk-KZ" dirty="0">
                <a:solidFill>
                  <a:srgbClr val="002060"/>
                </a:solidFill>
              </a:rPr>
              <a:t>мектеп арқылы жасалады</a:t>
            </a:r>
          </a:p>
        </p:txBody>
      </p:sp>
      <p:sp>
        <p:nvSpPr>
          <p:cNvPr id="6" name="Прямоугольник 5"/>
          <p:cNvSpPr/>
          <p:nvPr/>
        </p:nvSpPr>
        <p:spPr>
          <a:xfrm rot="16200000">
            <a:off x="-1290916" y="3116432"/>
            <a:ext cx="3692174" cy="461665"/>
          </a:xfrm>
          <a:prstGeom prst="rect">
            <a:avLst/>
          </a:prstGeom>
        </p:spPr>
        <p:txBody>
          <a:bodyPr wrap="square">
            <a:spAutoFit/>
          </a:bodyPr>
          <a:lstStyle/>
          <a:p>
            <a:r>
              <a:rPr lang="kk-KZ" sz="2400" dirty="0">
                <a:ea typeface="Calibri" panose="020F0502020204030204" pitchFamily="34" charset="0"/>
              </a:rPr>
              <a:t>ДАНАЛЫҚ МЕКТЕБІ </a:t>
            </a:r>
            <a:endParaRPr lang="ru-RU" sz="2400" dirty="0"/>
          </a:p>
        </p:txBody>
      </p:sp>
      <p:sp>
        <p:nvSpPr>
          <p:cNvPr id="7" name="Скругленный прямоугольник 6"/>
          <p:cNvSpPr/>
          <p:nvPr/>
        </p:nvSpPr>
        <p:spPr>
          <a:xfrm>
            <a:off x="9625101" y="1647645"/>
            <a:ext cx="2288686" cy="3032594"/>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a:solidFill>
                  <a:srgbClr val="000000"/>
                </a:solidFill>
              </a:rPr>
              <a:t>дөңгелек үстел</a:t>
            </a:r>
          </a:p>
          <a:p>
            <a:pPr algn="ctr"/>
            <a:r>
              <a:rPr lang="kk-KZ" sz="1600" dirty="0">
                <a:solidFill>
                  <a:srgbClr val="000000"/>
                </a:solidFill>
              </a:rPr>
              <a:t>сайыс</a:t>
            </a:r>
          </a:p>
          <a:p>
            <a:pPr algn="ctr"/>
            <a:r>
              <a:rPr lang="kk-KZ" sz="1600" dirty="0">
                <a:solidFill>
                  <a:srgbClr val="000000"/>
                </a:solidFill>
              </a:rPr>
              <a:t>семинар</a:t>
            </a:r>
          </a:p>
          <a:p>
            <a:pPr algn="ctr"/>
            <a:r>
              <a:rPr lang="kk-KZ" sz="1600" dirty="0">
                <a:solidFill>
                  <a:srgbClr val="000000"/>
                </a:solidFill>
              </a:rPr>
              <a:t>кездесу</a:t>
            </a:r>
          </a:p>
          <a:p>
            <a:pPr algn="ctr"/>
            <a:r>
              <a:rPr lang="kk-KZ" sz="1600" dirty="0">
                <a:solidFill>
                  <a:srgbClr val="000000"/>
                </a:solidFill>
              </a:rPr>
              <a:t>әңгімелер</a:t>
            </a:r>
          </a:p>
          <a:p>
            <a:pPr algn="ctr"/>
            <a:r>
              <a:rPr lang="kk-KZ" sz="1600" dirty="0">
                <a:solidFill>
                  <a:srgbClr val="000000"/>
                </a:solidFill>
              </a:rPr>
              <a:t>талқылаулар</a:t>
            </a:r>
          </a:p>
          <a:p>
            <a:pPr algn="ctr"/>
            <a:r>
              <a:rPr lang="kk-KZ" sz="1600" dirty="0">
                <a:solidFill>
                  <a:srgbClr val="000000"/>
                </a:solidFill>
              </a:rPr>
              <a:t>дастархан басындағы әңгімелер</a:t>
            </a:r>
          </a:p>
        </p:txBody>
      </p:sp>
      <p:sp>
        <p:nvSpPr>
          <p:cNvPr id="8" name="Прямоугольник 7"/>
          <p:cNvSpPr/>
          <p:nvPr/>
        </p:nvSpPr>
        <p:spPr>
          <a:xfrm>
            <a:off x="1299741" y="4133595"/>
            <a:ext cx="2006019" cy="307777"/>
          </a:xfrm>
          <a:prstGeom prst="rect">
            <a:avLst/>
          </a:prstGeom>
        </p:spPr>
        <p:txBody>
          <a:bodyPr wrap="square">
            <a:spAutoFit/>
          </a:bodyPr>
          <a:lstStyle/>
          <a:p>
            <a:r>
              <a:rPr lang="ru-RU" b="1" dirty="0">
                <a:solidFill>
                  <a:srgbClr val="4472C4">
                    <a:lumMod val="75000"/>
                  </a:srgbClr>
                </a:solidFill>
              </a:rPr>
              <a:t>АҒА ҚАМҚОРЛЫҒЫ</a:t>
            </a:r>
          </a:p>
        </p:txBody>
      </p:sp>
      <p:sp>
        <p:nvSpPr>
          <p:cNvPr id="9" name="Прямоугольник 8"/>
          <p:cNvSpPr/>
          <p:nvPr/>
        </p:nvSpPr>
        <p:spPr>
          <a:xfrm>
            <a:off x="3576258" y="5065153"/>
            <a:ext cx="5807942" cy="523220"/>
          </a:xfrm>
          <a:prstGeom prst="rect">
            <a:avLst/>
          </a:prstGeom>
        </p:spPr>
        <p:txBody>
          <a:bodyPr wrap="square">
            <a:spAutoFit/>
          </a:bodyPr>
          <a:lstStyle/>
          <a:p>
            <a:pPr marL="342900" indent="-342900">
              <a:buFont typeface="Arial"/>
              <a:buAutoNum type="arabicPeriod" startAt="7"/>
            </a:pPr>
            <a:r>
              <a:rPr lang="ru-RU" dirty="0"/>
              <a:t>ҚЫЗ ҒҰМЫРДЫҢ ҚҰПИЯЛАРЫ. </a:t>
            </a:r>
          </a:p>
          <a:p>
            <a:pPr marL="342900" indent="-342900">
              <a:buFont typeface="Arial"/>
              <a:buAutoNum type="arabicPeriod" startAt="7"/>
            </a:pPr>
            <a:r>
              <a:rPr lang="ru-RU" dirty="0"/>
              <a:t>ҚЫЗДАР БІЛУГЕ ТИІС... </a:t>
            </a:r>
          </a:p>
        </p:txBody>
      </p:sp>
      <p:sp>
        <p:nvSpPr>
          <p:cNvPr id="10" name="TextBox 9">
            <a:extLst>
              <a:ext uri="{FF2B5EF4-FFF2-40B4-BE49-F238E27FC236}">
                <a16:creationId xmlns="" xmlns:a16="http://schemas.microsoft.com/office/drawing/2014/main" id="{4DB69677-B214-4799-9995-7A220C76070F}"/>
              </a:ext>
            </a:extLst>
          </p:cNvPr>
          <p:cNvSpPr txBox="1"/>
          <p:nvPr/>
        </p:nvSpPr>
        <p:spPr>
          <a:xfrm>
            <a:off x="1039835" y="906041"/>
            <a:ext cx="2075321" cy="369332"/>
          </a:xfrm>
          <a:prstGeom prst="rect">
            <a:avLst/>
          </a:prstGeom>
          <a:noFill/>
        </p:spPr>
        <p:txBody>
          <a:bodyPr wrap="square">
            <a:spAutoFit/>
          </a:bodyPr>
          <a:lstStyle/>
          <a:p>
            <a:r>
              <a:rPr lang="kk-KZ" sz="1800" dirty="0"/>
              <a:t>К</a:t>
            </a:r>
            <a:r>
              <a:rPr lang="ru-RU" sz="1800" dirty="0"/>
              <a:t>луб </a:t>
            </a:r>
            <a:r>
              <a:rPr lang="ru-RU" sz="1800" dirty="0" err="1"/>
              <a:t>жиындары</a:t>
            </a:r>
            <a:endParaRPr lang="ru-RU" sz="1800" dirty="0"/>
          </a:p>
        </p:txBody>
      </p:sp>
      <p:sp>
        <p:nvSpPr>
          <p:cNvPr id="11" name="TextBox 10">
            <a:extLst>
              <a:ext uri="{FF2B5EF4-FFF2-40B4-BE49-F238E27FC236}">
                <a16:creationId xmlns="" xmlns:a16="http://schemas.microsoft.com/office/drawing/2014/main" id="{8A1D41DC-AFFC-B4B3-66AF-1E5B6F7A3AC7}"/>
              </a:ext>
            </a:extLst>
          </p:cNvPr>
          <p:cNvSpPr txBox="1"/>
          <p:nvPr/>
        </p:nvSpPr>
        <p:spPr>
          <a:xfrm>
            <a:off x="5952701" y="921107"/>
            <a:ext cx="2075321" cy="369332"/>
          </a:xfrm>
          <a:prstGeom prst="rect">
            <a:avLst/>
          </a:prstGeom>
          <a:noFill/>
        </p:spPr>
        <p:txBody>
          <a:bodyPr wrap="square">
            <a:spAutoFit/>
          </a:bodyPr>
          <a:lstStyle/>
          <a:p>
            <a:r>
              <a:rPr lang="ru-RU" sz="1800" dirty="0" err="1"/>
              <a:t>Тақырыптар</a:t>
            </a:r>
            <a:endParaRPr lang="ru-RU" sz="1800" dirty="0"/>
          </a:p>
        </p:txBody>
      </p:sp>
      <p:sp>
        <p:nvSpPr>
          <p:cNvPr id="12" name="TextBox 11">
            <a:extLst>
              <a:ext uri="{FF2B5EF4-FFF2-40B4-BE49-F238E27FC236}">
                <a16:creationId xmlns="" xmlns:a16="http://schemas.microsoft.com/office/drawing/2014/main" id="{368C5710-A18E-09E0-89AC-26D9F4EC4416}"/>
              </a:ext>
            </a:extLst>
          </p:cNvPr>
          <p:cNvSpPr txBox="1"/>
          <p:nvPr/>
        </p:nvSpPr>
        <p:spPr>
          <a:xfrm>
            <a:off x="9431128" y="935398"/>
            <a:ext cx="2288686" cy="369332"/>
          </a:xfrm>
          <a:prstGeom prst="rect">
            <a:avLst/>
          </a:prstGeom>
          <a:noFill/>
        </p:spPr>
        <p:txBody>
          <a:bodyPr wrap="square">
            <a:spAutoFit/>
          </a:bodyPr>
          <a:lstStyle/>
          <a:p>
            <a:r>
              <a:rPr lang="ru-RU" sz="1800" dirty="0" err="1"/>
              <a:t>Өткізу</a:t>
            </a:r>
            <a:r>
              <a:rPr lang="ru-RU" sz="1800" dirty="0"/>
              <a:t> </a:t>
            </a:r>
            <a:r>
              <a:rPr lang="ru-RU" sz="1800" dirty="0" err="1"/>
              <a:t>формалары</a:t>
            </a:r>
            <a:endParaRPr lang="ru-RU" sz="1800" dirty="0"/>
          </a:p>
        </p:txBody>
      </p:sp>
      <p:sp>
        <p:nvSpPr>
          <p:cNvPr id="13" name="Прямоугольник 12"/>
          <p:cNvSpPr/>
          <p:nvPr/>
        </p:nvSpPr>
        <p:spPr>
          <a:xfrm>
            <a:off x="-1" y="126124"/>
            <a:ext cx="12192001" cy="15765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4" name="Прямоугольник 13"/>
          <p:cNvSpPr/>
          <p:nvPr/>
        </p:nvSpPr>
        <p:spPr>
          <a:xfrm>
            <a:off x="796160" y="387412"/>
            <a:ext cx="10613203" cy="338554"/>
          </a:xfrm>
          <a:prstGeom prst="rect">
            <a:avLst/>
          </a:prstGeom>
        </p:spPr>
        <p:txBody>
          <a:bodyPr wrap="square">
            <a:spAutoFit/>
          </a:bodyPr>
          <a:lstStyle/>
          <a:p>
            <a:pPr algn="ctr">
              <a:buSzPts val="2000"/>
            </a:pPr>
            <a:r>
              <a:rPr lang="kk-KZ" sz="1600" dirty="0">
                <a:solidFill>
                  <a:srgbClr val="4472C4">
                    <a:lumMod val="75000"/>
                  </a:srgbClr>
                </a:solidFill>
              </a:rPr>
              <a:t>«ДАНАЛЫҚ МЕКТЕБІ» КЛУБЫНЫҢ ЖҰМЫСЫН ҰЙЫМДАСТЫРУ</a:t>
            </a:r>
            <a:endParaRPr lang="kk-KZ" sz="2000" dirty="0">
              <a:solidFill>
                <a:srgbClr val="4472C4">
                  <a:lumMod val="75000"/>
                </a:srgbClr>
              </a:solidFill>
            </a:endParaRPr>
          </a:p>
        </p:txBody>
      </p:sp>
      <p:sp>
        <p:nvSpPr>
          <p:cNvPr id="16" name="Прямоугольник 15"/>
          <p:cNvSpPr/>
          <p:nvPr/>
        </p:nvSpPr>
        <p:spPr>
          <a:xfrm>
            <a:off x="555171" y="911146"/>
            <a:ext cx="2906486"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7" name="Прямоугольник 16"/>
          <p:cNvSpPr/>
          <p:nvPr/>
        </p:nvSpPr>
        <p:spPr>
          <a:xfrm>
            <a:off x="3724309" y="911146"/>
            <a:ext cx="5186923"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8" name="Прямоугольник 17"/>
          <p:cNvSpPr/>
          <p:nvPr/>
        </p:nvSpPr>
        <p:spPr>
          <a:xfrm>
            <a:off x="9122228" y="911146"/>
            <a:ext cx="2906486"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9" name="Прямоугольник 18"/>
          <p:cNvSpPr/>
          <p:nvPr/>
        </p:nvSpPr>
        <p:spPr>
          <a:xfrm>
            <a:off x="306820" y="6189125"/>
            <a:ext cx="3541355" cy="307777"/>
          </a:xfrm>
          <a:prstGeom prst="rect">
            <a:avLst/>
          </a:prstGeom>
        </p:spPr>
        <p:txBody>
          <a:bodyPr wrap="none">
            <a:spAutoFit/>
          </a:bodyPr>
          <a:lstStyle/>
          <a:p>
            <a:pPr algn="ctr">
              <a:buSzPts val="1800"/>
            </a:pPr>
            <a:r>
              <a:rPr lang="ru-RU" dirty="0">
                <a:solidFill>
                  <a:srgbClr val="002060"/>
                </a:solidFill>
              </a:rPr>
              <a:t>Клуб </a:t>
            </a:r>
            <a:r>
              <a:rPr lang="ru-RU" dirty="0" err="1">
                <a:solidFill>
                  <a:srgbClr val="002060"/>
                </a:solidFill>
              </a:rPr>
              <a:t>ұйымдастырушылары</a:t>
            </a:r>
            <a:r>
              <a:rPr lang="ru-RU" dirty="0">
                <a:solidFill>
                  <a:srgbClr val="002060"/>
                </a:solidFill>
              </a:rPr>
              <a:t>: </a:t>
            </a:r>
            <a:r>
              <a:rPr lang="ru-RU" dirty="0" err="1">
                <a:solidFill>
                  <a:srgbClr val="002060"/>
                </a:solidFill>
              </a:rPr>
              <a:t>педагогтер</a:t>
            </a:r>
            <a:r>
              <a:rPr lang="kk-KZ" dirty="0">
                <a:solidFill>
                  <a:srgbClr val="002060"/>
                </a:solidFill>
              </a:rPr>
              <a:t> </a:t>
            </a:r>
          </a:p>
        </p:txBody>
      </p:sp>
      <p:sp>
        <p:nvSpPr>
          <p:cNvPr id="20" name="Прямоугольник 19"/>
          <p:cNvSpPr/>
          <p:nvPr/>
        </p:nvSpPr>
        <p:spPr>
          <a:xfrm>
            <a:off x="4207725" y="6168690"/>
            <a:ext cx="3679556" cy="523220"/>
          </a:xfrm>
          <a:prstGeom prst="rect">
            <a:avLst/>
          </a:prstGeom>
        </p:spPr>
        <p:txBody>
          <a:bodyPr wrap="square">
            <a:spAutoFit/>
          </a:bodyPr>
          <a:lstStyle/>
          <a:p>
            <a:pPr algn="ctr">
              <a:buSzPts val="1800"/>
            </a:pPr>
            <a:r>
              <a:rPr lang="kk-KZ" dirty="0">
                <a:solidFill>
                  <a:srgbClr val="002060"/>
                </a:solidFill>
              </a:rPr>
              <a:t>Клуб спикерлері: жоғары буын өкілдері, эксперттер</a:t>
            </a:r>
          </a:p>
        </p:txBody>
      </p:sp>
      <p:cxnSp>
        <p:nvCxnSpPr>
          <p:cNvPr id="21" name="Прямая соединительная линия 20"/>
          <p:cNvCxnSpPr>
            <a:cxnSpLocks/>
          </p:cNvCxnSpPr>
          <p:nvPr/>
        </p:nvCxnSpPr>
        <p:spPr>
          <a:xfrm>
            <a:off x="796160" y="6072481"/>
            <a:ext cx="11050389"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495" y="4295757"/>
            <a:ext cx="885898" cy="489463"/>
          </a:xfrm>
          <a:prstGeom prst="rect">
            <a:avLst/>
          </a:prstGeom>
        </p:spPr>
      </p:pic>
      <p:sp>
        <p:nvSpPr>
          <p:cNvPr id="25" name="Прямоугольник 24"/>
          <p:cNvSpPr/>
          <p:nvPr/>
        </p:nvSpPr>
        <p:spPr>
          <a:xfrm>
            <a:off x="1259842" y="1810813"/>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5" name="Прямоугольник 4"/>
          <p:cNvSpPr/>
          <p:nvPr/>
        </p:nvSpPr>
        <p:spPr>
          <a:xfrm>
            <a:off x="1619230" y="1842694"/>
            <a:ext cx="1260923" cy="307777"/>
          </a:xfrm>
          <a:prstGeom prst="rect">
            <a:avLst/>
          </a:prstGeom>
        </p:spPr>
        <p:txBody>
          <a:bodyPr wrap="none">
            <a:spAutoFit/>
          </a:bodyPr>
          <a:lstStyle/>
          <a:p>
            <a:r>
              <a:rPr lang="ru-RU" b="1" dirty="0">
                <a:solidFill>
                  <a:srgbClr val="4472C4">
                    <a:lumMod val="75000"/>
                  </a:srgbClr>
                </a:solidFill>
              </a:rPr>
              <a:t>АТА ӨСИЕТІ</a:t>
            </a:r>
          </a:p>
        </p:txBody>
      </p:sp>
      <p:sp>
        <p:nvSpPr>
          <p:cNvPr id="15" name="Прямоугольник 14"/>
          <p:cNvSpPr/>
          <p:nvPr/>
        </p:nvSpPr>
        <p:spPr>
          <a:xfrm>
            <a:off x="3612883" y="1749709"/>
            <a:ext cx="5836097" cy="523220"/>
          </a:xfrm>
          <a:prstGeom prst="rect">
            <a:avLst/>
          </a:prstGeom>
        </p:spPr>
        <p:txBody>
          <a:bodyPr wrap="square">
            <a:spAutoFit/>
          </a:bodyPr>
          <a:lstStyle/>
          <a:p>
            <a:r>
              <a:rPr lang="ru-RU" dirty="0"/>
              <a:t>1.  ЖЕТІ АТАСЫН БІЛГЕН ҰЛ, ЖЕТІ ЖҰРТТЫҢ ҚАМЫН ЖЕР </a:t>
            </a:r>
          </a:p>
          <a:p>
            <a:r>
              <a:rPr lang="ru-RU" dirty="0"/>
              <a:t>2.   БАБАЛАР ДӘСТҮРІ – ҰРПАҚҚА ӨСИЕТ </a:t>
            </a:r>
          </a:p>
        </p:txBody>
      </p:sp>
      <p:sp>
        <p:nvSpPr>
          <p:cNvPr id="26" name="Прямоугольник 25"/>
          <p:cNvSpPr/>
          <p:nvPr/>
        </p:nvSpPr>
        <p:spPr>
          <a:xfrm>
            <a:off x="1475017" y="3021420"/>
            <a:ext cx="1746568" cy="307777"/>
          </a:xfrm>
          <a:prstGeom prst="rect">
            <a:avLst/>
          </a:prstGeom>
        </p:spPr>
        <p:txBody>
          <a:bodyPr wrap="none">
            <a:spAutoFit/>
          </a:bodyPr>
          <a:lstStyle/>
          <a:p>
            <a:r>
              <a:rPr lang="ru-RU" b="1" dirty="0">
                <a:solidFill>
                  <a:srgbClr val="4472C4">
                    <a:lumMod val="75000"/>
                  </a:srgbClr>
                </a:solidFill>
              </a:rPr>
              <a:t>ӘЖЕ ДАНАЛЫҒЫ</a:t>
            </a:r>
          </a:p>
        </p:txBody>
      </p:sp>
      <p:sp>
        <p:nvSpPr>
          <p:cNvPr id="27" name="Прямоугольник 26"/>
          <p:cNvSpPr/>
          <p:nvPr/>
        </p:nvSpPr>
        <p:spPr>
          <a:xfrm>
            <a:off x="1223217" y="4085112"/>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8" name="Прямоугольник 27"/>
          <p:cNvSpPr/>
          <p:nvPr/>
        </p:nvSpPr>
        <p:spPr>
          <a:xfrm>
            <a:off x="3580081" y="2913698"/>
            <a:ext cx="5961747" cy="523220"/>
          </a:xfrm>
          <a:prstGeom prst="rect">
            <a:avLst/>
          </a:prstGeom>
        </p:spPr>
        <p:txBody>
          <a:bodyPr wrap="square">
            <a:spAutoFit/>
          </a:bodyPr>
          <a:lstStyle/>
          <a:p>
            <a:r>
              <a:rPr lang="ru-RU" dirty="0"/>
              <a:t>3.   ЕРТЕГІ – ТАНЫМНЫҢ КӨЗІ</a:t>
            </a:r>
          </a:p>
          <a:p>
            <a:r>
              <a:rPr lang="ru-RU" dirty="0"/>
              <a:t>4.   ЫРЫМ-ТЫЙЫМ – ӘДЕПТІЛІК НЕГІЗІ </a:t>
            </a:r>
          </a:p>
        </p:txBody>
      </p:sp>
      <p:sp>
        <p:nvSpPr>
          <p:cNvPr id="29" name="Прямоугольник 28"/>
          <p:cNvSpPr/>
          <p:nvPr/>
        </p:nvSpPr>
        <p:spPr>
          <a:xfrm>
            <a:off x="3595032" y="1434092"/>
            <a:ext cx="5836096" cy="1178405"/>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0" name="Прямоугольник 29"/>
          <p:cNvSpPr/>
          <p:nvPr/>
        </p:nvSpPr>
        <p:spPr>
          <a:xfrm>
            <a:off x="3583024" y="2720261"/>
            <a:ext cx="5848104" cy="954107"/>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1" name="Прямоугольник 30"/>
          <p:cNvSpPr/>
          <p:nvPr/>
        </p:nvSpPr>
        <p:spPr>
          <a:xfrm>
            <a:off x="1229983" y="3007195"/>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2" name="Прямоугольник 31"/>
          <p:cNvSpPr/>
          <p:nvPr/>
        </p:nvSpPr>
        <p:spPr>
          <a:xfrm>
            <a:off x="1554269" y="5158237"/>
            <a:ext cx="1526380" cy="307777"/>
          </a:xfrm>
          <a:prstGeom prst="rect">
            <a:avLst/>
          </a:prstGeom>
        </p:spPr>
        <p:txBody>
          <a:bodyPr wrap="none">
            <a:spAutoFit/>
          </a:bodyPr>
          <a:lstStyle/>
          <a:p>
            <a:r>
              <a:rPr lang="kk-KZ" b="1" dirty="0">
                <a:solidFill>
                  <a:srgbClr val="4472C4">
                    <a:lumMod val="75000"/>
                  </a:srgbClr>
                </a:solidFill>
                <a:ea typeface="Calibri" panose="020F0502020204030204" pitchFamily="34" charset="0"/>
              </a:rPr>
              <a:t>ЖЕҢГЕ КЕҢЕСІ</a:t>
            </a:r>
            <a:endParaRPr lang="ru-RU" b="1" dirty="0">
              <a:solidFill>
                <a:srgbClr val="4472C4">
                  <a:lumMod val="75000"/>
                </a:srgbClr>
              </a:solidFill>
            </a:endParaRPr>
          </a:p>
        </p:txBody>
      </p:sp>
      <p:sp>
        <p:nvSpPr>
          <p:cNvPr id="33" name="Прямоугольник 32"/>
          <p:cNvSpPr/>
          <p:nvPr/>
        </p:nvSpPr>
        <p:spPr>
          <a:xfrm>
            <a:off x="1259842" y="5137493"/>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4" name="Прямоугольник 33"/>
          <p:cNvSpPr/>
          <p:nvPr/>
        </p:nvSpPr>
        <p:spPr>
          <a:xfrm>
            <a:off x="3581671" y="3842981"/>
            <a:ext cx="5849457" cy="1053559"/>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5" name="Прямоугольник 34"/>
          <p:cNvSpPr/>
          <p:nvPr/>
        </p:nvSpPr>
        <p:spPr>
          <a:xfrm>
            <a:off x="3576258" y="4015345"/>
            <a:ext cx="6096000" cy="523220"/>
          </a:xfrm>
          <a:prstGeom prst="rect">
            <a:avLst/>
          </a:prstGeom>
        </p:spPr>
        <p:txBody>
          <a:bodyPr>
            <a:spAutoFit/>
          </a:bodyPr>
          <a:lstStyle/>
          <a:p>
            <a:r>
              <a:rPr lang="ru-RU" dirty="0"/>
              <a:t>5.   АҒАСЫ БАРДЫҢ – ЖАҒАСЫ БАР </a:t>
            </a:r>
          </a:p>
          <a:p>
            <a:r>
              <a:rPr lang="ru-RU" dirty="0"/>
              <a:t>6.   ЕР ЖІГІТКЕ ЖАРАСАР САЛАУАТТЫ БЕЙНЕСІ </a:t>
            </a:r>
          </a:p>
        </p:txBody>
      </p:sp>
      <p:sp>
        <p:nvSpPr>
          <p:cNvPr id="37" name="Прямоугольник 36"/>
          <p:cNvSpPr/>
          <p:nvPr/>
        </p:nvSpPr>
        <p:spPr>
          <a:xfrm>
            <a:off x="3580081" y="5021931"/>
            <a:ext cx="5849457" cy="838580"/>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41902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A8BD48-A2B8-48B1-8AAF-CCF9B8B641F3}" type="slidenum">
              <a:rPr lang="ru-RU">
                <a:solidFill>
                  <a:srgbClr val="898989"/>
                </a:solidFill>
                <a:latin typeface="Calibri" panose="020F0502020204030204" pitchFamily="34" charset="0"/>
              </a:rPr>
              <a:pPr/>
              <a:t>7</a:t>
            </a:fld>
            <a:endParaRPr lang="ru-RU">
              <a:solidFill>
                <a:srgbClr val="898989"/>
              </a:solidFill>
              <a:latin typeface="Calibri" panose="020F0502020204030204" pitchFamily="34" charset="0"/>
            </a:endParaRPr>
          </a:p>
        </p:txBody>
      </p:sp>
      <p:sp>
        <p:nvSpPr>
          <p:cNvPr id="2052" name="Прямоугольник 5"/>
          <p:cNvSpPr>
            <a:spLocks noChangeArrowheads="1"/>
          </p:cNvSpPr>
          <p:nvPr/>
        </p:nvSpPr>
        <p:spPr bwMode="auto">
          <a:xfrm>
            <a:off x="-684213" y="438150"/>
            <a:ext cx="675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k-KZ" sz="2400" b="1"/>
              <a:t>Білім беру мониторингі</a:t>
            </a:r>
            <a:endParaRPr lang="ru-RU" sz="2400" b="1"/>
          </a:p>
        </p:txBody>
      </p:sp>
      <p:sp>
        <p:nvSpPr>
          <p:cNvPr id="2053" name="Прямоугольник 5"/>
          <p:cNvSpPr>
            <a:spLocks noChangeArrowheads="1"/>
          </p:cNvSpPr>
          <p:nvPr/>
        </p:nvSpPr>
        <p:spPr bwMode="auto">
          <a:xfrm>
            <a:off x="579438" y="1189038"/>
            <a:ext cx="42608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ü"/>
            </a:pPr>
            <a:r>
              <a:rPr lang="ru-RU" sz="1600"/>
              <a:t>  білім беру процестерін жүзеге асырудың жай-күйін және нәтижелері мен шарттарының өзгеру серпінін, білім алушылар контингентін, білім беру ұйымдары желісін, сондай-ақ олардың жетістіктерінің рейтингілік көрсеткіштерін жүйелі түрде байқау, талдау, бағалау және болжау;</a:t>
            </a:r>
          </a:p>
          <a:p>
            <a:pPr algn="just">
              <a:buFont typeface="Wingdings" panose="05000000000000000000" pitchFamily="2" charset="2"/>
              <a:buChar char="ü"/>
            </a:pPr>
            <a:endParaRPr lang="kk-KZ" sz="1600"/>
          </a:p>
          <a:p>
            <a:pPr algn="just">
              <a:buFont typeface="Wingdings" panose="05000000000000000000" pitchFamily="2" charset="2"/>
              <a:buChar char="ü"/>
            </a:pPr>
            <a:r>
              <a:rPr lang="ru-RU" sz="1600"/>
              <a:t>ақпаратты жинау, жүйелі есепке алу, өңдеу, сондай-ақ сақтау, жаңарту және жинақтау;</a:t>
            </a:r>
          </a:p>
          <a:p>
            <a:pPr algn="just"/>
            <a:endParaRPr lang="ru-RU" sz="1600"/>
          </a:p>
          <a:p>
            <a:pPr algn="just">
              <a:buFont typeface="Wingdings" panose="05000000000000000000" pitchFamily="2" charset="2"/>
              <a:buChar char="ü"/>
            </a:pPr>
            <a:r>
              <a:rPr lang="ru-RU" sz="1600"/>
              <a:t>әлеуметтік немесе мониторингтік зерттеулер ұйымдастыру және білім беру қызметінің нәтижелерін талдау түрінде жүзеге асырылады.</a:t>
            </a:r>
          </a:p>
          <a:p>
            <a:pPr algn="just">
              <a:buFont typeface="Wingdings" panose="05000000000000000000" pitchFamily="2" charset="2"/>
              <a:buChar char="ü"/>
            </a:pPr>
            <a:endParaRPr lang="kk-KZ" sz="1600"/>
          </a:p>
          <a:p>
            <a:pPr algn="just">
              <a:buFont typeface="Wingdings" panose="05000000000000000000" pitchFamily="2" charset="2"/>
              <a:buChar char="ü"/>
            </a:pPr>
            <a:endParaRPr lang="ru-RU" sz="1600"/>
          </a:p>
        </p:txBody>
      </p:sp>
      <p:sp>
        <p:nvSpPr>
          <p:cNvPr id="2054" name="Прямоугольник 6"/>
          <p:cNvSpPr>
            <a:spLocks noChangeArrowheads="1"/>
          </p:cNvSpPr>
          <p:nvPr/>
        </p:nvSpPr>
        <p:spPr bwMode="auto">
          <a:xfrm>
            <a:off x="606425" y="5776913"/>
            <a:ext cx="424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sz="1000" i="1">
                <a:solidFill>
                  <a:srgbClr val="C00000"/>
                </a:solidFill>
              </a:rPr>
              <a:t>«Білім беру мониторингін жүзеге асыру қағидаларын бекіту туралы» Қазақстан Республикасы Білім және ғылым министрінің 2014 жылғы 12 қарашадағы № 459 бұйрығы</a:t>
            </a:r>
          </a:p>
        </p:txBody>
      </p:sp>
      <p:sp>
        <p:nvSpPr>
          <p:cNvPr id="2055" name="Прямоугольник 7"/>
          <p:cNvSpPr>
            <a:spLocks noChangeArrowheads="1"/>
          </p:cNvSpPr>
          <p:nvPr/>
        </p:nvSpPr>
        <p:spPr bwMode="auto">
          <a:xfrm>
            <a:off x="5446713" y="1195388"/>
            <a:ext cx="6096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b="1"/>
              <a:t>Ата-аналарды педагогикалық қолдау орталығының </a:t>
            </a:r>
            <a:r>
              <a:rPr lang="kk-KZ" b="1"/>
              <a:t>қызметіне мониторинг </a:t>
            </a:r>
            <a:r>
              <a:rPr lang="ru-RU" b="1"/>
              <a:t>жүргізу:</a:t>
            </a:r>
            <a:endParaRPr lang="ru-RU"/>
          </a:p>
        </p:txBody>
      </p:sp>
      <p:sp>
        <p:nvSpPr>
          <p:cNvPr id="2056" name="Прямоугольник 8"/>
          <p:cNvSpPr>
            <a:spLocks noChangeArrowheads="1"/>
          </p:cNvSpPr>
          <p:nvPr/>
        </p:nvSpPr>
        <p:spPr bwMode="auto">
          <a:xfrm>
            <a:off x="5772150" y="2165350"/>
            <a:ext cx="55610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Ø"/>
            </a:pPr>
            <a:r>
              <a:rPr lang="ru-RU" dirty="0"/>
              <a:t> </a:t>
            </a:r>
            <a:r>
              <a:rPr lang="ru-RU" dirty="0" err="1"/>
              <a:t>ата-аналардың</a:t>
            </a:r>
            <a:r>
              <a:rPr lang="ru-RU" dirty="0"/>
              <a:t> </a:t>
            </a:r>
            <a:r>
              <a:rPr lang="ru-RU" dirty="0" err="1"/>
              <a:t>сұраныстарын</a:t>
            </a:r>
            <a:r>
              <a:rPr lang="ru-RU" dirty="0"/>
              <a:t> </a:t>
            </a:r>
            <a:r>
              <a:rPr lang="ru-RU" dirty="0" err="1"/>
              <a:t>анықтау</a:t>
            </a:r>
            <a:r>
              <a:rPr lang="ru-RU" dirty="0"/>
              <a:t>;</a:t>
            </a:r>
          </a:p>
          <a:p>
            <a:pPr>
              <a:buFont typeface="Wingdings" panose="05000000000000000000" pitchFamily="2" charset="2"/>
              <a:buChar char="Ø"/>
            </a:pPr>
            <a:endParaRPr lang="ru-RU" dirty="0"/>
          </a:p>
          <a:p>
            <a:pPr>
              <a:buFont typeface="Wingdings" panose="05000000000000000000" pitchFamily="2" charset="2"/>
              <a:buChar char="Ø"/>
            </a:pPr>
            <a:r>
              <a:rPr lang="ru-RU" dirty="0"/>
              <a:t> </a:t>
            </a:r>
            <a:r>
              <a:rPr lang="ru-RU" dirty="0" err="1"/>
              <a:t>білім</a:t>
            </a:r>
            <a:r>
              <a:rPr lang="ru-RU" dirty="0"/>
              <a:t> беру </a:t>
            </a:r>
            <a:r>
              <a:rPr lang="ru-RU" dirty="0" err="1"/>
              <a:t>ұйымдарында</a:t>
            </a:r>
            <a:r>
              <a:rPr lang="ru-RU" dirty="0"/>
              <a:t> </a:t>
            </a:r>
            <a:r>
              <a:rPr lang="ru-RU" dirty="0" err="1"/>
              <a:t>Орталық</a:t>
            </a:r>
            <a:r>
              <a:rPr lang="ru-RU" dirty="0"/>
              <a:t> </a:t>
            </a:r>
            <a:r>
              <a:rPr lang="ru-RU" dirty="0" err="1"/>
              <a:t>қызметінің</a:t>
            </a:r>
            <a:r>
              <a:rPr lang="ru-RU" dirty="0"/>
              <a:t> </a:t>
            </a:r>
            <a:r>
              <a:rPr lang="ru-RU" dirty="0" err="1"/>
              <a:t>ұйымдастырылу</a:t>
            </a:r>
            <a:r>
              <a:rPr lang="ru-RU" dirty="0"/>
              <a:t> </a:t>
            </a:r>
            <a:r>
              <a:rPr lang="ru-RU" dirty="0" err="1"/>
              <a:t>сапасын</a:t>
            </a:r>
            <a:r>
              <a:rPr lang="ru-RU" dirty="0"/>
              <a:t> </a:t>
            </a:r>
            <a:r>
              <a:rPr lang="ru-RU" dirty="0" err="1"/>
              <a:t>анықтау</a:t>
            </a:r>
            <a:r>
              <a:rPr lang="ru-RU" dirty="0"/>
              <a:t>;</a:t>
            </a:r>
          </a:p>
          <a:p>
            <a:pPr>
              <a:buFont typeface="Wingdings" panose="05000000000000000000" pitchFamily="2" charset="2"/>
              <a:buChar char="Ø"/>
            </a:pPr>
            <a:endParaRPr lang="ru-RU" dirty="0"/>
          </a:p>
          <a:p>
            <a:pPr>
              <a:buFont typeface="Wingdings" panose="05000000000000000000" pitchFamily="2" charset="2"/>
              <a:buChar char="Ø"/>
            </a:pPr>
            <a:r>
              <a:rPr lang="ru-RU" dirty="0"/>
              <a:t> </a:t>
            </a:r>
            <a:r>
              <a:rPr lang="ru-RU" dirty="0" err="1"/>
              <a:t>білім</a:t>
            </a:r>
            <a:r>
              <a:rPr lang="ru-RU" dirty="0"/>
              <a:t> беру </a:t>
            </a:r>
            <a:r>
              <a:rPr lang="ru-RU" dirty="0" err="1"/>
              <a:t>ұйымдарында</a:t>
            </a:r>
            <a:r>
              <a:rPr lang="ru-RU" dirty="0"/>
              <a:t> </a:t>
            </a:r>
            <a:r>
              <a:rPr lang="ru-RU" dirty="0" err="1"/>
              <a:t>Орталық</a:t>
            </a:r>
            <a:r>
              <a:rPr lang="ru-RU" dirty="0"/>
              <a:t> </a:t>
            </a:r>
            <a:r>
              <a:rPr lang="ru-RU" dirty="0" err="1"/>
              <a:t>қызметінің</a:t>
            </a:r>
            <a:r>
              <a:rPr lang="ru-RU" dirty="0"/>
              <a:t> </a:t>
            </a:r>
            <a:r>
              <a:rPr lang="ru-RU" dirty="0" err="1"/>
              <a:t>тиімділігін</a:t>
            </a:r>
            <a:r>
              <a:rPr lang="ru-RU" dirty="0"/>
              <a:t> (</a:t>
            </a:r>
            <a:r>
              <a:rPr lang="ru-RU" dirty="0" err="1"/>
              <a:t>нәтижелігін</a:t>
            </a:r>
            <a:r>
              <a:rPr lang="ru-RU" dirty="0"/>
              <a:t>) </a:t>
            </a:r>
            <a:r>
              <a:rPr lang="ru-RU" dirty="0" err="1"/>
              <a:t>анықтау</a:t>
            </a:r>
            <a:r>
              <a:rPr lang="ru-RU" dirty="0"/>
              <a:t>.</a:t>
            </a:r>
          </a:p>
        </p:txBody>
      </p:sp>
    </p:spTree>
    <p:extLst>
      <p:ext uri="{BB962C8B-B14F-4D97-AF65-F5344CB8AC3E}">
        <p14:creationId xmlns:p14="http://schemas.microsoft.com/office/powerpoint/2010/main" val="189060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909425-DDE0-4FCA-B1AC-9CFE442828B4}" type="slidenum">
              <a:rPr lang="ru-RU">
                <a:solidFill>
                  <a:srgbClr val="898989"/>
                </a:solidFill>
                <a:latin typeface="Calibri" panose="020F0502020204030204" pitchFamily="34" charset="0"/>
              </a:rPr>
              <a:pPr/>
              <a:t>8</a:t>
            </a:fld>
            <a:endParaRPr lang="ru-RU">
              <a:solidFill>
                <a:srgbClr val="898989"/>
              </a:solidFill>
              <a:latin typeface="Calibri" panose="020F0502020204030204" pitchFamily="34" charset="0"/>
            </a:endParaRPr>
          </a:p>
        </p:txBody>
      </p:sp>
      <p:sp>
        <p:nvSpPr>
          <p:cNvPr id="3076" name="Прямоугольник 2"/>
          <p:cNvSpPr>
            <a:spLocks noChangeArrowheads="1"/>
          </p:cNvSpPr>
          <p:nvPr/>
        </p:nvSpPr>
        <p:spPr bwMode="auto">
          <a:xfrm>
            <a:off x="5626100" y="1738313"/>
            <a:ext cx="5740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t>Ата-аналар қауымының сұранысын зерделеу үшін білім беру ұйымдарында ата-аналардың нақты психологиялық-педагогикалық білімге деген қажеттіліктерін анықтауға мүмкіндік беретін сауалнама жүргізу ұсынылады. </a:t>
            </a:r>
          </a:p>
          <a:p>
            <a:pPr algn="just">
              <a:buFont typeface="Wingdings" panose="05000000000000000000" pitchFamily="2" charset="2"/>
              <a:buChar char="§"/>
            </a:pPr>
            <a:endParaRPr lang="ru-RU"/>
          </a:p>
          <a:p>
            <a:pPr algn="just"/>
            <a:r>
              <a:rPr lang="ru-RU"/>
              <a:t>Ата-аналардың сұраныстары негізінде әрбір білім беру ұйымы ата-аналарды педагогикалық қолдау бағдарламасына өзгерістер енгізіп, 20-30% көлемінде сабақтардың тақырыптары мен мазмұнын дербес анықтай алады.</a:t>
            </a:r>
          </a:p>
          <a:p>
            <a:pPr algn="just">
              <a:buFont typeface="Wingdings" panose="05000000000000000000" pitchFamily="2" charset="2"/>
              <a:buChar char="§"/>
            </a:pPr>
            <a:endParaRPr lang="ru-RU"/>
          </a:p>
          <a:p>
            <a:pPr algn="just">
              <a:buFont typeface="Wingdings" panose="05000000000000000000" pitchFamily="2" charset="2"/>
              <a:buChar char="§"/>
            </a:pPr>
            <a:endParaRPr lang="ru-RU"/>
          </a:p>
        </p:txBody>
      </p:sp>
      <p:sp>
        <p:nvSpPr>
          <p:cNvPr id="3077" name="Прямоугольник 5"/>
          <p:cNvSpPr>
            <a:spLocks noChangeArrowheads="1"/>
          </p:cNvSpPr>
          <p:nvPr/>
        </p:nvSpPr>
        <p:spPr bwMode="auto">
          <a:xfrm>
            <a:off x="617538" y="2720975"/>
            <a:ext cx="39703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sz="2400" b="1"/>
              <a:t>АТА-АНАЛАРДЫҢ СҰРАНЫСТАРЫН АНЫҚТАУ</a:t>
            </a:r>
          </a:p>
          <a:p>
            <a:endParaRPr lang="ru-RU"/>
          </a:p>
        </p:txBody>
      </p:sp>
      <p:sp>
        <p:nvSpPr>
          <p:cNvPr id="7" name="Стрелка вправо 6"/>
          <p:cNvSpPr/>
          <p:nvPr/>
        </p:nvSpPr>
        <p:spPr>
          <a:xfrm>
            <a:off x="4668838" y="2803525"/>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079"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18288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2919412"/>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Прямоугольник 9"/>
          <p:cNvSpPr>
            <a:spLocks noChangeArrowheads="1"/>
          </p:cNvSpPr>
          <p:nvPr/>
        </p:nvSpPr>
        <p:spPr bwMode="auto">
          <a:xfrm>
            <a:off x="5519738" y="5545138"/>
            <a:ext cx="609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Білім беру ұйымдары оқу жылының басында жүргізеді</a:t>
            </a:r>
            <a:endParaRPr lang="ru-RU" b="1">
              <a:solidFill>
                <a:srgbClr val="C00000"/>
              </a:solidFill>
            </a:endParaRPr>
          </a:p>
        </p:txBody>
      </p:sp>
    </p:spTree>
    <p:extLst>
      <p:ext uri="{BB962C8B-B14F-4D97-AF65-F5344CB8AC3E}">
        <p14:creationId xmlns:p14="http://schemas.microsoft.com/office/powerpoint/2010/main" val="201538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62AC7-3059-40D2-8C2C-419C7F1F7D46}" type="slidenum">
              <a:rPr lang="ru-RU">
                <a:solidFill>
                  <a:srgbClr val="898989"/>
                </a:solidFill>
                <a:latin typeface="Calibri" panose="020F0502020204030204" pitchFamily="34" charset="0"/>
              </a:rPr>
              <a:pPr/>
              <a:t>9</a:t>
            </a:fld>
            <a:endParaRPr lang="ru-RU">
              <a:solidFill>
                <a:srgbClr val="898989"/>
              </a:solidFill>
              <a:latin typeface="Calibri" panose="020F0502020204030204" pitchFamily="34" charset="0"/>
            </a:endParaRPr>
          </a:p>
        </p:txBody>
      </p:sp>
      <p:sp>
        <p:nvSpPr>
          <p:cNvPr id="4100" name="Прямоугольник 5"/>
          <p:cNvSpPr>
            <a:spLocks noChangeArrowheads="1"/>
          </p:cNvSpPr>
          <p:nvPr/>
        </p:nvSpPr>
        <p:spPr bwMode="auto">
          <a:xfrm>
            <a:off x="642938" y="2806700"/>
            <a:ext cx="41529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sz="2400" b="1"/>
              <a:t>Сауалнама құрастыруға қойылатын талаптар</a:t>
            </a:r>
            <a:endParaRPr lang="ru-RU" sz="2400"/>
          </a:p>
        </p:txBody>
      </p:sp>
      <p:sp>
        <p:nvSpPr>
          <p:cNvPr id="4101" name="Прямоугольник 5"/>
          <p:cNvSpPr>
            <a:spLocks noChangeArrowheads="1"/>
          </p:cNvSpPr>
          <p:nvPr/>
        </p:nvSpPr>
        <p:spPr bwMode="auto">
          <a:xfrm>
            <a:off x="5338763" y="998538"/>
            <a:ext cx="6096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200" b="1" dirty="0" err="1"/>
              <a:t>Сауалнаманы</a:t>
            </a:r>
            <a:r>
              <a:rPr lang="ru-RU" sz="1200" b="1" dirty="0"/>
              <a:t> </a:t>
            </a:r>
            <a:r>
              <a:rPr lang="ru-RU" sz="1200" b="1" dirty="0" err="1"/>
              <a:t>дұрыс</a:t>
            </a:r>
            <a:r>
              <a:rPr lang="ru-RU" sz="1200" b="1" dirty="0"/>
              <a:t> </a:t>
            </a:r>
            <a:r>
              <a:rPr lang="ru-RU" sz="1200" b="1" dirty="0" err="1"/>
              <a:t>жүргізу</a:t>
            </a:r>
            <a:r>
              <a:rPr lang="ru-RU" sz="1200" b="1" dirty="0"/>
              <a:t> </a:t>
            </a:r>
            <a:r>
              <a:rPr lang="ru-RU" sz="1200" b="1" dirty="0" err="1"/>
              <a:t>үшін</a:t>
            </a:r>
            <a:r>
              <a:rPr lang="ru-RU" sz="1200" b="1" dirty="0"/>
              <a:t> </a:t>
            </a:r>
            <a:r>
              <a:rPr lang="ru-RU" sz="1200" b="1" dirty="0" err="1"/>
              <a:t>мынадай</a:t>
            </a:r>
            <a:r>
              <a:rPr lang="ru-RU" sz="1200" b="1" dirty="0"/>
              <a:t> </a:t>
            </a:r>
            <a:r>
              <a:rPr lang="ru-RU" sz="1200" b="1" dirty="0" err="1"/>
              <a:t>ұсыныстарды</a:t>
            </a:r>
            <a:r>
              <a:rPr lang="ru-RU" sz="1200" b="1" dirty="0"/>
              <a:t> </a:t>
            </a:r>
            <a:r>
              <a:rPr lang="ru-RU" sz="1200" b="1" dirty="0" err="1"/>
              <a:t>орындау</a:t>
            </a:r>
            <a:r>
              <a:rPr lang="ru-RU" sz="1200" b="1" dirty="0"/>
              <a:t> </a:t>
            </a:r>
            <a:r>
              <a:rPr lang="ru-RU" sz="1200" b="1" dirty="0" err="1"/>
              <a:t>қажет</a:t>
            </a:r>
            <a:r>
              <a:rPr lang="ru-RU" sz="1200" b="1" dirty="0"/>
              <a:t>:</a:t>
            </a:r>
          </a:p>
          <a:p>
            <a:endParaRPr lang="ru-RU" sz="1200" dirty="0"/>
          </a:p>
          <a:p>
            <a:r>
              <a:rPr lang="ru-RU" sz="1200" dirty="0"/>
              <a:t>1.  </a:t>
            </a:r>
            <a:r>
              <a:rPr lang="ru-RU" sz="1200" dirty="0" err="1"/>
              <a:t>Сұрақтарды</a:t>
            </a:r>
            <a:r>
              <a:rPr lang="ru-RU" sz="1200" dirty="0"/>
              <a:t> </a:t>
            </a:r>
            <a:r>
              <a:rPr lang="ru-RU" sz="1200" dirty="0" err="1"/>
              <a:t>құрастырудың</a:t>
            </a:r>
            <a:r>
              <a:rPr lang="ru-RU" sz="1200" dirty="0"/>
              <a:t> </a:t>
            </a:r>
            <a:r>
              <a:rPr lang="ru-RU" sz="1200" dirty="0" err="1"/>
              <a:t>талаптарын</a:t>
            </a:r>
            <a:r>
              <a:rPr lang="ru-RU" sz="1200" dirty="0"/>
              <a:t> </a:t>
            </a:r>
            <a:r>
              <a:rPr lang="ru-RU" sz="1200" dirty="0" err="1"/>
              <a:t>орындау</a:t>
            </a:r>
            <a:r>
              <a:rPr lang="ru-RU" sz="1200" dirty="0"/>
              <a:t>:</a:t>
            </a:r>
          </a:p>
          <a:p>
            <a:endParaRPr lang="ru-RU" sz="1200" dirty="0"/>
          </a:p>
          <a:p>
            <a:pPr>
              <a:buFont typeface="Arial" panose="020B0604020202020204" pitchFamily="34" charset="0"/>
              <a:buChar char="•"/>
            </a:pPr>
            <a:r>
              <a:rPr lang="ru-RU" sz="1200" dirty="0"/>
              <a:t> </a:t>
            </a:r>
            <a:r>
              <a:rPr lang="ru-RU" sz="1200" dirty="0" err="1"/>
              <a:t>Сұрақ</a:t>
            </a:r>
            <a:r>
              <a:rPr lang="ru-RU" sz="1200" dirty="0"/>
              <a:t> тек </a:t>
            </a:r>
            <a:r>
              <a:rPr lang="ru-RU" sz="1200" dirty="0" err="1"/>
              <a:t>бір</a:t>
            </a:r>
            <a:r>
              <a:rPr lang="ru-RU" sz="1200" dirty="0"/>
              <a:t> </a:t>
            </a:r>
            <a:r>
              <a:rPr lang="ru-RU" sz="1200" dirty="0" err="1"/>
              <a:t>мәселе</a:t>
            </a:r>
            <a:r>
              <a:rPr lang="ru-RU" sz="1200" dirty="0"/>
              <a:t> </a:t>
            </a:r>
            <a:r>
              <a:rPr lang="ru-RU" sz="1200" dirty="0" err="1"/>
              <a:t>төңірегінде</a:t>
            </a:r>
            <a:r>
              <a:rPr lang="ru-RU" sz="1200" dirty="0"/>
              <a:t> </a:t>
            </a:r>
            <a:r>
              <a:rPr lang="ru-RU" sz="1200" dirty="0" err="1"/>
              <a:t>болуы</a:t>
            </a:r>
            <a:r>
              <a:rPr lang="ru-RU" sz="1200" dirty="0"/>
              <a:t> </a:t>
            </a:r>
            <a:r>
              <a:rPr lang="ru-RU" sz="1200" dirty="0" err="1"/>
              <a:t>тиіс</a:t>
            </a:r>
            <a:r>
              <a:rPr lang="ru-RU" sz="1200" dirty="0"/>
              <a:t>. </a:t>
            </a:r>
            <a:r>
              <a:rPr lang="ru-RU" sz="1200" dirty="0" err="1"/>
              <a:t>Бір</a:t>
            </a:r>
            <a:r>
              <a:rPr lang="ru-RU" sz="1200" dirty="0"/>
              <a:t> </a:t>
            </a:r>
            <a:r>
              <a:rPr lang="ru-RU" sz="1200" dirty="0" err="1"/>
              <a:t>сөйлемде</a:t>
            </a:r>
            <a:r>
              <a:rPr lang="ru-RU" sz="1200" dirty="0"/>
              <a:t> </a:t>
            </a:r>
            <a:r>
              <a:rPr lang="ru-RU" sz="1200" dirty="0" err="1"/>
              <a:t>екі</a:t>
            </a:r>
            <a:r>
              <a:rPr lang="ru-RU" sz="1200" dirty="0"/>
              <a:t> </a:t>
            </a:r>
            <a:r>
              <a:rPr lang="ru-RU" sz="1200" dirty="0" err="1"/>
              <a:t>жауапты</a:t>
            </a:r>
            <a:r>
              <a:rPr lang="ru-RU" sz="1200" dirty="0"/>
              <a:t> </a:t>
            </a:r>
            <a:r>
              <a:rPr lang="ru-RU" sz="1200" dirty="0" err="1"/>
              <a:t>талап</a:t>
            </a:r>
            <a:r>
              <a:rPr lang="ru-RU" sz="1200" dirty="0"/>
              <a:t> </a:t>
            </a:r>
            <a:r>
              <a:rPr lang="ru-RU" sz="1200" dirty="0" err="1"/>
              <a:t>ететін</a:t>
            </a:r>
            <a:r>
              <a:rPr lang="ru-RU" sz="1200" dirty="0"/>
              <a:t>, </a:t>
            </a:r>
            <a:r>
              <a:rPr lang="ru-RU" sz="1200" dirty="0" err="1"/>
              <a:t>екі</a:t>
            </a:r>
            <a:r>
              <a:rPr lang="ru-RU" sz="1200" dirty="0"/>
              <a:t> </a:t>
            </a:r>
            <a:r>
              <a:rPr lang="ru-RU" sz="1200" dirty="0" err="1"/>
              <a:t>ұшты</a:t>
            </a:r>
            <a:r>
              <a:rPr lang="ru-RU" sz="1200" dirty="0"/>
              <a:t> </a:t>
            </a:r>
            <a:r>
              <a:rPr lang="ru-RU" sz="1200" dirty="0" err="1"/>
              <a:t>сұрақтар</a:t>
            </a:r>
            <a:r>
              <a:rPr lang="ru-RU" sz="1200" dirty="0"/>
              <a:t> </a:t>
            </a:r>
            <a:r>
              <a:rPr lang="ru-RU" sz="1200" dirty="0" err="1"/>
              <a:t>болмауы</a:t>
            </a:r>
            <a:r>
              <a:rPr lang="ru-RU" sz="1200" dirty="0"/>
              <a:t> </a:t>
            </a:r>
            <a:r>
              <a:rPr lang="ru-RU" sz="1200" dirty="0" err="1"/>
              <a:t>керек</a:t>
            </a:r>
            <a:r>
              <a:rPr lang="ru-RU" sz="1200" dirty="0"/>
              <a:t>.</a:t>
            </a:r>
          </a:p>
          <a:p>
            <a:pPr>
              <a:buFont typeface="Arial" panose="020B0604020202020204" pitchFamily="34" charset="0"/>
              <a:buChar char="•"/>
            </a:pPr>
            <a:r>
              <a:rPr lang="ru-RU" sz="1200" dirty="0"/>
              <a:t> </a:t>
            </a:r>
            <a:r>
              <a:rPr lang="ru-RU" sz="1200" dirty="0" err="1"/>
              <a:t>Сауалдар</a:t>
            </a:r>
            <a:r>
              <a:rPr lang="ru-RU" sz="1200" dirty="0"/>
              <a:t> </a:t>
            </a:r>
            <a:r>
              <a:rPr lang="ru-RU" sz="1200" dirty="0" err="1"/>
              <a:t>түсінікті</a:t>
            </a:r>
            <a:r>
              <a:rPr lang="ru-RU" sz="1200" dirty="0"/>
              <a:t>, </a:t>
            </a:r>
            <a:r>
              <a:rPr lang="ru-RU" sz="1200" dirty="0" err="1"/>
              <a:t>бір</a:t>
            </a:r>
            <a:r>
              <a:rPr lang="ru-RU" sz="1200" dirty="0"/>
              <a:t> </a:t>
            </a:r>
            <a:r>
              <a:rPr lang="ru-RU" sz="1200" dirty="0" err="1"/>
              <a:t>мәнді</a:t>
            </a:r>
            <a:r>
              <a:rPr lang="ru-RU" sz="1200" dirty="0"/>
              <a:t>, </a:t>
            </a:r>
            <a:r>
              <a:rPr lang="ru-RU" sz="1200" dirty="0" err="1"/>
              <a:t>нақты</a:t>
            </a:r>
            <a:r>
              <a:rPr lang="ru-RU" sz="1200" dirty="0"/>
              <a:t> </a:t>
            </a:r>
            <a:r>
              <a:rPr lang="ru-RU" sz="1200" dirty="0" err="1"/>
              <a:t>және</a:t>
            </a:r>
            <a:r>
              <a:rPr lang="ru-RU" sz="1200" dirty="0"/>
              <a:t> </a:t>
            </a:r>
            <a:r>
              <a:rPr lang="ru-RU" sz="1200" dirty="0" err="1"/>
              <a:t>анық</a:t>
            </a:r>
            <a:r>
              <a:rPr lang="ru-RU" sz="1200" dirty="0"/>
              <a:t> </a:t>
            </a:r>
            <a:r>
              <a:rPr lang="ru-RU" sz="1200" dirty="0" err="1"/>
              <a:t>сенімді</a:t>
            </a:r>
            <a:r>
              <a:rPr lang="ru-RU" sz="1200" dirty="0"/>
              <a:t> </a:t>
            </a:r>
            <a:r>
              <a:rPr lang="ru-RU" sz="1200" dirty="0" err="1"/>
              <a:t>жауап</a:t>
            </a:r>
            <a:r>
              <a:rPr lang="ru-RU" sz="1200" dirty="0"/>
              <a:t> </a:t>
            </a:r>
            <a:r>
              <a:rPr lang="ru-RU" sz="1200" dirty="0" err="1"/>
              <a:t>алуға</a:t>
            </a:r>
            <a:r>
              <a:rPr lang="ru-RU" sz="1200" dirty="0"/>
              <a:t> </a:t>
            </a:r>
            <a:r>
              <a:rPr lang="ru-RU" sz="1200" dirty="0" err="1"/>
              <a:t>мүмкіндік</a:t>
            </a:r>
            <a:r>
              <a:rPr lang="ru-RU" sz="1200" dirty="0"/>
              <a:t> </a:t>
            </a:r>
            <a:r>
              <a:rPr lang="ru-RU" sz="1200" dirty="0" err="1"/>
              <a:t>туғызуы</a:t>
            </a:r>
            <a:r>
              <a:rPr lang="ru-RU" sz="1200" dirty="0"/>
              <a:t> </a:t>
            </a:r>
            <a:r>
              <a:rPr lang="ru-RU" sz="1200" dirty="0" err="1"/>
              <a:t>тиіс</a:t>
            </a:r>
            <a:r>
              <a:rPr lang="ru-RU" sz="1200" dirty="0"/>
              <a:t>.</a:t>
            </a:r>
          </a:p>
          <a:p>
            <a:pPr>
              <a:buFont typeface="Arial" panose="020B0604020202020204" pitchFamily="34" charset="0"/>
              <a:buChar char="•"/>
            </a:pPr>
            <a:r>
              <a:rPr lang="ru-RU" sz="1200" dirty="0"/>
              <a:t> </a:t>
            </a:r>
            <a:r>
              <a:rPr lang="ru-RU" sz="1200" dirty="0" err="1"/>
              <a:t>Сауалнама</a:t>
            </a:r>
            <a:r>
              <a:rPr lang="ru-RU" sz="1200" dirty="0"/>
              <a:t> </a:t>
            </a:r>
            <a:r>
              <a:rPr lang="ru-RU" sz="1200" dirty="0" err="1"/>
              <a:t>зерттеу</a:t>
            </a:r>
            <a:r>
              <a:rPr lang="ru-RU" sz="1200" dirty="0"/>
              <a:t> </a:t>
            </a:r>
            <a:r>
              <a:rPr lang="ru-RU" sz="1200" dirty="0" err="1"/>
              <a:t>мақсатына</a:t>
            </a:r>
            <a:r>
              <a:rPr lang="ru-RU" sz="1200" dirty="0"/>
              <a:t> </a:t>
            </a:r>
            <a:r>
              <a:rPr lang="ru-RU" sz="1200" dirty="0" err="1"/>
              <a:t>және</a:t>
            </a:r>
            <a:r>
              <a:rPr lang="ru-RU" sz="1200" dirty="0"/>
              <a:t> </a:t>
            </a:r>
            <a:r>
              <a:rPr lang="ru-RU" sz="1200" dirty="0" err="1"/>
              <a:t>міндеттеріне</a:t>
            </a:r>
            <a:r>
              <a:rPr lang="ru-RU" sz="1200" dirty="0"/>
              <a:t> </a:t>
            </a:r>
            <a:r>
              <a:rPr lang="ru-RU" sz="1200" dirty="0" err="1"/>
              <a:t>сәйкес</a:t>
            </a:r>
            <a:r>
              <a:rPr lang="ru-RU" sz="1200" dirty="0"/>
              <a:t> </a:t>
            </a:r>
            <a:r>
              <a:rPr lang="ru-RU" sz="1200" dirty="0" err="1"/>
              <a:t>сұрақтардан</a:t>
            </a:r>
            <a:r>
              <a:rPr lang="ru-RU" sz="1200" dirty="0"/>
              <a:t> </a:t>
            </a:r>
            <a:r>
              <a:rPr lang="ru-RU" sz="1200" dirty="0" err="1"/>
              <a:t>тұруы</a:t>
            </a:r>
            <a:r>
              <a:rPr lang="ru-RU" sz="1200" dirty="0"/>
              <a:t> </a:t>
            </a:r>
            <a:r>
              <a:rPr lang="ru-RU" sz="1200" dirty="0" err="1"/>
              <a:t>тиіс</a:t>
            </a:r>
            <a:r>
              <a:rPr lang="ru-RU" sz="1200" dirty="0"/>
              <a:t>. </a:t>
            </a:r>
            <a:r>
              <a:rPr lang="ru-RU" sz="1200" dirty="0" err="1"/>
              <a:t>Сұрақ</a:t>
            </a:r>
            <a:r>
              <a:rPr lang="ru-RU" sz="1200" dirty="0"/>
              <a:t> </a:t>
            </a:r>
            <a:r>
              <a:rPr lang="ru-RU" sz="1200" dirty="0" err="1"/>
              <a:t>дұрыс</a:t>
            </a:r>
            <a:r>
              <a:rPr lang="ru-RU" sz="1200" dirty="0"/>
              <a:t> </a:t>
            </a:r>
            <a:r>
              <a:rPr lang="ru-RU" sz="1200" dirty="0" err="1"/>
              <a:t>қойылмаса</a:t>
            </a:r>
            <a:r>
              <a:rPr lang="ru-RU" sz="1200" dirty="0"/>
              <a:t>, респондент </a:t>
            </a:r>
            <a:r>
              <a:rPr lang="ru-RU" sz="1200" dirty="0" err="1"/>
              <a:t>жауап</a:t>
            </a:r>
            <a:r>
              <a:rPr lang="ru-RU" sz="1200" dirty="0"/>
              <a:t> </a:t>
            </a:r>
            <a:r>
              <a:rPr lang="ru-RU" sz="1200" dirty="0" err="1"/>
              <a:t>беруден</a:t>
            </a:r>
            <a:r>
              <a:rPr lang="ru-RU" sz="1200" dirty="0"/>
              <a:t> бас </a:t>
            </a:r>
            <a:r>
              <a:rPr lang="ru-RU" sz="1200" dirty="0" err="1"/>
              <a:t>тартуы</a:t>
            </a:r>
            <a:r>
              <a:rPr lang="ru-RU" sz="1200" dirty="0"/>
              <a:t> </a:t>
            </a:r>
            <a:r>
              <a:rPr lang="ru-RU" sz="1200" dirty="0" err="1"/>
              <a:t>мүмкін</a:t>
            </a:r>
            <a:r>
              <a:rPr lang="ru-RU" sz="1200" dirty="0"/>
              <a:t>.</a:t>
            </a:r>
          </a:p>
          <a:p>
            <a:pPr>
              <a:buFont typeface="Arial" panose="020B0604020202020204" pitchFamily="34" charset="0"/>
              <a:buChar char="•"/>
            </a:pPr>
            <a:r>
              <a:rPr lang="ru-RU" sz="1200" dirty="0"/>
              <a:t> </a:t>
            </a:r>
            <a:r>
              <a:rPr lang="ru-RU" sz="1200" dirty="0" err="1"/>
              <a:t>Сұрақтар</a:t>
            </a:r>
            <a:r>
              <a:rPr lang="ru-RU" sz="1200" dirty="0"/>
              <a:t> </a:t>
            </a:r>
            <a:r>
              <a:rPr lang="ru-RU" sz="1200" dirty="0" err="1"/>
              <a:t>логикалық</a:t>
            </a:r>
            <a:r>
              <a:rPr lang="ru-RU" sz="1200" dirty="0"/>
              <a:t> </a:t>
            </a:r>
            <a:r>
              <a:rPr lang="ru-RU" sz="1200" dirty="0" err="1"/>
              <a:t>сәйкестікпен</a:t>
            </a:r>
            <a:r>
              <a:rPr lang="ru-RU" sz="1200" dirty="0"/>
              <a:t> </a:t>
            </a:r>
            <a:r>
              <a:rPr lang="ru-RU" sz="1200" dirty="0" err="1"/>
              <a:t>қойылуы</a:t>
            </a:r>
            <a:r>
              <a:rPr lang="ru-RU" sz="1200" dirty="0"/>
              <a:t> </a:t>
            </a:r>
            <a:r>
              <a:rPr lang="ru-RU" sz="1200" dirty="0" err="1"/>
              <a:t>керек</a:t>
            </a:r>
            <a:r>
              <a:rPr lang="ru-RU" sz="1200" dirty="0"/>
              <a:t>. Жеке </a:t>
            </a:r>
            <a:r>
              <a:rPr lang="ru-RU" sz="1200" dirty="0" err="1"/>
              <a:t>сипаттағы</a:t>
            </a:r>
            <a:r>
              <a:rPr lang="ru-RU" sz="1200" dirty="0"/>
              <a:t> </a:t>
            </a:r>
            <a:r>
              <a:rPr lang="ru-RU" sz="1200" dirty="0" err="1"/>
              <a:t>немесе</a:t>
            </a:r>
            <a:r>
              <a:rPr lang="ru-RU" sz="1200" dirty="0"/>
              <a:t> </a:t>
            </a:r>
            <a:r>
              <a:rPr lang="ru-RU" sz="1200" dirty="0" err="1"/>
              <a:t>күрделі</a:t>
            </a:r>
            <a:r>
              <a:rPr lang="ru-RU" sz="1200" dirty="0"/>
              <a:t> </a:t>
            </a:r>
            <a:r>
              <a:rPr lang="ru-RU" sz="1200" dirty="0" err="1"/>
              <a:t>сұрақтар</a:t>
            </a:r>
            <a:r>
              <a:rPr lang="ru-RU" sz="1200" dirty="0"/>
              <a:t> </a:t>
            </a:r>
            <a:r>
              <a:rPr lang="ru-RU" sz="1200" dirty="0" err="1"/>
              <a:t>сауалнаманың</a:t>
            </a:r>
            <a:r>
              <a:rPr lang="ru-RU" sz="1200" dirty="0"/>
              <a:t> </a:t>
            </a:r>
            <a:r>
              <a:rPr lang="ru-RU" sz="1200" dirty="0" err="1"/>
              <a:t>соңында</a:t>
            </a:r>
            <a:r>
              <a:rPr lang="ru-RU" sz="1200" dirty="0"/>
              <a:t> </a:t>
            </a:r>
            <a:r>
              <a:rPr lang="ru-RU" sz="1200" dirty="0" err="1"/>
              <a:t>тұруы</a:t>
            </a:r>
            <a:r>
              <a:rPr lang="ru-RU" sz="1200" dirty="0"/>
              <a:t> </a:t>
            </a:r>
            <a:r>
              <a:rPr lang="ru-RU" sz="1200" dirty="0" err="1"/>
              <a:t>тиіс</a:t>
            </a:r>
            <a:r>
              <a:rPr lang="ru-RU" sz="1200" dirty="0"/>
              <a:t>. </a:t>
            </a:r>
            <a:r>
              <a:rPr lang="ru-RU" sz="1200" dirty="0" err="1"/>
              <a:t>Жағымсыз</a:t>
            </a:r>
            <a:r>
              <a:rPr lang="ru-RU" sz="1200" dirty="0"/>
              <a:t> </a:t>
            </a:r>
            <a:r>
              <a:rPr lang="ru-RU" sz="1200" dirty="0" err="1"/>
              <a:t>сезім</a:t>
            </a:r>
            <a:r>
              <a:rPr lang="ru-RU" sz="1200" dirty="0"/>
              <a:t>, </a:t>
            </a:r>
            <a:r>
              <a:rPr lang="ru-RU" sz="1200" dirty="0" err="1"/>
              <a:t>наразылық</a:t>
            </a:r>
            <a:r>
              <a:rPr lang="ru-RU" sz="1200" dirty="0"/>
              <a:t> </a:t>
            </a:r>
            <a:r>
              <a:rPr lang="ru-RU" sz="1200" dirty="0" err="1"/>
              <a:t>тудыратын</a:t>
            </a:r>
            <a:r>
              <a:rPr lang="ru-RU" sz="1200" dirty="0"/>
              <a:t> </a:t>
            </a:r>
            <a:r>
              <a:rPr lang="ru-RU" sz="1200" dirty="0" err="1"/>
              <a:t>сұрақтар</a:t>
            </a:r>
            <a:r>
              <a:rPr lang="ru-RU" sz="1200" dirty="0"/>
              <a:t> </a:t>
            </a:r>
            <a:r>
              <a:rPr lang="ru-RU" sz="1200" dirty="0" err="1"/>
              <a:t>тікелей</a:t>
            </a:r>
            <a:r>
              <a:rPr lang="ru-RU" sz="1200" dirty="0"/>
              <a:t> </a:t>
            </a:r>
            <a:r>
              <a:rPr lang="ru-RU" sz="1200" dirty="0" err="1"/>
              <a:t>түрде</a:t>
            </a:r>
            <a:r>
              <a:rPr lang="ru-RU" sz="1200" dirty="0"/>
              <a:t> </a:t>
            </a:r>
            <a:r>
              <a:rPr lang="ru-RU" sz="1200" dirty="0" err="1"/>
              <a:t>емес</a:t>
            </a:r>
            <a:r>
              <a:rPr lang="ru-RU" sz="1200" dirty="0"/>
              <a:t>, </a:t>
            </a:r>
            <a:r>
              <a:rPr lang="ru-RU" sz="1200" dirty="0" err="1"/>
              <a:t>жанама</a:t>
            </a:r>
            <a:r>
              <a:rPr lang="ru-RU" sz="1200" dirty="0"/>
              <a:t> </a:t>
            </a:r>
            <a:r>
              <a:rPr lang="ru-RU" sz="1200" dirty="0" err="1"/>
              <a:t>түрде</a:t>
            </a:r>
            <a:r>
              <a:rPr lang="ru-RU" sz="1200" dirty="0"/>
              <a:t> </a:t>
            </a:r>
            <a:r>
              <a:rPr lang="ru-RU" sz="1200" dirty="0" err="1"/>
              <a:t>қойылуы</a:t>
            </a:r>
            <a:r>
              <a:rPr lang="ru-RU" sz="1200" dirty="0"/>
              <a:t> </a:t>
            </a:r>
            <a:r>
              <a:rPr lang="ru-RU" sz="1200" dirty="0" err="1"/>
              <a:t>керек</a:t>
            </a:r>
            <a:r>
              <a:rPr lang="ru-RU" sz="1200" dirty="0"/>
              <a:t>. </a:t>
            </a:r>
          </a:p>
          <a:p>
            <a:pPr>
              <a:buFont typeface="Arial" panose="020B0604020202020204" pitchFamily="34" charset="0"/>
              <a:buChar char="•"/>
            </a:pPr>
            <a:r>
              <a:rPr lang="ru-RU" sz="1200" dirty="0"/>
              <a:t> </a:t>
            </a:r>
            <a:r>
              <a:rPr lang="ru-RU" sz="1200" dirty="0" err="1"/>
              <a:t>Сауалнамада</a:t>
            </a:r>
            <a:r>
              <a:rPr lang="ru-RU" sz="1200" dirty="0"/>
              <a:t> </a:t>
            </a:r>
            <a:r>
              <a:rPr lang="ru-RU" sz="1200" dirty="0" err="1"/>
              <a:t>нақты</a:t>
            </a:r>
            <a:r>
              <a:rPr lang="ru-RU" sz="1200" dirty="0"/>
              <a:t> </a:t>
            </a:r>
            <a:r>
              <a:rPr lang="ru-RU" sz="1200" dirty="0" err="1"/>
              <a:t>терминологияны</a:t>
            </a:r>
            <a:r>
              <a:rPr lang="ru-RU" sz="1200" dirty="0"/>
              <a:t>, </a:t>
            </a:r>
            <a:r>
              <a:rPr lang="ru-RU" sz="1200" dirty="0" err="1"/>
              <a:t>күнделікті</a:t>
            </a:r>
            <a:r>
              <a:rPr lang="ru-RU" sz="1200" dirty="0"/>
              <a:t> </a:t>
            </a:r>
            <a:r>
              <a:rPr lang="ru-RU" sz="1200" dirty="0" err="1"/>
              <a:t>тілді</a:t>
            </a:r>
            <a:r>
              <a:rPr lang="ru-RU" sz="1200" dirty="0"/>
              <a:t>, </a:t>
            </a:r>
            <a:r>
              <a:rPr lang="ru-RU" sz="1200" dirty="0" err="1"/>
              <a:t>түсінікті</a:t>
            </a:r>
            <a:r>
              <a:rPr lang="ru-RU" sz="1200" dirty="0"/>
              <a:t>, </a:t>
            </a:r>
            <a:r>
              <a:rPr lang="ru-RU" sz="1200" dirty="0" err="1"/>
              <a:t>терминдерді</a:t>
            </a:r>
            <a:r>
              <a:rPr lang="ru-RU" sz="1200" dirty="0"/>
              <a:t> </a:t>
            </a:r>
            <a:r>
              <a:rPr lang="ru-RU" sz="1200" dirty="0" err="1"/>
              <a:t>пайдаланып</a:t>
            </a:r>
            <a:r>
              <a:rPr lang="ru-RU" sz="1200" dirty="0"/>
              <a:t>, </a:t>
            </a:r>
            <a:r>
              <a:rPr lang="ru-RU" sz="1200" dirty="0" err="1"/>
              <a:t>жаргондарды</a:t>
            </a:r>
            <a:r>
              <a:rPr lang="ru-RU" sz="1200" dirty="0"/>
              <a:t> </a:t>
            </a:r>
            <a:r>
              <a:rPr lang="ru-RU" sz="1200" dirty="0" err="1"/>
              <a:t>қолданбаған</a:t>
            </a:r>
            <a:r>
              <a:rPr lang="ru-RU" sz="1200" dirty="0"/>
              <a:t> </a:t>
            </a:r>
            <a:r>
              <a:rPr lang="ru-RU" sz="1200" dirty="0" err="1"/>
              <a:t>жөн</a:t>
            </a:r>
            <a:r>
              <a:rPr lang="ru-RU" sz="1200" dirty="0"/>
              <a:t>.</a:t>
            </a:r>
          </a:p>
          <a:p>
            <a:pPr>
              <a:buFont typeface="Arial" panose="020B0604020202020204" pitchFamily="34" charset="0"/>
              <a:buChar char="•"/>
            </a:pPr>
            <a:r>
              <a:rPr lang="ru-RU" sz="1200" dirty="0"/>
              <a:t> Респондент </a:t>
            </a:r>
            <a:r>
              <a:rPr lang="ru-RU" sz="1200" dirty="0" err="1"/>
              <a:t>тәжірибесінен</a:t>
            </a:r>
            <a:r>
              <a:rPr lang="ru-RU" sz="1200" dirty="0"/>
              <a:t> </a:t>
            </a:r>
            <a:r>
              <a:rPr lang="ru-RU" sz="1200" dirty="0" err="1"/>
              <a:t>тысқары</a:t>
            </a:r>
            <a:r>
              <a:rPr lang="ru-RU" sz="1200" dirty="0"/>
              <a:t> </a:t>
            </a:r>
            <a:r>
              <a:rPr lang="ru-RU" sz="1200" dirty="0" err="1"/>
              <a:t>жайт</a:t>
            </a:r>
            <a:r>
              <a:rPr lang="ru-RU" sz="1200" dirty="0"/>
              <a:t> </a:t>
            </a:r>
            <a:r>
              <a:rPr lang="ru-RU" sz="1200" dirty="0" err="1"/>
              <a:t>туралы</a:t>
            </a:r>
            <a:r>
              <a:rPr lang="ru-RU" sz="1200" dirty="0"/>
              <a:t> </a:t>
            </a:r>
            <a:r>
              <a:rPr lang="ru-RU" sz="1200" dirty="0" err="1"/>
              <a:t>сауалдарды</a:t>
            </a:r>
            <a:r>
              <a:rPr lang="ru-RU" sz="1200" dirty="0"/>
              <a:t> </a:t>
            </a:r>
            <a:r>
              <a:rPr lang="ru-RU" sz="1200" dirty="0" err="1"/>
              <a:t>қоймаған</a:t>
            </a:r>
            <a:r>
              <a:rPr lang="ru-RU" sz="1200" dirty="0"/>
              <a:t> </a:t>
            </a:r>
            <a:r>
              <a:rPr lang="ru-RU" sz="1200" dirty="0" err="1"/>
              <a:t>жөн</a:t>
            </a:r>
            <a:r>
              <a:rPr lang="ru-RU" sz="1200" dirty="0"/>
              <a:t>. </a:t>
            </a:r>
            <a:r>
              <a:rPr lang="ru-RU" sz="1200" dirty="0" err="1"/>
              <a:t>Ол</a:t>
            </a:r>
            <a:r>
              <a:rPr lang="ru-RU" sz="1200" dirty="0"/>
              <a:t> </a:t>
            </a:r>
            <a:r>
              <a:rPr lang="ru-RU" sz="1200" dirty="0" err="1"/>
              <a:t>хабардар</a:t>
            </a:r>
            <a:r>
              <a:rPr lang="ru-RU" sz="1200" dirty="0"/>
              <a:t> </a:t>
            </a:r>
            <a:r>
              <a:rPr lang="ru-RU" sz="1200" dirty="0" err="1"/>
              <a:t>болған</a:t>
            </a:r>
            <a:r>
              <a:rPr lang="ru-RU" sz="1200" dirty="0"/>
              <a:t> </a:t>
            </a:r>
            <a:r>
              <a:rPr lang="ru-RU" sz="1200" dirty="0" err="1"/>
              <a:t>сұрақтарды</a:t>
            </a:r>
            <a:r>
              <a:rPr lang="ru-RU" sz="1200" dirty="0"/>
              <a:t> </a:t>
            </a:r>
            <a:r>
              <a:rPr lang="ru-RU" sz="1200" dirty="0" err="1"/>
              <a:t>қойған</a:t>
            </a:r>
            <a:r>
              <a:rPr lang="ru-RU" sz="1200" dirty="0"/>
              <a:t> </a:t>
            </a:r>
            <a:r>
              <a:rPr lang="ru-RU" sz="1200" dirty="0" err="1"/>
              <a:t>лазым</a:t>
            </a:r>
            <a:r>
              <a:rPr lang="ru-RU" sz="1200" dirty="0"/>
              <a:t>. </a:t>
            </a:r>
          </a:p>
          <a:p>
            <a:pPr>
              <a:buFont typeface="Arial" panose="020B0604020202020204" pitchFamily="34" charset="0"/>
              <a:buChar char="•"/>
            </a:pPr>
            <a:r>
              <a:rPr lang="ru-RU" sz="1200" dirty="0"/>
              <a:t> </a:t>
            </a:r>
            <a:r>
              <a:rPr lang="ru-RU" sz="1200" dirty="0" err="1"/>
              <a:t>Сұрақты</a:t>
            </a:r>
            <a:r>
              <a:rPr lang="ru-RU" sz="1200" dirty="0"/>
              <a:t> </a:t>
            </a:r>
            <a:r>
              <a:rPr lang="ru-RU" sz="1200" dirty="0" err="1"/>
              <a:t>қисындастырып</a:t>
            </a:r>
            <a:r>
              <a:rPr lang="ru-RU" sz="1200" dirty="0"/>
              <a:t> </a:t>
            </a:r>
            <a:r>
              <a:rPr lang="ru-RU" sz="1200" dirty="0" err="1"/>
              <a:t>мазмұндау</a:t>
            </a:r>
            <a:r>
              <a:rPr lang="ru-RU" sz="1200" dirty="0"/>
              <a:t> </a:t>
            </a:r>
            <a:r>
              <a:rPr lang="ru-RU" sz="1200" dirty="0" err="1"/>
              <a:t>респондентті</a:t>
            </a:r>
            <a:r>
              <a:rPr lang="ru-RU" sz="1200" dirty="0"/>
              <a:t> </a:t>
            </a:r>
            <a:r>
              <a:rPr lang="ru-RU" sz="1200" dirty="0" err="1"/>
              <a:t>зерттеушінің</a:t>
            </a:r>
            <a:r>
              <a:rPr lang="ru-RU" sz="1200" dirty="0"/>
              <a:t> </a:t>
            </a:r>
            <a:r>
              <a:rPr lang="ru-RU" sz="1200" dirty="0" err="1"/>
              <a:t>көңілі</a:t>
            </a:r>
            <a:r>
              <a:rPr lang="ru-RU" sz="1200" dirty="0"/>
              <a:t> </a:t>
            </a:r>
            <a:r>
              <a:rPr lang="ru-RU" sz="1200" dirty="0" err="1"/>
              <a:t>қалайтын</a:t>
            </a:r>
            <a:r>
              <a:rPr lang="ru-RU" sz="1200" dirty="0"/>
              <a:t> </a:t>
            </a:r>
            <a:r>
              <a:rPr lang="ru-RU" sz="1200" dirty="0" err="1"/>
              <a:t>жауапқа</a:t>
            </a:r>
            <a:r>
              <a:rPr lang="ru-RU" sz="1200" dirty="0"/>
              <a:t> </a:t>
            </a:r>
            <a:r>
              <a:rPr lang="ru-RU" sz="1200" dirty="0" err="1"/>
              <a:t>жетелеп</a:t>
            </a:r>
            <a:r>
              <a:rPr lang="ru-RU" sz="1200" dirty="0"/>
              <a:t>, </a:t>
            </a:r>
            <a:r>
              <a:rPr lang="ru-RU" sz="1200" dirty="0" err="1"/>
              <a:t>көндіруге</a:t>
            </a:r>
            <a:r>
              <a:rPr lang="ru-RU" sz="1200" dirty="0"/>
              <a:t> </a:t>
            </a:r>
            <a:r>
              <a:rPr lang="ru-RU" sz="1200" dirty="0" err="1"/>
              <a:t>тиісті</a:t>
            </a:r>
            <a:r>
              <a:rPr lang="ru-RU" sz="1200" dirty="0"/>
              <a:t> </a:t>
            </a:r>
            <a:r>
              <a:rPr lang="ru-RU" sz="1200" dirty="0" err="1"/>
              <a:t>емес</a:t>
            </a:r>
            <a:r>
              <a:rPr lang="ru-RU" sz="1200" dirty="0"/>
              <a:t>.</a:t>
            </a:r>
          </a:p>
          <a:p>
            <a:pPr>
              <a:buFont typeface="Arial" panose="020B0604020202020204" pitchFamily="34" charset="0"/>
              <a:buChar char="•"/>
            </a:pPr>
            <a:r>
              <a:rPr lang="ru-RU" sz="1200" dirty="0"/>
              <a:t> </a:t>
            </a:r>
            <a:r>
              <a:rPr lang="ru-RU" sz="1200" dirty="0" err="1"/>
              <a:t>Сұрақтар</a:t>
            </a:r>
            <a:r>
              <a:rPr lang="ru-RU" sz="1200" dirty="0"/>
              <a:t> </a:t>
            </a:r>
            <a:r>
              <a:rPr lang="ru-RU" sz="1200" dirty="0" err="1"/>
              <a:t>екі</a:t>
            </a:r>
            <a:r>
              <a:rPr lang="ru-RU" sz="1200" dirty="0"/>
              <a:t> </a:t>
            </a:r>
            <a:r>
              <a:rPr lang="ru-RU" sz="1200" dirty="0" err="1"/>
              <a:t>мағыналы</a:t>
            </a:r>
            <a:r>
              <a:rPr lang="ru-RU" sz="1200" dirty="0"/>
              <a:t> </a:t>
            </a:r>
            <a:r>
              <a:rPr lang="ru-RU" sz="1200" dirty="0" err="1"/>
              <a:t>сипатта</a:t>
            </a:r>
            <a:r>
              <a:rPr lang="ru-RU" sz="1200" dirty="0"/>
              <a:t> </a:t>
            </a:r>
            <a:r>
              <a:rPr lang="ru-RU" sz="1200" dirty="0" err="1"/>
              <a:t>болмауы</a:t>
            </a:r>
            <a:r>
              <a:rPr lang="ru-RU" sz="1200" dirty="0"/>
              <a:t> </a:t>
            </a:r>
            <a:r>
              <a:rPr lang="ru-RU" sz="1200" dirty="0" err="1"/>
              <a:t>керек</a:t>
            </a:r>
            <a:r>
              <a:rPr lang="ru-RU" sz="1200" dirty="0"/>
              <a:t>. </a:t>
            </a:r>
            <a:r>
              <a:rPr lang="ru-RU" sz="1200" dirty="0" err="1"/>
              <a:t>Мысалы</a:t>
            </a:r>
            <a:r>
              <a:rPr lang="ru-RU" sz="1200" dirty="0"/>
              <a:t>, «</a:t>
            </a:r>
            <a:r>
              <a:rPr lang="ru-RU" sz="1200" dirty="0" err="1"/>
              <a:t>кейде</a:t>
            </a:r>
            <a:r>
              <a:rPr lang="ru-RU" sz="1200" dirty="0"/>
              <a:t>», «</a:t>
            </a:r>
            <a:r>
              <a:rPr lang="ru-RU" sz="1200" dirty="0" err="1"/>
              <a:t>жиі</a:t>
            </a:r>
            <a:r>
              <a:rPr lang="ru-RU" sz="1200" dirty="0"/>
              <a:t>», «</a:t>
            </a:r>
            <a:r>
              <a:rPr lang="ru-RU" sz="1200" dirty="0" err="1"/>
              <a:t>анда-санда</a:t>
            </a:r>
            <a:r>
              <a:rPr lang="ru-RU" sz="1200" dirty="0"/>
              <a:t>» </a:t>
            </a:r>
            <a:r>
              <a:rPr lang="ru-RU" sz="1200" dirty="0" err="1"/>
              <a:t>деген</a:t>
            </a:r>
            <a:r>
              <a:rPr lang="ru-RU" sz="1200" dirty="0"/>
              <a:t> </a:t>
            </a:r>
            <a:r>
              <a:rPr lang="ru-RU" sz="1200" dirty="0" err="1"/>
              <a:t>сөздер</a:t>
            </a:r>
            <a:r>
              <a:rPr lang="ru-RU" sz="1200" dirty="0"/>
              <a:t> </a:t>
            </a:r>
            <a:r>
              <a:rPr lang="ru-RU" sz="1200" dirty="0" err="1"/>
              <a:t>көп</a:t>
            </a:r>
            <a:r>
              <a:rPr lang="ru-RU" sz="1200" dirty="0"/>
              <a:t> </a:t>
            </a:r>
            <a:r>
              <a:rPr lang="ru-RU" sz="1200" dirty="0" err="1"/>
              <a:t>мағыналы</a:t>
            </a:r>
            <a:r>
              <a:rPr lang="ru-RU" sz="1200" dirty="0"/>
              <a:t> </a:t>
            </a:r>
            <a:r>
              <a:rPr lang="ru-RU" sz="1200" dirty="0" err="1"/>
              <a:t>болғандықтан</a:t>
            </a:r>
            <a:r>
              <a:rPr lang="ru-RU" sz="1200" dirty="0"/>
              <a:t>, </a:t>
            </a:r>
            <a:r>
              <a:rPr lang="ru-RU" sz="1200" dirty="0" err="1"/>
              <a:t>олардың</a:t>
            </a:r>
            <a:r>
              <a:rPr lang="ru-RU" sz="1200" dirty="0"/>
              <a:t> </a:t>
            </a:r>
            <a:r>
              <a:rPr lang="ru-RU" sz="1200" dirty="0" err="1"/>
              <a:t>орнына</a:t>
            </a:r>
            <a:r>
              <a:rPr lang="ru-RU" sz="1200" dirty="0"/>
              <a:t> </a:t>
            </a:r>
            <a:r>
              <a:rPr lang="ru-RU" sz="1200" dirty="0" err="1"/>
              <a:t>нақты</a:t>
            </a:r>
            <a:r>
              <a:rPr lang="ru-RU" sz="1200" dirty="0"/>
              <a:t> </a:t>
            </a:r>
            <a:r>
              <a:rPr lang="ru-RU" sz="1200" dirty="0" err="1"/>
              <a:t>сөздер</a:t>
            </a:r>
            <a:r>
              <a:rPr lang="ru-RU" sz="1200" dirty="0"/>
              <a:t> </a:t>
            </a:r>
            <a:r>
              <a:rPr lang="ru-RU" sz="1200" dirty="0" err="1"/>
              <a:t>қолданылуы</a:t>
            </a:r>
            <a:r>
              <a:rPr lang="ru-RU" sz="1200" dirty="0"/>
              <a:t> </a:t>
            </a:r>
            <a:r>
              <a:rPr lang="ru-RU" sz="1200" dirty="0" err="1"/>
              <a:t>керек</a:t>
            </a:r>
            <a:r>
              <a:rPr lang="ru-RU" sz="1200" dirty="0"/>
              <a:t>. «</a:t>
            </a:r>
            <a:r>
              <a:rPr lang="ru-RU" sz="1200" dirty="0" err="1"/>
              <a:t>Сіз</a:t>
            </a:r>
            <a:r>
              <a:rPr lang="ru-RU" sz="1200" dirty="0"/>
              <a:t>» </a:t>
            </a:r>
            <a:r>
              <a:rPr lang="ru-RU" sz="1200" dirty="0" err="1"/>
              <a:t>деген</a:t>
            </a:r>
            <a:r>
              <a:rPr lang="ru-RU" sz="1200" dirty="0"/>
              <a:t> </a:t>
            </a:r>
            <a:r>
              <a:rPr lang="ru-RU" sz="1200" dirty="0" err="1"/>
              <a:t>сөз</a:t>
            </a:r>
            <a:r>
              <a:rPr lang="ru-RU" sz="1200" dirty="0"/>
              <a:t> </a:t>
            </a:r>
            <a:r>
              <a:rPr lang="ru-RU" sz="1200" dirty="0" err="1"/>
              <a:t>кейде</a:t>
            </a:r>
            <a:r>
              <a:rPr lang="ru-RU" sz="1200" dirty="0"/>
              <a:t> </a:t>
            </a:r>
            <a:r>
              <a:rPr lang="ru-RU" sz="1200" dirty="0" err="1"/>
              <a:t>ұжымдық</a:t>
            </a:r>
            <a:r>
              <a:rPr lang="ru-RU" sz="1200" dirty="0"/>
              <a:t> </a:t>
            </a:r>
            <a:r>
              <a:rPr lang="ru-RU" sz="1200" dirty="0" err="1"/>
              <a:t>сипатта</a:t>
            </a:r>
            <a:r>
              <a:rPr lang="ru-RU" sz="1200" dirty="0"/>
              <a:t> </a:t>
            </a:r>
            <a:r>
              <a:rPr lang="ru-RU" sz="1200" dirty="0" err="1"/>
              <a:t>болуы</a:t>
            </a:r>
            <a:r>
              <a:rPr lang="ru-RU" sz="1200" dirty="0"/>
              <a:t> </a:t>
            </a:r>
            <a:r>
              <a:rPr lang="ru-RU" sz="1200" dirty="0" err="1"/>
              <a:t>мүмкін</a:t>
            </a:r>
            <a:r>
              <a:rPr lang="ru-RU" sz="1200" dirty="0"/>
              <a:t>, </a:t>
            </a:r>
            <a:r>
              <a:rPr lang="ru-RU" sz="1200" dirty="0" err="1"/>
              <a:t>сондықтан</a:t>
            </a:r>
            <a:r>
              <a:rPr lang="ru-RU" sz="1200" dirty="0"/>
              <a:t> </a:t>
            </a:r>
            <a:r>
              <a:rPr lang="ru-RU" sz="1200" dirty="0" err="1"/>
              <a:t>сұрақты</a:t>
            </a:r>
            <a:r>
              <a:rPr lang="ru-RU" sz="1200" dirty="0"/>
              <a:t> </a:t>
            </a:r>
            <a:r>
              <a:rPr lang="ru-RU" sz="1200" dirty="0" err="1"/>
              <a:t>құрастыру</a:t>
            </a:r>
            <a:r>
              <a:rPr lang="ru-RU" sz="1200" dirty="0"/>
              <a:t> </a:t>
            </a:r>
            <a:r>
              <a:rPr lang="ru-RU" sz="1200" dirty="0" err="1"/>
              <a:t>кезінде</a:t>
            </a:r>
            <a:r>
              <a:rPr lang="ru-RU" sz="1200" dirty="0"/>
              <a:t> </a:t>
            </a:r>
            <a:r>
              <a:rPr lang="ru-RU" sz="1200" dirty="0" err="1"/>
              <a:t>оның</a:t>
            </a:r>
            <a:r>
              <a:rPr lang="ru-RU" sz="1200" dirty="0"/>
              <a:t> </a:t>
            </a:r>
            <a:r>
              <a:rPr lang="ru-RU" sz="1200" dirty="0" err="1"/>
              <a:t>орнына</a:t>
            </a:r>
            <a:r>
              <a:rPr lang="ru-RU" sz="1200" dirty="0"/>
              <a:t> «</a:t>
            </a:r>
            <a:r>
              <a:rPr lang="ru-RU" sz="1200" dirty="0" err="1"/>
              <a:t>Сіз</a:t>
            </a:r>
            <a:r>
              <a:rPr lang="ru-RU" sz="1200" dirty="0"/>
              <a:t> </a:t>
            </a:r>
            <a:r>
              <a:rPr lang="ru-RU" sz="1200" dirty="0" err="1"/>
              <a:t>өзіңіз</a:t>
            </a:r>
            <a:r>
              <a:rPr lang="ru-RU" sz="1200" dirty="0"/>
              <a:t>» </a:t>
            </a:r>
            <a:r>
              <a:rPr lang="ru-RU" sz="1200" dirty="0" err="1"/>
              <a:t>деген</a:t>
            </a:r>
            <a:r>
              <a:rPr lang="ru-RU" sz="1200" dirty="0"/>
              <a:t> </a:t>
            </a:r>
            <a:r>
              <a:rPr lang="ru-RU" sz="1200" dirty="0" err="1"/>
              <a:t>сөз</a:t>
            </a:r>
            <a:r>
              <a:rPr lang="ru-RU" sz="1200" dirty="0"/>
              <a:t> </a:t>
            </a:r>
            <a:r>
              <a:rPr lang="ru-RU" sz="1200" dirty="0" err="1"/>
              <a:t>нақтылау</a:t>
            </a:r>
            <a:r>
              <a:rPr lang="ru-RU" sz="1200" dirty="0"/>
              <a:t> </a:t>
            </a:r>
            <a:r>
              <a:rPr lang="ru-RU" sz="1200" dirty="0" err="1"/>
              <a:t>болады</a:t>
            </a:r>
            <a:r>
              <a:rPr lang="ru-RU" sz="1200" dirty="0"/>
              <a:t>.</a:t>
            </a:r>
          </a:p>
        </p:txBody>
      </p:sp>
    </p:spTree>
    <p:extLst>
      <p:ext uri="{BB962C8B-B14F-4D97-AF65-F5344CB8AC3E}">
        <p14:creationId xmlns:p14="http://schemas.microsoft.com/office/powerpoint/2010/main" val="30808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2962</TotalTime>
  <Words>1858</Words>
  <Application>Microsoft Office PowerPoint</Application>
  <PresentationFormat>Широкоэкранный</PresentationFormat>
  <Paragraphs>304</Paragraphs>
  <Slides>20</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20</vt:i4>
      </vt:variant>
    </vt:vector>
  </HeadingPairs>
  <TitlesOfParts>
    <vt:vector size="29" baseType="lpstr">
      <vt:lpstr>Arial</vt:lpstr>
      <vt:lpstr>Calibri</vt:lpstr>
      <vt:lpstr>Calibri Light</vt:lpstr>
      <vt:lpstr>Cambria Math</vt:lpstr>
      <vt:lpstr>Symbol</vt:lpstr>
      <vt:lpstr>Times New Roman</vt:lpstr>
      <vt:lpstr>Wingdings</vt:lpstr>
      <vt:lpstr>2_Тема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Азат Тиштыбаев</dc:creator>
  <cp:lastModifiedBy>User</cp:lastModifiedBy>
  <cp:revision>273</cp:revision>
  <cp:lastPrinted>2023-06-21T03:05:39Z</cp:lastPrinted>
  <dcterms:modified xsi:type="dcterms:W3CDTF">2023-10-16T08:59:03Z</dcterms:modified>
</cp:coreProperties>
</file>