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  <p:sldMasterId id="2147483656" r:id="rId2"/>
  </p:sldMasterIdLst>
  <p:notesMasterIdLst>
    <p:notesMasterId r:id="rId25"/>
  </p:notesMasterIdLst>
  <p:sldIdLst>
    <p:sldId id="273" r:id="rId3"/>
    <p:sldId id="272" r:id="rId4"/>
    <p:sldId id="3259" r:id="rId5"/>
    <p:sldId id="3251" r:id="rId6"/>
    <p:sldId id="3250" r:id="rId7"/>
    <p:sldId id="303" r:id="rId8"/>
    <p:sldId id="3243" r:id="rId9"/>
    <p:sldId id="3244" r:id="rId10"/>
    <p:sldId id="3245" r:id="rId11"/>
    <p:sldId id="3246" r:id="rId12"/>
    <p:sldId id="3247" r:id="rId13"/>
    <p:sldId id="3248" r:id="rId14"/>
    <p:sldId id="3240" r:id="rId15"/>
    <p:sldId id="3241" r:id="rId16"/>
    <p:sldId id="305" r:id="rId17"/>
    <p:sldId id="3252" r:id="rId18"/>
    <p:sldId id="3253" r:id="rId19"/>
    <p:sldId id="3254" r:id="rId20"/>
    <p:sldId id="3255" r:id="rId21"/>
    <p:sldId id="3256" r:id="rId22"/>
    <p:sldId id="3257" r:id="rId23"/>
    <p:sldId id="3220" r:id="rId24"/>
  </p:sldIdLst>
  <p:sldSz cx="12192000" cy="6858000"/>
  <p:notesSz cx="6810375" cy="9942513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85BDEDE8-EC27-41D0-BCBC-CD9974C950BE}">
          <p14:sldIdLst>
            <p14:sldId id="273"/>
            <p14:sldId id="272"/>
            <p14:sldId id="3259"/>
            <p14:sldId id="3251"/>
            <p14:sldId id="3250"/>
            <p14:sldId id="303"/>
            <p14:sldId id="3243"/>
            <p14:sldId id="3244"/>
            <p14:sldId id="3245"/>
            <p14:sldId id="3246"/>
            <p14:sldId id="3247"/>
            <p14:sldId id="3248"/>
            <p14:sldId id="3240"/>
            <p14:sldId id="3241"/>
            <p14:sldId id="305"/>
            <p14:sldId id="3252"/>
            <p14:sldId id="3253"/>
            <p14:sldId id="3254"/>
            <p14:sldId id="3255"/>
            <p14:sldId id="3256"/>
            <p14:sldId id="3257"/>
            <p14:sldId id="322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83" userDrawn="1">
          <p15:clr>
            <a:srgbClr val="000000"/>
          </p15:clr>
        </p15:guide>
        <p15:guide id="2" pos="3840">
          <p15:clr>
            <a:srgbClr val="000000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7" roundtripDataSignature="AMtx7mj9i4xhnBY8ddIYHAcc+OHaPcoWA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3864"/>
    <a:srgbClr val="444E7F"/>
    <a:srgbClr val="63B3C6"/>
    <a:srgbClr val="FBCC34"/>
    <a:srgbClr val="F1F7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58" y="90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customschemas.google.com/relationships/presentationmetadata" Target="metadata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8CE60DF-D64E-4A33-A9CE-52D84A48F642}" type="doc">
      <dgm:prSet loTypeId="urn:microsoft.com/office/officeart/2005/8/layout/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63D8196-E5B0-4110-838E-2C965FBC1500}">
      <dgm:prSet phldrT="[Текст]" custT="1"/>
      <dgm:spPr/>
      <dgm:t>
        <a:bodyPr/>
        <a:lstStyle/>
        <a:p>
          <a:r>
            <a:rPr lang="ru-RU" sz="20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Издание приказа об организации педагогической поддержки родителей в воспитании и развитии детей</a:t>
          </a:r>
          <a:endParaRPr lang="ru-RU" sz="2000" dirty="0"/>
        </a:p>
      </dgm:t>
    </dgm:pt>
    <dgm:pt modelId="{5D9A63A0-7664-4120-85C1-BD896D9446FC}" type="parTrans" cxnId="{FEBF6FCC-FC91-4854-B018-7BC0A723D22D}">
      <dgm:prSet/>
      <dgm:spPr/>
      <dgm:t>
        <a:bodyPr/>
        <a:lstStyle/>
        <a:p>
          <a:endParaRPr lang="ru-RU"/>
        </a:p>
      </dgm:t>
    </dgm:pt>
    <dgm:pt modelId="{7BD0DF3B-24EC-4B2B-8DBA-FFD76EE9DD42}" type="sibTrans" cxnId="{FEBF6FCC-FC91-4854-B018-7BC0A723D22D}">
      <dgm:prSet/>
      <dgm:spPr/>
      <dgm:t>
        <a:bodyPr/>
        <a:lstStyle/>
        <a:p>
          <a:endParaRPr lang="ru-RU"/>
        </a:p>
      </dgm:t>
    </dgm:pt>
    <dgm:pt modelId="{0BEE06F8-94ED-4C0F-82F1-6589144AA638}">
      <dgm:prSet phldrT="[Текст]" custT="1"/>
      <dgm:spPr/>
      <dgm:t>
        <a:bodyPr/>
        <a:lstStyle/>
        <a:p>
          <a:r>
            <a:rPr lang="ru-RU" sz="1400" b="0" i="0" u="none" strike="noStrike" kern="0" cap="none" dirty="0" smtClean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  <a:sym typeface="Arial"/>
            </a:rPr>
            <a:t>Возложение ответственности за организацию деятельности ЦППР на заместителя директора по воспитательной работе</a:t>
          </a:r>
          <a:endParaRPr lang="ru-RU" sz="1400" b="0" i="0" u="none" strike="noStrike" kern="0" cap="none" dirty="0">
            <a:solidFill>
              <a:srgbClr val="000000"/>
            </a:solidFill>
            <a:effectLst/>
            <a:latin typeface="+mn-lt"/>
            <a:ea typeface="Calibri" panose="020F0502020204030204" pitchFamily="34" charset="0"/>
            <a:cs typeface="Times New Roman" panose="02020603050405020304" pitchFamily="18" charset="0"/>
            <a:sym typeface="Arial"/>
          </a:endParaRPr>
        </a:p>
      </dgm:t>
    </dgm:pt>
    <dgm:pt modelId="{B02521AC-D950-4BA7-8570-66A920E8AB43}" type="parTrans" cxnId="{05B42186-3C72-4E80-AF77-6DFA6947D637}">
      <dgm:prSet/>
      <dgm:spPr/>
      <dgm:t>
        <a:bodyPr/>
        <a:lstStyle/>
        <a:p>
          <a:endParaRPr lang="ru-RU"/>
        </a:p>
      </dgm:t>
    </dgm:pt>
    <dgm:pt modelId="{30E2FFED-2C3B-496F-8AAB-C512ACA052A2}" type="sibTrans" cxnId="{05B42186-3C72-4E80-AF77-6DFA6947D637}">
      <dgm:prSet/>
      <dgm:spPr/>
      <dgm:t>
        <a:bodyPr/>
        <a:lstStyle/>
        <a:p>
          <a:endParaRPr lang="ru-RU"/>
        </a:p>
      </dgm:t>
    </dgm:pt>
    <dgm:pt modelId="{F2D1A876-CB9D-41C2-B75E-8A8B25919695}">
      <dgm:prSet phldrT="[Текст]" custT="1"/>
      <dgm:spPr/>
      <dgm:t>
        <a:bodyPr/>
        <a:lstStyle/>
        <a:p>
          <a:r>
            <a:rPr lang="ru-RU" sz="1400" b="0" i="0" u="none" strike="noStrike" kern="0" cap="none" dirty="0" smtClean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Создание рабочей группы (классные руководители, педагоги-психологи, социальные педагоги, педагоги дополнительного образования)</a:t>
          </a:r>
          <a:endParaRPr lang="ru-RU" sz="1400" b="0" i="0" u="none" strike="noStrike" kern="0" cap="none" dirty="0">
            <a:solidFill>
              <a:srgbClr val="000000"/>
            </a:solidFill>
            <a:effectLst/>
            <a:latin typeface="+mn-lt"/>
            <a:ea typeface="Calibri" panose="020F0502020204030204" pitchFamily="34" charset="0"/>
            <a:cs typeface="Times New Roman" panose="02020603050405020304" pitchFamily="18" charset="0"/>
          </a:endParaRPr>
        </a:p>
      </dgm:t>
    </dgm:pt>
    <dgm:pt modelId="{66F1B6D5-F8F2-4896-8EB0-D9EE7052C203}" type="parTrans" cxnId="{2BF0BBEC-510D-49C1-8ACC-0BD2B41A9A9D}">
      <dgm:prSet/>
      <dgm:spPr/>
      <dgm:t>
        <a:bodyPr/>
        <a:lstStyle/>
        <a:p>
          <a:endParaRPr lang="ru-RU"/>
        </a:p>
      </dgm:t>
    </dgm:pt>
    <dgm:pt modelId="{C79CF8BF-004F-4482-8903-03AED02A85AD}" type="sibTrans" cxnId="{2BF0BBEC-510D-49C1-8ACC-0BD2B41A9A9D}">
      <dgm:prSet/>
      <dgm:spPr/>
      <dgm:t>
        <a:bodyPr/>
        <a:lstStyle/>
        <a:p>
          <a:endParaRPr lang="ru-RU"/>
        </a:p>
      </dgm:t>
    </dgm:pt>
    <dgm:pt modelId="{377A3CF4-C0A6-4080-BEAC-94E5159715C8}">
      <dgm:prSet phldrT="[Текст]" custT="1"/>
      <dgm:spPr/>
      <dgm:t>
        <a:bodyPr/>
        <a:lstStyle/>
        <a:p>
          <a:r>
            <a:rPr lang="ru-RU" sz="20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Изучение потребности родителей по психолого-педагогической поддержке </a:t>
          </a:r>
        </a:p>
        <a:p>
          <a:r>
            <a:rPr lang="ru-RU" sz="20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(провести анкетирование, интервью или опрос)</a:t>
          </a:r>
          <a:endParaRPr lang="ru-RU" sz="2000" dirty="0">
            <a:latin typeface="Times New Roman" panose="02020603050405020304" pitchFamily="18" charset="0"/>
            <a:ea typeface="Calibri" panose="020F0502020204030204" pitchFamily="34" charset="0"/>
            <a:cs typeface="Times New Roman" panose="02020603050405020304" pitchFamily="18" charset="0"/>
          </a:endParaRPr>
        </a:p>
      </dgm:t>
    </dgm:pt>
    <dgm:pt modelId="{E8AD5E40-01D0-450C-9FFC-D912DAFD2AE0}" type="parTrans" cxnId="{88828A32-05C2-4357-AA9D-035A6DEABBA4}">
      <dgm:prSet/>
      <dgm:spPr/>
      <dgm:t>
        <a:bodyPr/>
        <a:lstStyle/>
        <a:p>
          <a:endParaRPr lang="ru-RU"/>
        </a:p>
      </dgm:t>
    </dgm:pt>
    <dgm:pt modelId="{4B57EA1B-CBB5-4641-B67C-6D875D6D71EA}" type="sibTrans" cxnId="{88828A32-05C2-4357-AA9D-035A6DEABBA4}">
      <dgm:prSet/>
      <dgm:spPr/>
      <dgm:t>
        <a:bodyPr/>
        <a:lstStyle/>
        <a:p>
          <a:endParaRPr lang="ru-RU"/>
        </a:p>
      </dgm:t>
    </dgm:pt>
    <dgm:pt modelId="{C25C671B-83E6-4653-9056-76251E4C3B8B}">
      <dgm:prSet phldrT="[Текст]" custT="1"/>
      <dgm:spPr/>
      <dgm:t>
        <a:bodyPr/>
        <a:lstStyle/>
        <a:p>
          <a:r>
            <a:rPr lang="ru-RU" sz="1400" b="0" i="0" u="none" strike="noStrike" kern="0" cap="none" dirty="0" smtClean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Запрос родителей</a:t>
          </a:r>
          <a:endParaRPr lang="ru-RU" sz="1400" b="0" i="0" u="none" strike="noStrike" kern="0" cap="none" dirty="0">
            <a:solidFill>
              <a:srgbClr val="000000"/>
            </a:solidFill>
            <a:effectLst/>
            <a:latin typeface="+mn-lt"/>
            <a:ea typeface="Calibri" panose="020F0502020204030204" pitchFamily="34" charset="0"/>
            <a:cs typeface="Times New Roman" panose="02020603050405020304" pitchFamily="18" charset="0"/>
          </a:endParaRPr>
        </a:p>
      </dgm:t>
    </dgm:pt>
    <dgm:pt modelId="{4DF8CDE8-9197-4EA5-98B4-61001E1BD034}" type="parTrans" cxnId="{76F27EF5-D1C8-4CBD-819A-22F9E891B593}">
      <dgm:prSet/>
      <dgm:spPr/>
      <dgm:t>
        <a:bodyPr/>
        <a:lstStyle/>
        <a:p>
          <a:endParaRPr lang="ru-RU"/>
        </a:p>
      </dgm:t>
    </dgm:pt>
    <dgm:pt modelId="{A5C9293B-7A21-4D0F-B814-8D5792D3D9B6}" type="sibTrans" cxnId="{76F27EF5-D1C8-4CBD-819A-22F9E891B593}">
      <dgm:prSet/>
      <dgm:spPr/>
      <dgm:t>
        <a:bodyPr/>
        <a:lstStyle/>
        <a:p>
          <a:endParaRPr lang="ru-RU"/>
        </a:p>
      </dgm:t>
    </dgm:pt>
    <dgm:pt modelId="{E48D970D-9C10-4DB8-8B8B-6EA3966F029E}">
      <dgm:prSet phldrT="[Текст]" custT="1"/>
      <dgm:spPr/>
      <dgm:t>
        <a:bodyPr/>
        <a:lstStyle/>
        <a:p>
          <a:r>
            <a:rPr lang="ru-RU" sz="1400" b="0" i="0" u="none" strike="noStrike" kern="0" cap="none" dirty="0" smtClean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Определение тем занятий (в объеме до 30% от рекомендуемой программы) </a:t>
          </a:r>
          <a:endParaRPr lang="ru-RU" sz="1400" b="0" i="0" u="none" strike="noStrike" kern="0" cap="none" dirty="0">
            <a:solidFill>
              <a:srgbClr val="000000"/>
            </a:solidFill>
            <a:effectLst/>
            <a:latin typeface="+mn-lt"/>
            <a:ea typeface="Calibri" panose="020F0502020204030204" pitchFamily="34" charset="0"/>
            <a:cs typeface="Times New Roman" panose="02020603050405020304" pitchFamily="18" charset="0"/>
          </a:endParaRPr>
        </a:p>
      </dgm:t>
    </dgm:pt>
    <dgm:pt modelId="{8190E372-9CDB-4EBB-9E23-4E343CE204C1}" type="parTrans" cxnId="{754835D0-D072-4B60-8831-C4AA4E3C4CDF}">
      <dgm:prSet/>
      <dgm:spPr/>
      <dgm:t>
        <a:bodyPr/>
        <a:lstStyle/>
        <a:p>
          <a:endParaRPr lang="ru-RU"/>
        </a:p>
      </dgm:t>
    </dgm:pt>
    <dgm:pt modelId="{D84F00C7-898B-4AD4-B123-2BF1BDBC77CF}" type="sibTrans" cxnId="{754835D0-D072-4B60-8831-C4AA4E3C4CDF}">
      <dgm:prSet/>
      <dgm:spPr/>
      <dgm:t>
        <a:bodyPr/>
        <a:lstStyle/>
        <a:p>
          <a:endParaRPr lang="ru-RU"/>
        </a:p>
      </dgm:t>
    </dgm:pt>
    <dgm:pt modelId="{1EBB1177-07F5-437F-B8F7-A066A62C08A5}">
      <dgm:prSet phldrT="[Текст]" custT="1"/>
      <dgm:spPr/>
      <dgm:t>
        <a:bodyPr/>
        <a:lstStyle/>
        <a:p>
          <a:r>
            <a:rPr lang="ru-RU" sz="20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Организационный этап</a:t>
          </a:r>
          <a:endParaRPr lang="ru-RU" sz="2000" dirty="0">
            <a:latin typeface="Times New Roman" panose="02020603050405020304" pitchFamily="18" charset="0"/>
            <a:ea typeface="Calibri" panose="020F0502020204030204" pitchFamily="34" charset="0"/>
            <a:cs typeface="Times New Roman" panose="02020603050405020304" pitchFamily="18" charset="0"/>
          </a:endParaRPr>
        </a:p>
      </dgm:t>
    </dgm:pt>
    <dgm:pt modelId="{AA10B357-9B79-44A4-8E0F-FE191A93E23E}" type="parTrans" cxnId="{A6FB10BB-D6AD-4ABD-A9D2-FB4A2654201F}">
      <dgm:prSet/>
      <dgm:spPr/>
      <dgm:t>
        <a:bodyPr/>
        <a:lstStyle/>
        <a:p>
          <a:endParaRPr lang="ru-RU"/>
        </a:p>
      </dgm:t>
    </dgm:pt>
    <dgm:pt modelId="{C71EABAE-B43B-45DE-B5FC-534A940BDF10}" type="sibTrans" cxnId="{A6FB10BB-D6AD-4ABD-A9D2-FB4A2654201F}">
      <dgm:prSet/>
      <dgm:spPr/>
      <dgm:t>
        <a:bodyPr/>
        <a:lstStyle/>
        <a:p>
          <a:endParaRPr lang="ru-RU"/>
        </a:p>
      </dgm:t>
    </dgm:pt>
    <dgm:pt modelId="{F96A3B33-BA93-414C-ADAF-14925F24B24E}">
      <dgm:prSet phldrT="[Текст]" custT="1"/>
      <dgm:spPr/>
      <dgm:t>
        <a:bodyPr/>
        <a:lstStyle/>
        <a:p>
          <a:r>
            <a:rPr lang="ru-RU" sz="1400" b="0" i="0" u="none" strike="noStrike" kern="0" cap="none" dirty="0" smtClean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Информирование родителей о педагогической поддержке. Составление списков участников занятий</a:t>
          </a:r>
          <a:endParaRPr lang="ru-RU" sz="1400" b="0" i="0" u="none" strike="noStrike" kern="0" cap="none" dirty="0">
            <a:solidFill>
              <a:srgbClr val="000000"/>
            </a:solidFill>
            <a:effectLst/>
            <a:latin typeface="+mn-lt"/>
            <a:ea typeface="Calibri" panose="020F0502020204030204" pitchFamily="34" charset="0"/>
            <a:cs typeface="Times New Roman" panose="02020603050405020304" pitchFamily="18" charset="0"/>
          </a:endParaRPr>
        </a:p>
      </dgm:t>
    </dgm:pt>
    <dgm:pt modelId="{73688723-2EE8-4D56-98F6-E4881682AED5}" type="parTrans" cxnId="{A7DF0723-66BD-40DC-A4D5-DB899DCBCA46}">
      <dgm:prSet/>
      <dgm:spPr/>
      <dgm:t>
        <a:bodyPr/>
        <a:lstStyle/>
        <a:p>
          <a:endParaRPr lang="ru-RU"/>
        </a:p>
      </dgm:t>
    </dgm:pt>
    <dgm:pt modelId="{1E6344E3-5F50-40F8-8AA5-0EA5FD3FD74A}" type="sibTrans" cxnId="{A7DF0723-66BD-40DC-A4D5-DB899DCBCA46}">
      <dgm:prSet/>
      <dgm:spPr/>
      <dgm:t>
        <a:bodyPr/>
        <a:lstStyle/>
        <a:p>
          <a:endParaRPr lang="ru-RU"/>
        </a:p>
      </dgm:t>
    </dgm:pt>
    <dgm:pt modelId="{86292470-7FD0-4A05-9351-D74E83D5E9F9}">
      <dgm:prSet phldrT="[Текст]" custT="1"/>
      <dgm:spPr/>
      <dgm:t>
        <a:bodyPr/>
        <a:lstStyle/>
        <a:p>
          <a:r>
            <a:rPr lang="ru-RU" sz="1400" b="0" i="0" u="none" strike="noStrike" kern="0" cap="none" dirty="0" smtClean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Организация обучения педагогов, осуществляющих педагогическую поддержку родителей</a:t>
          </a:r>
          <a:endParaRPr lang="ru-RU" sz="1400" b="0" i="0" u="none" strike="noStrike" kern="0" cap="none" dirty="0">
            <a:solidFill>
              <a:srgbClr val="000000"/>
            </a:solidFill>
            <a:effectLst/>
            <a:latin typeface="+mn-lt"/>
            <a:ea typeface="Calibri" panose="020F0502020204030204" pitchFamily="34" charset="0"/>
            <a:cs typeface="Times New Roman" panose="02020603050405020304" pitchFamily="18" charset="0"/>
          </a:endParaRPr>
        </a:p>
      </dgm:t>
    </dgm:pt>
    <dgm:pt modelId="{3418B710-2CC0-4713-ADB8-14CC791167A1}" type="parTrans" cxnId="{4BEAEBE5-4C94-475A-BE28-6438B40A5A78}">
      <dgm:prSet/>
      <dgm:spPr/>
      <dgm:t>
        <a:bodyPr/>
        <a:lstStyle/>
        <a:p>
          <a:endParaRPr lang="ru-RU"/>
        </a:p>
      </dgm:t>
    </dgm:pt>
    <dgm:pt modelId="{81FA5333-B5BA-4699-A9F8-05F42A738F10}" type="sibTrans" cxnId="{4BEAEBE5-4C94-475A-BE28-6438B40A5A78}">
      <dgm:prSet/>
      <dgm:spPr/>
      <dgm:t>
        <a:bodyPr/>
        <a:lstStyle/>
        <a:p>
          <a:endParaRPr lang="ru-RU"/>
        </a:p>
      </dgm:t>
    </dgm:pt>
    <dgm:pt modelId="{EA9E7ABE-1480-421D-A03F-8B1DEFC13E88}">
      <dgm:prSet custT="1"/>
      <dgm:spPr/>
      <dgm:t>
        <a:bodyPr/>
        <a:lstStyle/>
        <a:p>
          <a:r>
            <a:rPr lang="ru-RU" sz="1400" b="0" i="0" u="none" strike="noStrike" kern="0" cap="none" dirty="0" smtClean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Утверждение программы с изменениями</a:t>
          </a:r>
          <a:endParaRPr lang="ru-RU" sz="1400" b="0" i="0" u="none" strike="noStrike" kern="0" cap="none" dirty="0">
            <a:solidFill>
              <a:srgbClr val="000000"/>
            </a:solidFill>
            <a:effectLst/>
            <a:latin typeface="+mn-lt"/>
            <a:ea typeface="Calibri" panose="020F0502020204030204" pitchFamily="34" charset="0"/>
            <a:cs typeface="Times New Roman" panose="02020603050405020304" pitchFamily="18" charset="0"/>
          </a:endParaRPr>
        </a:p>
      </dgm:t>
    </dgm:pt>
    <dgm:pt modelId="{1E4AC211-5BA5-4B6A-9154-7AFAFEAF0C00}" type="parTrans" cxnId="{DF87A27E-1181-4ADF-8F49-A7973EA2F66F}">
      <dgm:prSet/>
      <dgm:spPr/>
      <dgm:t>
        <a:bodyPr/>
        <a:lstStyle/>
        <a:p>
          <a:endParaRPr lang="ru-RU"/>
        </a:p>
      </dgm:t>
    </dgm:pt>
    <dgm:pt modelId="{F4D196E1-3530-4AF0-8A95-35E3C503A1CF}" type="sibTrans" cxnId="{DF87A27E-1181-4ADF-8F49-A7973EA2F66F}">
      <dgm:prSet/>
      <dgm:spPr/>
      <dgm:t>
        <a:bodyPr/>
        <a:lstStyle/>
        <a:p>
          <a:endParaRPr lang="ru-RU"/>
        </a:p>
      </dgm:t>
    </dgm:pt>
    <dgm:pt modelId="{D425EB5F-BDC5-4995-8558-5FD9245A9213}">
      <dgm:prSet custT="1"/>
      <dgm:spPr/>
      <dgm:t>
        <a:bodyPr/>
        <a:lstStyle/>
        <a:p>
          <a:r>
            <a:rPr lang="ru-RU" sz="1400" b="0" i="0" u="none" strike="noStrike" kern="0" cap="none" dirty="0" smtClean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Составление расписания занятий на учебный год</a:t>
          </a:r>
          <a:endParaRPr lang="ru-RU" sz="1400" b="0" i="0" u="none" strike="noStrike" kern="0" cap="none" dirty="0">
            <a:solidFill>
              <a:srgbClr val="000000"/>
            </a:solidFill>
            <a:effectLst/>
            <a:latin typeface="+mn-lt"/>
            <a:ea typeface="Calibri" panose="020F0502020204030204" pitchFamily="34" charset="0"/>
            <a:cs typeface="Times New Roman" panose="02020603050405020304" pitchFamily="18" charset="0"/>
          </a:endParaRPr>
        </a:p>
      </dgm:t>
    </dgm:pt>
    <dgm:pt modelId="{B8DBB64E-69D1-4812-9DF8-AF275FBC126D}" type="parTrans" cxnId="{A3EF8D30-10A8-4C4A-9575-805117C06C77}">
      <dgm:prSet/>
      <dgm:spPr/>
      <dgm:t>
        <a:bodyPr/>
        <a:lstStyle/>
        <a:p>
          <a:endParaRPr lang="ru-RU"/>
        </a:p>
      </dgm:t>
    </dgm:pt>
    <dgm:pt modelId="{A60DC70E-0BE6-4592-9D45-672FAD563AB1}" type="sibTrans" cxnId="{A3EF8D30-10A8-4C4A-9575-805117C06C77}">
      <dgm:prSet/>
      <dgm:spPr/>
      <dgm:t>
        <a:bodyPr/>
        <a:lstStyle/>
        <a:p>
          <a:endParaRPr lang="ru-RU"/>
        </a:p>
      </dgm:t>
    </dgm:pt>
    <dgm:pt modelId="{6CDADF34-2941-4EC1-9D35-A2638FF96015}" type="pres">
      <dgm:prSet presAssocID="{48CE60DF-D64E-4A33-A9CE-52D84A48F64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6301A10-43F7-42BD-B0F5-200669611962}" type="pres">
      <dgm:prSet presAssocID="{1EBB1177-07F5-437F-B8F7-A066A62C08A5}" presName="boxAndChildren" presStyleCnt="0"/>
      <dgm:spPr/>
    </dgm:pt>
    <dgm:pt modelId="{1DE8EB1D-F333-425D-B35E-07388C867B8C}" type="pres">
      <dgm:prSet presAssocID="{1EBB1177-07F5-437F-B8F7-A066A62C08A5}" presName="parentTextBox" presStyleLbl="node1" presStyleIdx="0" presStyleCnt="3"/>
      <dgm:spPr/>
      <dgm:t>
        <a:bodyPr/>
        <a:lstStyle/>
        <a:p>
          <a:endParaRPr lang="ru-RU"/>
        </a:p>
      </dgm:t>
    </dgm:pt>
    <dgm:pt modelId="{85C46D75-9858-4B4C-ACF1-EBABA712B8D7}" type="pres">
      <dgm:prSet presAssocID="{1EBB1177-07F5-437F-B8F7-A066A62C08A5}" presName="entireBox" presStyleLbl="node1" presStyleIdx="0" presStyleCnt="3"/>
      <dgm:spPr/>
      <dgm:t>
        <a:bodyPr/>
        <a:lstStyle/>
        <a:p>
          <a:endParaRPr lang="ru-RU"/>
        </a:p>
      </dgm:t>
    </dgm:pt>
    <dgm:pt modelId="{AC375EFF-57C9-49F2-ABFE-B6A383471868}" type="pres">
      <dgm:prSet presAssocID="{1EBB1177-07F5-437F-B8F7-A066A62C08A5}" presName="descendantBox" presStyleCnt="0"/>
      <dgm:spPr/>
    </dgm:pt>
    <dgm:pt modelId="{7CD7A771-A40D-4EC3-B34A-ECB4C960AE1E}" type="pres">
      <dgm:prSet presAssocID="{F96A3B33-BA93-414C-ADAF-14925F24B24E}" presName="childTextBox" presStyleLbl="fgAccFollowNode1" presStyleIdx="0" presStyleCnt="8" custLinFactNeighborY="22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84E04A-C0EC-4B60-994C-EC730918D15E}" type="pres">
      <dgm:prSet presAssocID="{86292470-7FD0-4A05-9351-D74E83D5E9F9}" presName="childTextBox" presStyleLbl="fgAccFollowNode1" presStyleIdx="1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3AF722-A81F-49E9-88DA-54602E56E1C2}" type="pres">
      <dgm:prSet presAssocID="{D425EB5F-BDC5-4995-8558-5FD9245A9213}" presName="childTextBox" presStyleLbl="fgAccFollowNode1" presStyleIdx="2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D22343-DCD3-4E7C-8F9F-F2B4644A2707}" type="pres">
      <dgm:prSet presAssocID="{4B57EA1B-CBB5-4641-B67C-6D875D6D71EA}" presName="sp" presStyleCnt="0"/>
      <dgm:spPr/>
    </dgm:pt>
    <dgm:pt modelId="{2AA96F22-D97B-41DD-BC57-E1FCCCDCFA7A}" type="pres">
      <dgm:prSet presAssocID="{377A3CF4-C0A6-4080-BEAC-94E5159715C8}" presName="arrowAndChildren" presStyleCnt="0"/>
      <dgm:spPr/>
    </dgm:pt>
    <dgm:pt modelId="{1C6C49A8-BC2D-405A-BD0C-166786AEA34E}" type="pres">
      <dgm:prSet presAssocID="{377A3CF4-C0A6-4080-BEAC-94E5159715C8}" presName="parentTextArrow" presStyleLbl="node1" presStyleIdx="0" presStyleCnt="3"/>
      <dgm:spPr/>
      <dgm:t>
        <a:bodyPr/>
        <a:lstStyle/>
        <a:p>
          <a:endParaRPr lang="ru-RU"/>
        </a:p>
      </dgm:t>
    </dgm:pt>
    <dgm:pt modelId="{24381B89-6209-42C1-8E74-E394D77BC943}" type="pres">
      <dgm:prSet presAssocID="{377A3CF4-C0A6-4080-BEAC-94E5159715C8}" presName="arrow" presStyleLbl="node1" presStyleIdx="1" presStyleCnt="3"/>
      <dgm:spPr/>
      <dgm:t>
        <a:bodyPr/>
        <a:lstStyle/>
        <a:p>
          <a:endParaRPr lang="ru-RU"/>
        </a:p>
      </dgm:t>
    </dgm:pt>
    <dgm:pt modelId="{4C9632C9-79C8-4E5E-83E5-85F410DF23C8}" type="pres">
      <dgm:prSet presAssocID="{377A3CF4-C0A6-4080-BEAC-94E5159715C8}" presName="descendantArrow" presStyleCnt="0"/>
      <dgm:spPr/>
    </dgm:pt>
    <dgm:pt modelId="{98CCE9FA-CEFD-4951-964B-DEBE8AD87ACD}" type="pres">
      <dgm:prSet presAssocID="{C25C671B-83E6-4653-9056-76251E4C3B8B}" presName="childTextArrow" presStyleLbl="fgAccFollowNode1" presStyleIdx="3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1D9602-CE7A-4EC1-9EBE-43A43F121CEB}" type="pres">
      <dgm:prSet presAssocID="{E48D970D-9C10-4DB8-8B8B-6EA3966F029E}" presName="childTextArrow" presStyleLbl="fgAccFollowNode1" presStyleIdx="4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36CC57-9CFD-4668-9980-025A251C5F16}" type="pres">
      <dgm:prSet presAssocID="{EA9E7ABE-1480-421D-A03F-8B1DEFC13E88}" presName="childTextArrow" presStyleLbl="fgAccFollowNode1" presStyleIdx="5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9A2679-6475-40EA-90D6-6C321A23F133}" type="pres">
      <dgm:prSet presAssocID="{7BD0DF3B-24EC-4B2B-8DBA-FFD76EE9DD42}" presName="sp" presStyleCnt="0"/>
      <dgm:spPr/>
    </dgm:pt>
    <dgm:pt modelId="{45D5504E-7CB7-4C39-99EB-4A809B70761D}" type="pres">
      <dgm:prSet presAssocID="{263D8196-E5B0-4110-838E-2C965FBC1500}" presName="arrowAndChildren" presStyleCnt="0"/>
      <dgm:spPr/>
    </dgm:pt>
    <dgm:pt modelId="{B2F5F163-E95D-465C-98D6-B650BD5ECCE1}" type="pres">
      <dgm:prSet presAssocID="{263D8196-E5B0-4110-838E-2C965FBC1500}" presName="parentTextArrow" presStyleLbl="node1" presStyleIdx="1" presStyleCnt="3"/>
      <dgm:spPr/>
      <dgm:t>
        <a:bodyPr/>
        <a:lstStyle/>
        <a:p>
          <a:endParaRPr lang="ru-RU"/>
        </a:p>
      </dgm:t>
    </dgm:pt>
    <dgm:pt modelId="{A5A8AB3D-8841-476F-B66C-201910F81E41}" type="pres">
      <dgm:prSet presAssocID="{263D8196-E5B0-4110-838E-2C965FBC1500}" presName="arrow" presStyleLbl="node1" presStyleIdx="2" presStyleCnt="3"/>
      <dgm:spPr/>
      <dgm:t>
        <a:bodyPr/>
        <a:lstStyle/>
        <a:p>
          <a:endParaRPr lang="ru-RU"/>
        </a:p>
      </dgm:t>
    </dgm:pt>
    <dgm:pt modelId="{151CE259-2937-40FE-A44B-B117566A1640}" type="pres">
      <dgm:prSet presAssocID="{263D8196-E5B0-4110-838E-2C965FBC1500}" presName="descendantArrow" presStyleCnt="0"/>
      <dgm:spPr/>
    </dgm:pt>
    <dgm:pt modelId="{39B96153-AFA2-41DF-99DA-41EE7E1D8DD9}" type="pres">
      <dgm:prSet presAssocID="{0BEE06F8-94ED-4C0F-82F1-6589144AA638}" presName="childTextArrow" presStyleLbl="fgAccFollowNode1" presStyleIdx="6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957D6A-65EF-4F20-AE7B-A795636FCAA1}" type="pres">
      <dgm:prSet presAssocID="{F2D1A876-CB9D-41C2-B75E-8A8B25919695}" presName="childTextArrow" presStyleLbl="fgAccFollowNode1" presStyleIdx="7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65D70FB-F03E-4C70-BE24-E23D544A9E9E}" type="presOf" srcId="{EA9E7ABE-1480-421D-A03F-8B1DEFC13E88}" destId="{3036CC57-9CFD-4668-9980-025A251C5F16}" srcOrd="0" destOrd="0" presId="urn:microsoft.com/office/officeart/2005/8/layout/process4"/>
    <dgm:cxn modelId="{2BF0BBEC-510D-49C1-8ACC-0BD2B41A9A9D}" srcId="{263D8196-E5B0-4110-838E-2C965FBC1500}" destId="{F2D1A876-CB9D-41C2-B75E-8A8B25919695}" srcOrd="1" destOrd="0" parTransId="{66F1B6D5-F8F2-4896-8EB0-D9EE7052C203}" sibTransId="{C79CF8BF-004F-4482-8903-03AED02A85AD}"/>
    <dgm:cxn modelId="{FEBF6FCC-FC91-4854-B018-7BC0A723D22D}" srcId="{48CE60DF-D64E-4A33-A9CE-52D84A48F642}" destId="{263D8196-E5B0-4110-838E-2C965FBC1500}" srcOrd="0" destOrd="0" parTransId="{5D9A63A0-7664-4120-85C1-BD896D9446FC}" sibTransId="{7BD0DF3B-24EC-4B2B-8DBA-FFD76EE9DD42}"/>
    <dgm:cxn modelId="{1DC1567F-A6DB-4E54-AB3C-A09464CA42CA}" type="presOf" srcId="{377A3CF4-C0A6-4080-BEAC-94E5159715C8}" destId="{1C6C49A8-BC2D-405A-BD0C-166786AEA34E}" srcOrd="0" destOrd="0" presId="urn:microsoft.com/office/officeart/2005/8/layout/process4"/>
    <dgm:cxn modelId="{312D47F7-813E-493F-AF2C-A76AFC7745D3}" type="presOf" srcId="{F2D1A876-CB9D-41C2-B75E-8A8B25919695}" destId="{2D957D6A-65EF-4F20-AE7B-A795636FCAA1}" srcOrd="0" destOrd="0" presId="urn:microsoft.com/office/officeart/2005/8/layout/process4"/>
    <dgm:cxn modelId="{A9AE8014-22F6-42EE-B93A-33478AA0D1F9}" type="presOf" srcId="{E48D970D-9C10-4DB8-8B8B-6EA3966F029E}" destId="{E51D9602-CE7A-4EC1-9EBE-43A43F121CEB}" srcOrd="0" destOrd="0" presId="urn:microsoft.com/office/officeart/2005/8/layout/process4"/>
    <dgm:cxn modelId="{05B42186-3C72-4E80-AF77-6DFA6947D637}" srcId="{263D8196-E5B0-4110-838E-2C965FBC1500}" destId="{0BEE06F8-94ED-4C0F-82F1-6589144AA638}" srcOrd="0" destOrd="0" parTransId="{B02521AC-D950-4BA7-8570-66A920E8AB43}" sibTransId="{30E2FFED-2C3B-496F-8AAB-C512ACA052A2}"/>
    <dgm:cxn modelId="{D337B859-AAC1-4677-8443-820DB1816902}" type="presOf" srcId="{1EBB1177-07F5-437F-B8F7-A066A62C08A5}" destId="{85C46D75-9858-4B4C-ACF1-EBABA712B8D7}" srcOrd="1" destOrd="0" presId="urn:microsoft.com/office/officeart/2005/8/layout/process4"/>
    <dgm:cxn modelId="{B3F4A796-BC55-439C-B5E3-32FAD7E7AA73}" type="presOf" srcId="{1EBB1177-07F5-437F-B8F7-A066A62C08A5}" destId="{1DE8EB1D-F333-425D-B35E-07388C867B8C}" srcOrd="0" destOrd="0" presId="urn:microsoft.com/office/officeart/2005/8/layout/process4"/>
    <dgm:cxn modelId="{76F27EF5-D1C8-4CBD-819A-22F9E891B593}" srcId="{377A3CF4-C0A6-4080-BEAC-94E5159715C8}" destId="{C25C671B-83E6-4653-9056-76251E4C3B8B}" srcOrd="0" destOrd="0" parTransId="{4DF8CDE8-9197-4EA5-98B4-61001E1BD034}" sibTransId="{A5C9293B-7A21-4D0F-B814-8D5792D3D9B6}"/>
    <dgm:cxn modelId="{311D0744-AAEE-47AD-ABAD-02DBCB6C168A}" type="presOf" srcId="{377A3CF4-C0A6-4080-BEAC-94E5159715C8}" destId="{24381B89-6209-42C1-8E74-E394D77BC943}" srcOrd="1" destOrd="0" presId="urn:microsoft.com/office/officeart/2005/8/layout/process4"/>
    <dgm:cxn modelId="{4BEAEBE5-4C94-475A-BE28-6438B40A5A78}" srcId="{1EBB1177-07F5-437F-B8F7-A066A62C08A5}" destId="{86292470-7FD0-4A05-9351-D74E83D5E9F9}" srcOrd="1" destOrd="0" parTransId="{3418B710-2CC0-4713-ADB8-14CC791167A1}" sibTransId="{81FA5333-B5BA-4699-A9F8-05F42A738F10}"/>
    <dgm:cxn modelId="{08A33CD0-3CE9-4F8B-9CA9-1E71ABA36397}" type="presOf" srcId="{263D8196-E5B0-4110-838E-2C965FBC1500}" destId="{B2F5F163-E95D-465C-98D6-B650BD5ECCE1}" srcOrd="0" destOrd="0" presId="urn:microsoft.com/office/officeart/2005/8/layout/process4"/>
    <dgm:cxn modelId="{A7DF0723-66BD-40DC-A4D5-DB899DCBCA46}" srcId="{1EBB1177-07F5-437F-B8F7-A066A62C08A5}" destId="{F96A3B33-BA93-414C-ADAF-14925F24B24E}" srcOrd="0" destOrd="0" parTransId="{73688723-2EE8-4D56-98F6-E4881682AED5}" sibTransId="{1E6344E3-5F50-40F8-8AA5-0EA5FD3FD74A}"/>
    <dgm:cxn modelId="{867C8C07-AF29-4F8B-9E03-CC05D072CC82}" type="presOf" srcId="{C25C671B-83E6-4653-9056-76251E4C3B8B}" destId="{98CCE9FA-CEFD-4951-964B-DEBE8AD87ACD}" srcOrd="0" destOrd="0" presId="urn:microsoft.com/office/officeart/2005/8/layout/process4"/>
    <dgm:cxn modelId="{754835D0-D072-4B60-8831-C4AA4E3C4CDF}" srcId="{377A3CF4-C0A6-4080-BEAC-94E5159715C8}" destId="{E48D970D-9C10-4DB8-8B8B-6EA3966F029E}" srcOrd="1" destOrd="0" parTransId="{8190E372-9CDB-4EBB-9E23-4E343CE204C1}" sibTransId="{D84F00C7-898B-4AD4-B123-2BF1BDBC77CF}"/>
    <dgm:cxn modelId="{B8EE889D-80DC-49C8-9D52-DE842B44E40E}" type="presOf" srcId="{48CE60DF-D64E-4A33-A9CE-52D84A48F642}" destId="{6CDADF34-2941-4EC1-9D35-A2638FF96015}" srcOrd="0" destOrd="0" presId="urn:microsoft.com/office/officeart/2005/8/layout/process4"/>
    <dgm:cxn modelId="{F2ACF84B-CE21-4093-8A0F-A542F89A1A48}" type="presOf" srcId="{D425EB5F-BDC5-4995-8558-5FD9245A9213}" destId="{1C3AF722-A81F-49E9-88DA-54602E56E1C2}" srcOrd="0" destOrd="0" presId="urn:microsoft.com/office/officeart/2005/8/layout/process4"/>
    <dgm:cxn modelId="{1B9A72BE-4F70-4FBD-908E-B092073E3702}" type="presOf" srcId="{F96A3B33-BA93-414C-ADAF-14925F24B24E}" destId="{7CD7A771-A40D-4EC3-B34A-ECB4C960AE1E}" srcOrd="0" destOrd="0" presId="urn:microsoft.com/office/officeart/2005/8/layout/process4"/>
    <dgm:cxn modelId="{A6FB10BB-D6AD-4ABD-A9D2-FB4A2654201F}" srcId="{48CE60DF-D64E-4A33-A9CE-52D84A48F642}" destId="{1EBB1177-07F5-437F-B8F7-A066A62C08A5}" srcOrd="2" destOrd="0" parTransId="{AA10B357-9B79-44A4-8E0F-FE191A93E23E}" sibTransId="{C71EABAE-B43B-45DE-B5FC-534A940BDF10}"/>
    <dgm:cxn modelId="{88828A32-05C2-4357-AA9D-035A6DEABBA4}" srcId="{48CE60DF-D64E-4A33-A9CE-52D84A48F642}" destId="{377A3CF4-C0A6-4080-BEAC-94E5159715C8}" srcOrd="1" destOrd="0" parTransId="{E8AD5E40-01D0-450C-9FFC-D912DAFD2AE0}" sibTransId="{4B57EA1B-CBB5-4641-B67C-6D875D6D71EA}"/>
    <dgm:cxn modelId="{A3EF8D30-10A8-4C4A-9575-805117C06C77}" srcId="{1EBB1177-07F5-437F-B8F7-A066A62C08A5}" destId="{D425EB5F-BDC5-4995-8558-5FD9245A9213}" srcOrd="2" destOrd="0" parTransId="{B8DBB64E-69D1-4812-9DF8-AF275FBC126D}" sibTransId="{A60DC70E-0BE6-4592-9D45-672FAD563AB1}"/>
    <dgm:cxn modelId="{B3A42BDA-6C7C-4607-9A6C-8C2806AB58AF}" type="presOf" srcId="{86292470-7FD0-4A05-9351-D74E83D5E9F9}" destId="{F684E04A-C0EC-4B60-994C-EC730918D15E}" srcOrd="0" destOrd="0" presId="urn:microsoft.com/office/officeart/2005/8/layout/process4"/>
    <dgm:cxn modelId="{92C76C1D-7D2D-4DE8-BE74-7C2FCE498DAE}" type="presOf" srcId="{263D8196-E5B0-4110-838E-2C965FBC1500}" destId="{A5A8AB3D-8841-476F-B66C-201910F81E41}" srcOrd="1" destOrd="0" presId="urn:microsoft.com/office/officeart/2005/8/layout/process4"/>
    <dgm:cxn modelId="{5787738B-52BE-423F-B69F-6BBB6C4D1168}" type="presOf" srcId="{0BEE06F8-94ED-4C0F-82F1-6589144AA638}" destId="{39B96153-AFA2-41DF-99DA-41EE7E1D8DD9}" srcOrd="0" destOrd="0" presId="urn:microsoft.com/office/officeart/2005/8/layout/process4"/>
    <dgm:cxn modelId="{DF87A27E-1181-4ADF-8F49-A7973EA2F66F}" srcId="{377A3CF4-C0A6-4080-BEAC-94E5159715C8}" destId="{EA9E7ABE-1480-421D-A03F-8B1DEFC13E88}" srcOrd="2" destOrd="0" parTransId="{1E4AC211-5BA5-4B6A-9154-7AFAFEAF0C00}" sibTransId="{F4D196E1-3530-4AF0-8A95-35E3C503A1CF}"/>
    <dgm:cxn modelId="{3A0C911C-6EB9-4C95-90E2-F38E793F42B8}" type="presParOf" srcId="{6CDADF34-2941-4EC1-9D35-A2638FF96015}" destId="{46301A10-43F7-42BD-B0F5-200669611962}" srcOrd="0" destOrd="0" presId="urn:microsoft.com/office/officeart/2005/8/layout/process4"/>
    <dgm:cxn modelId="{06CBFFDC-467A-4180-B097-D731E67C97A2}" type="presParOf" srcId="{46301A10-43F7-42BD-B0F5-200669611962}" destId="{1DE8EB1D-F333-425D-B35E-07388C867B8C}" srcOrd="0" destOrd="0" presId="urn:microsoft.com/office/officeart/2005/8/layout/process4"/>
    <dgm:cxn modelId="{3D1DB358-539F-4E2E-8DDE-B915C7058B10}" type="presParOf" srcId="{46301A10-43F7-42BD-B0F5-200669611962}" destId="{85C46D75-9858-4B4C-ACF1-EBABA712B8D7}" srcOrd="1" destOrd="0" presId="urn:microsoft.com/office/officeart/2005/8/layout/process4"/>
    <dgm:cxn modelId="{BD4528D5-0823-4ED7-B600-AB73684866C5}" type="presParOf" srcId="{46301A10-43F7-42BD-B0F5-200669611962}" destId="{AC375EFF-57C9-49F2-ABFE-B6A383471868}" srcOrd="2" destOrd="0" presId="urn:microsoft.com/office/officeart/2005/8/layout/process4"/>
    <dgm:cxn modelId="{E34A2C4F-7DF6-4DA7-BB45-F314AD3A3D59}" type="presParOf" srcId="{AC375EFF-57C9-49F2-ABFE-B6A383471868}" destId="{7CD7A771-A40D-4EC3-B34A-ECB4C960AE1E}" srcOrd="0" destOrd="0" presId="urn:microsoft.com/office/officeart/2005/8/layout/process4"/>
    <dgm:cxn modelId="{5567C038-A204-4F5C-A977-DA7CD7B1FB58}" type="presParOf" srcId="{AC375EFF-57C9-49F2-ABFE-B6A383471868}" destId="{F684E04A-C0EC-4B60-994C-EC730918D15E}" srcOrd="1" destOrd="0" presId="urn:microsoft.com/office/officeart/2005/8/layout/process4"/>
    <dgm:cxn modelId="{2B8CA9C5-4677-4024-AB71-7969BB8DE762}" type="presParOf" srcId="{AC375EFF-57C9-49F2-ABFE-B6A383471868}" destId="{1C3AF722-A81F-49E9-88DA-54602E56E1C2}" srcOrd="2" destOrd="0" presId="urn:microsoft.com/office/officeart/2005/8/layout/process4"/>
    <dgm:cxn modelId="{F1D9D2C5-F906-41B6-8378-F224A156E434}" type="presParOf" srcId="{6CDADF34-2941-4EC1-9D35-A2638FF96015}" destId="{5AD22343-DCD3-4E7C-8F9F-F2B4644A2707}" srcOrd="1" destOrd="0" presId="urn:microsoft.com/office/officeart/2005/8/layout/process4"/>
    <dgm:cxn modelId="{D99D894C-9489-42A5-8A48-F9B0018859CA}" type="presParOf" srcId="{6CDADF34-2941-4EC1-9D35-A2638FF96015}" destId="{2AA96F22-D97B-41DD-BC57-E1FCCCDCFA7A}" srcOrd="2" destOrd="0" presId="urn:microsoft.com/office/officeart/2005/8/layout/process4"/>
    <dgm:cxn modelId="{9A11EE9F-54B5-45AE-92BA-051D92ED2E4D}" type="presParOf" srcId="{2AA96F22-D97B-41DD-BC57-E1FCCCDCFA7A}" destId="{1C6C49A8-BC2D-405A-BD0C-166786AEA34E}" srcOrd="0" destOrd="0" presId="urn:microsoft.com/office/officeart/2005/8/layout/process4"/>
    <dgm:cxn modelId="{B5023A0E-E18F-4C47-845E-3B4F2755EA06}" type="presParOf" srcId="{2AA96F22-D97B-41DD-BC57-E1FCCCDCFA7A}" destId="{24381B89-6209-42C1-8E74-E394D77BC943}" srcOrd="1" destOrd="0" presId="urn:microsoft.com/office/officeart/2005/8/layout/process4"/>
    <dgm:cxn modelId="{DEAAF1D5-8721-4AA6-90FE-3CB0711A8F23}" type="presParOf" srcId="{2AA96F22-D97B-41DD-BC57-E1FCCCDCFA7A}" destId="{4C9632C9-79C8-4E5E-83E5-85F410DF23C8}" srcOrd="2" destOrd="0" presId="urn:microsoft.com/office/officeart/2005/8/layout/process4"/>
    <dgm:cxn modelId="{59876DC0-DB78-4D68-8130-95FB6BA82029}" type="presParOf" srcId="{4C9632C9-79C8-4E5E-83E5-85F410DF23C8}" destId="{98CCE9FA-CEFD-4951-964B-DEBE8AD87ACD}" srcOrd="0" destOrd="0" presId="urn:microsoft.com/office/officeart/2005/8/layout/process4"/>
    <dgm:cxn modelId="{0A0B9492-94C0-4D5B-8FED-C7F56BECC8B3}" type="presParOf" srcId="{4C9632C9-79C8-4E5E-83E5-85F410DF23C8}" destId="{E51D9602-CE7A-4EC1-9EBE-43A43F121CEB}" srcOrd="1" destOrd="0" presId="urn:microsoft.com/office/officeart/2005/8/layout/process4"/>
    <dgm:cxn modelId="{D4E53147-BA0E-4CA8-8E06-04AFE5712C2F}" type="presParOf" srcId="{4C9632C9-79C8-4E5E-83E5-85F410DF23C8}" destId="{3036CC57-9CFD-4668-9980-025A251C5F16}" srcOrd="2" destOrd="0" presId="urn:microsoft.com/office/officeart/2005/8/layout/process4"/>
    <dgm:cxn modelId="{814F5B25-0AFD-4EA4-ACEC-4DBA5903D29B}" type="presParOf" srcId="{6CDADF34-2941-4EC1-9D35-A2638FF96015}" destId="{539A2679-6475-40EA-90D6-6C321A23F133}" srcOrd="3" destOrd="0" presId="urn:microsoft.com/office/officeart/2005/8/layout/process4"/>
    <dgm:cxn modelId="{99FDF832-588D-4E4B-9784-E7E65A4CFA04}" type="presParOf" srcId="{6CDADF34-2941-4EC1-9D35-A2638FF96015}" destId="{45D5504E-7CB7-4C39-99EB-4A809B70761D}" srcOrd="4" destOrd="0" presId="urn:microsoft.com/office/officeart/2005/8/layout/process4"/>
    <dgm:cxn modelId="{E018BFBC-B9CF-461A-94F6-C4C4F36EB5A2}" type="presParOf" srcId="{45D5504E-7CB7-4C39-99EB-4A809B70761D}" destId="{B2F5F163-E95D-465C-98D6-B650BD5ECCE1}" srcOrd="0" destOrd="0" presId="urn:microsoft.com/office/officeart/2005/8/layout/process4"/>
    <dgm:cxn modelId="{AA5C5F99-3C25-4AE9-A953-D1B66B8BE369}" type="presParOf" srcId="{45D5504E-7CB7-4C39-99EB-4A809B70761D}" destId="{A5A8AB3D-8841-476F-B66C-201910F81E41}" srcOrd="1" destOrd="0" presId="urn:microsoft.com/office/officeart/2005/8/layout/process4"/>
    <dgm:cxn modelId="{335C450A-E3C5-4A69-A9F4-82ABF2A004C2}" type="presParOf" srcId="{45D5504E-7CB7-4C39-99EB-4A809B70761D}" destId="{151CE259-2937-40FE-A44B-B117566A1640}" srcOrd="2" destOrd="0" presId="urn:microsoft.com/office/officeart/2005/8/layout/process4"/>
    <dgm:cxn modelId="{A67FB4FE-85B5-41E6-B827-E3E7D76FCFB3}" type="presParOf" srcId="{151CE259-2937-40FE-A44B-B117566A1640}" destId="{39B96153-AFA2-41DF-99DA-41EE7E1D8DD9}" srcOrd="0" destOrd="0" presId="urn:microsoft.com/office/officeart/2005/8/layout/process4"/>
    <dgm:cxn modelId="{F0D4AE9C-55F2-485C-A0A7-A6AD345C4612}" type="presParOf" srcId="{151CE259-2937-40FE-A44B-B117566A1640}" destId="{2D957D6A-65EF-4F20-AE7B-A795636FCAA1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17A2625-FCA0-4E04-A768-D5C7F2E2F7CD}" type="doc">
      <dgm:prSet loTypeId="urn:microsoft.com/office/officeart/2005/8/layout/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34C73DF-99E2-4B5F-A098-673ABE979BF5}">
      <dgm:prSet phldrT="[Текст]" custT="1"/>
      <dgm:spPr/>
      <dgm:t>
        <a:bodyPr/>
        <a:lstStyle/>
        <a:p>
          <a:r>
            <a:rPr lang="ru-RU" sz="20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Проведение занятий с родителями</a:t>
          </a:r>
          <a:endParaRPr lang="ru-RU" sz="2000" dirty="0">
            <a:latin typeface="Times New Roman" panose="02020603050405020304" pitchFamily="18" charset="0"/>
            <a:ea typeface="Calibri" panose="020F0502020204030204" pitchFamily="34" charset="0"/>
            <a:cs typeface="Times New Roman" panose="02020603050405020304" pitchFamily="18" charset="0"/>
          </a:endParaRPr>
        </a:p>
      </dgm:t>
    </dgm:pt>
    <dgm:pt modelId="{ABC880C4-9D3F-4F0A-8C99-A5A31D25D250}" type="parTrans" cxnId="{3F632FF5-B163-43F8-A9A3-FBEE77F510FA}">
      <dgm:prSet/>
      <dgm:spPr/>
      <dgm:t>
        <a:bodyPr/>
        <a:lstStyle/>
        <a:p>
          <a:endParaRPr lang="ru-RU"/>
        </a:p>
      </dgm:t>
    </dgm:pt>
    <dgm:pt modelId="{ACCBB5E0-FC57-49C8-AFA2-B22F801E1E05}" type="sibTrans" cxnId="{3F632FF5-B163-43F8-A9A3-FBEE77F510FA}">
      <dgm:prSet/>
      <dgm:spPr/>
      <dgm:t>
        <a:bodyPr/>
        <a:lstStyle/>
        <a:p>
          <a:endParaRPr lang="ru-RU"/>
        </a:p>
      </dgm:t>
    </dgm:pt>
    <dgm:pt modelId="{40F01B46-3F4A-4046-A7F4-865D84697AED}">
      <dgm:prSet phldrT="[Текст]" custT="1"/>
      <dgm:spPr/>
      <dgm:t>
        <a:bodyPr/>
        <a:lstStyle/>
        <a:p>
          <a:r>
            <a:rPr lang="ru-RU" sz="1400" b="0" i="0" u="none" strike="noStrike" kern="0" cap="none" dirty="0" smtClean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Восемь занятий в год</a:t>
          </a:r>
        </a:p>
      </dgm:t>
    </dgm:pt>
    <dgm:pt modelId="{63150A5E-FDC9-4202-82E1-C5EEB8410D24}" type="parTrans" cxnId="{40303C18-FDEE-4544-A578-DAF6CB83D8E3}">
      <dgm:prSet/>
      <dgm:spPr/>
      <dgm:t>
        <a:bodyPr/>
        <a:lstStyle/>
        <a:p>
          <a:endParaRPr lang="ru-RU"/>
        </a:p>
      </dgm:t>
    </dgm:pt>
    <dgm:pt modelId="{B6E69B30-7BA5-4A1F-952F-8D11E6C3A4BD}" type="sibTrans" cxnId="{40303C18-FDEE-4544-A578-DAF6CB83D8E3}">
      <dgm:prSet/>
      <dgm:spPr/>
      <dgm:t>
        <a:bodyPr/>
        <a:lstStyle/>
        <a:p>
          <a:endParaRPr lang="ru-RU"/>
        </a:p>
      </dgm:t>
    </dgm:pt>
    <dgm:pt modelId="{73D54BB9-582B-4BE9-8F34-C83324EB8999}">
      <dgm:prSet phldrT="[Текст]" custT="1"/>
      <dgm:spPr/>
      <dgm:t>
        <a:bodyPr/>
        <a:lstStyle/>
        <a:p>
          <a:r>
            <a:rPr lang="ru-RU" sz="1400" b="0" i="0" u="none" strike="noStrike" kern="0" cap="none" dirty="0" smtClean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Клуб «</a:t>
          </a:r>
          <a:r>
            <a:rPr lang="ru-RU" sz="1400" b="0" i="0" u="none" strike="noStrike" kern="0" cap="none" dirty="0" err="1" smtClean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Даналық</a:t>
          </a:r>
          <a:r>
            <a:rPr lang="ru-RU" sz="1400" b="0" i="0" u="none" strike="noStrike" kern="0" cap="none" dirty="0" smtClean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ru-RU" sz="1400" b="0" i="0" u="none" strike="noStrike" kern="0" cap="none" dirty="0" err="1" smtClean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мектебі</a:t>
          </a:r>
          <a:r>
            <a:rPr lang="ru-RU" sz="1400" b="0" i="0" u="none" strike="noStrike" kern="0" cap="none" dirty="0" smtClean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», родительские чтения, конференции и т.д.; творческие, спортивные, культурные мероприятия с участием родителей и детей</a:t>
          </a:r>
          <a:endParaRPr lang="ru-RU" sz="1400" b="0" i="0" u="none" strike="noStrike" kern="0" cap="none" dirty="0">
            <a:solidFill>
              <a:srgbClr val="000000"/>
            </a:solidFill>
            <a:effectLst/>
            <a:latin typeface="+mn-lt"/>
            <a:ea typeface="Calibri" panose="020F0502020204030204" pitchFamily="34" charset="0"/>
            <a:cs typeface="Times New Roman" panose="02020603050405020304" pitchFamily="18" charset="0"/>
          </a:endParaRPr>
        </a:p>
      </dgm:t>
    </dgm:pt>
    <dgm:pt modelId="{656C67BB-E6B8-4470-AF8B-3685F1E07EC4}" type="parTrans" cxnId="{70197316-6E84-4729-8A69-0662C33AA8C1}">
      <dgm:prSet/>
      <dgm:spPr/>
      <dgm:t>
        <a:bodyPr/>
        <a:lstStyle/>
        <a:p>
          <a:endParaRPr lang="ru-RU"/>
        </a:p>
      </dgm:t>
    </dgm:pt>
    <dgm:pt modelId="{25970699-10D2-4A03-8117-3A7A08F41A7C}" type="sibTrans" cxnId="{70197316-6E84-4729-8A69-0662C33AA8C1}">
      <dgm:prSet/>
      <dgm:spPr/>
      <dgm:t>
        <a:bodyPr/>
        <a:lstStyle/>
        <a:p>
          <a:endParaRPr lang="ru-RU"/>
        </a:p>
      </dgm:t>
    </dgm:pt>
    <dgm:pt modelId="{5411F46C-DA62-4328-931A-343002C3D2C9}">
      <dgm:prSet phldrT="[Текст]" custT="1"/>
      <dgm:spPr/>
      <dgm:t>
        <a:bodyPr/>
        <a:lstStyle/>
        <a:p>
          <a:r>
            <a:rPr lang="ru-RU" sz="20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Проведение мониторинга работы по педагогической поддержке родителей</a:t>
          </a:r>
          <a:endParaRPr lang="ru-RU" sz="2000" dirty="0">
            <a:latin typeface="Times New Roman" panose="02020603050405020304" pitchFamily="18" charset="0"/>
            <a:ea typeface="Calibri" panose="020F0502020204030204" pitchFamily="34" charset="0"/>
            <a:cs typeface="Times New Roman" panose="02020603050405020304" pitchFamily="18" charset="0"/>
          </a:endParaRPr>
        </a:p>
      </dgm:t>
    </dgm:pt>
    <dgm:pt modelId="{0F3BC8DE-55B0-4958-A1BA-60BC85A26FBA}" type="parTrans" cxnId="{430A29FE-C821-4E17-8F66-F2B6797B8B6F}">
      <dgm:prSet/>
      <dgm:spPr/>
      <dgm:t>
        <a:bodyPr/>
        <a:lstStyle/>
        <a:p>
          <a:endParaRPr lang="ru-RU"/>
        </a:p>
      </dgm:t>
    </dgm:pt>
    <dgm:pt modelId="{602437F3-ED63-44BD-AF9B-09F1DCA8BCD2}" type="sibTrans" cxnId="{430A29FE-C821-4E17-8F66-F2B6797B8B6F}">
      <dgm:prSet/>
      <dgm:spPr/>
      <dgm:t>
        <a:bodyPr/>
        <a:lstStyle/>
        <a:p>
          <a:endParaRPr lang="ru-RU"/>
        </a:p>
      </dgm:t>
    </dgm:pt>
    <dgm:pt modelId="{AC1201BC-4011-48F8-9951-F951AAA381E4}">
      <dgm:prSet phldrT="[Текст]" custT="1"/>
      <dgm:spPr/>
      <dgm:t>
        <a:bodyPr/>
        <a:lstStyle/>
        <a:p>
          <a:r>
            <a:rPr lang="ru-RU" sz="1400" b="0" i="0" u="none" strike="noStrike" kern="0" cap="none" dirty="0" smtClean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Предоставление информации о</a:t>
          </a:r>
          <a:r>
            <a:rPr lang="kk-KZ" sz="1400" b="0" i="0" u="none" strike="noStrike" kern="0" cap="none" dirty="0" smtClean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тделам</a:t>
          </a:r>
          <a:r>
            <a:rPr lang="ru-RU" sz="1400" b="0" i="0" u="none" strike="noStrike" kern="0" cap="none" dirty="0" smtClean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 образования район</a:t>
          </a:r>
          <a:r>
            <a:rPr lang="kk-KZ" sz="1400" b="0" i="0" u="none" strike="noStrike" kern="0" cap="none" dirty="0" smtClean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ов </a:t>
          </a:r>
          <a:endParaRPr lang="ru-RU" sz="1400" b="0" i="0" u="none" strike="noStrike" kern="0" cap="none" dirty="0">
            <a:solidFill>
              <a:srgbClr val="000000"/>
            </a:solidFill>
            <a:effectLst/>
            <a:latin typeface="+mn-lt"/>
            <a:ea typeface="Calibri" panose="020F0502020204030204" pitchFamily="34" charset="0"/>
            <a:cs typeface="Times New Roman" panose="02020603050405020304" pitchFamily="18" charset="0"/>
          </a:endParaRPr>
        </a:p>
      </dgm:t>
    </dgm:pt>
    <dgm:pt modelId="{B36AF57A-BDAA-4B32-8663-94FD99100F9E}" type="parTrans" cxnId="{3EC79332-3B75-41DD-85B4-64877C82F060}">
      <dgm:prSet/>
      <dgm:spPr/>
      <dgm:t>
        <a:bodyPr/>
        <a:lstStyle/>
        <a:p>
          <a:endParaRPr lang="ru-RU"/>
        </a:p>
      </dgm:t>
    </dgm:pt>
    <dgm:pt modelId="{3CF67991-B458-4249-B161-B174223748FD}" type="sibTrans" cxnId="{3EC79332-3B75-41DD-85B4-64877C82F060}">
      <dgm:prSet/>
      <dgm:spPr/>
      <dgm:t>
        <a:bodyPr/>
        <a:lstStyle/>
        <a:p>
          <a:endParaRPr lang="ru-RU"/>
        </a:p>
      </dgm:t>
    </dgm:pt>
    <dgm:pt modelId="{D7D6118E-AB3F-47C1-B9F5-E42048F5528A}">
      <dgm:prSet phldrT="[Текст]" custT="1"/>
      <dgm:spPr/>
      <dgm:t>
        <a:bodyPr/>
        <a:lstStyle/>
        <a:p>
          <a:r>
            <a:rPr lang="ru-RU" sz="20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Анкетирование по выявлению уровня удовлетворенности родителей педагогической поддержкой </a:t>
          </a:r>
          <a:endParaRPr lang="ru-RU" sz="2000" dirty="0">
            <a:latin typeface="Times New Roman" panose="02020603050405020304" pitchFamily="18" charset="0"/>
            <a:ea typeface="Calibri" panose="020F0502020204030204" pitchFamily="34" charset="0"/>
            <a:cs typeface="Times New Roman" panose="02020603050405020304" pitchFamily="18" charset="0"/>
          </a:endParaRPr>
        </a:p>
      </dgm:t>
    </dgm:pt>
    <dgm:pt modelId="{C71A8765-9082-455F-A898-A94E5121C70B}" type="parTrans" cxnId="{AD30F37E-20BC-422B-8B45-0F4C3B481938}">
      <dgm:prSet/>
      <dgm:spPr/>
      <dgm:t>
        <a:bodyPr/>
        <a:lstStyle/>
        <a:p>
          <a:endParaRPr lang="ru-RU"/>
        </a:p>
      </dgm:t>
    </dgm:pt>
    <dgm:pt modelId="{E11DF289-7866-44F2-B85A-0BA9A729862B}" type="sibTrans" cxnId="{AD30F37E-20BC-422B-8B45-0F4C3B481938}">
      <dgm:prSet/>
      <dgm:spPr/>
      <dgm:t>
        <a:bodyPr/>
        <a:lstStyle/>
        <a:p>
          <a:endParaRPr lang="ru-RU"/>
        </a:p>
      </dgm:t>
    </dgm:pt>
    <dgm:pt modelId="{F1C6E48D-A8A5-46E2-8643-76A7BACEAAD8}">
      <dgm:prSet custT="1"/>
      <dgm:spPr/>
      <dgm:t>
        <a:bodyPr/>
        <a:lstStyle/>
        <a:p>
          <a:r>
            <a:rPr lang="ru-RU" sz="20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Постоянно освещать проводимые мероприятия</a:t>
          </a:r>
          <a:endParaRPr lang="ru-RU" sz="2000" dirty="0">
            <a:latin typeface="Times New Roman" panose="02020603050405020304" pitchFamily="18" charset="0"/>
            <a:ea typeface="Calibri" panose="020F0502020204030204" pitchFamily="34" charset="0"/>
            <a:cs typeface="Times New Roman" panose="02020603050405020304" pitchFamily="18" charset="0"/>
          </a:endParaRPr>
        </a:p>
      </dgm:t>
    </dgm:pt>
    <dgm:pt modelId="{8F7B01F6-5A1F-4772-8047-0A97DDB8DFA7}" type="parTrans" cxnId="{92670A5A-9B89-4244-915A-7510B9638E74}">
      <dgm:prSet/>
      <dgm:spPr/>
      <dgm:t>
        <a:bodyPr/>
        <a:lstStyle/>
        <a:p>
          <a:endParaRPr lang="ru-RU"/>
        </a:p>
      </dgm:t>
    </dgm:pt>
    <dgm:pt modelId="{081C5879-6CAE-4F26-953E-C7C3E1D52CC9}" type="sibTrans" cxnId="{92670A5A-9B89-4244-915A-7510B9638E74}">
      <dgm:prSet/>
      <dgm:spPr/>
      <dgm:t>
        <a:bodyPr/>
        <a:lstStyle/>
        <a:p>
          <a:endParaRPr lang="ru-RU"/>
        </a:p>
      </dgm:t>
    </dgm:pt>
    <dgm:pt modelId="{059F2E10-587C-43BF-A568-17F21F6DA703}">
      <dgm:prSet custT="1"/>
      <dgm:spPr/>
      <dgm:t>
        <a:bodyPr/>
        <a:lstStyle/>
        <a:p>
          <a:r>
            <a:rPr lang="ru-RU" sz="1400" b="0" i="0" u="none" strike="noStrike" kern="0" cap="none" dirty="0" smtClean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Информация о работе по педагогической поддержке родителей; расписание занятий; методический материал в помощь родителям; ссылка на цифровую платформу «Центр педагогической поддержки родителей»</a:t>
          </a:r>
          <a:endParaRPr lang="ru-RU" sz="1400" b="0" i="0" u="none" strike="noStrike" kern="0" cap="none" dirty="0">
            <a:solidFill>
              <a:srgbClr val="000000"/>
            </a:solidFill>
            <a:effectLst/>
            <a:latin typeface="+mn-lt"/>
            <a:ea typeface="Calibri" panose="020F0502020204030204" pitchFamily="34" charset="0"/>
            <a:cs typeface="Times New Roman" panose="02020603050405020304" pitchFamily="18" charset="0"/>
          </a:endParaRPr>
        </a:p>
      </dgm:t>
    </dgm:pt>
    <dgm:pt modelId="{3CE1AEC3-6FFF-4F1C-B8B1-F0063FE351F8}" type="parTrans" cxnId="{6B3B4AE7-A8B3-4593-BCC2-2234E5DD380A}">
      <dgm:prSet/>
      <dgm:spPr/>
      <dgm:t>
        <a:bodyPr/>
        <a:lstStyle/>
        <a:p>
          <a:endParaRPr lang="ru-RU"/>
        </a:p>
      </dgm:t>
    </dgm:pt>
    <dgm:pt modelId="{24BB38F0-A65E-4C2F-9750-9BF28732D53D}" type="sibTrans" cxnId="{6B3B4AE7-A8B3-4593-BCC2-2234E5DD380A}">
      <dgm:prSet/>
      <dgm:spPr/>
      <dgm:t>
        <a:bodyPr/>
        <a:lstStyle/>
        <a:p>
          <a:endParaRPr lang="ru-RU"/>
        </a:p>
      </dgm:t>
    </dgm:pt>
    <dgm:pt modelId="{26334B4D-555E-4B4A-9B0D-DCBD1C135BE0}">
      <dgm:prSet custT="1"/>
      <dgm:spPr/>
      <dgm:t>
        <a:bodyPr/>
        <a:lstStyle/>
        <a:p>
          <a:r>
            <a:rPr lang="ru-RU" sz="1400" b="0" i="0" u="none" strike="noStrike" kern="0" cap="none" dirty="0" smtClean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Социальные сети, СМИ, школа (стенд, бегущая строка, родительские собрания)</a:t>
          </a:r>
          <a:endParaRPr lang="ru-RU" sz="1400" b="0" i="0" u="none" strike="noStrike" kern="0" cap="none" dirty="0">
            <a:solidFill>
              <a:srgbClr val="000000"/>
            </a:solidFill>
            <a:effectLst/>
            <a:latin typeface="+mn-lt"/>
            <a:ea typeface="Calibri" panose="020F0502020204030204" pitchFamily="34" charset="0"/>
            <a:cs typeface="Times New Roman" panose="02020603050405020304" pitchFamily="18" charset="0"/>
          </a:endParaRPr>
        </a:p>
      </dgm:t>
    </dgm:pt>
    <dgm:pt modelId="{C668A241-C048-46C1-9734-CCD5C4F69634}" type="parTrans" cxnId="{5F163C6C-86D1-4F4E-9339-0B509C953259}">
      <dgm:prSet/>
      <dgm:spPr/>
      <dgm:t>
        <a:bodyPr/>
        <a:lstStyle/>
        <a:p>
          <a:endParaRPr lang="ru-RU"/>
        </a:p>
      </dgm:t>
    </dgm:pt>
    <dgm:pt modelId="{12CEC9AB-CB15-483F-8332-38A2AD3BA334}" type="sibTrans" cxnId="{5F163C6C-86D1-4F4E-9339-0B509C953259}">
      <dgm:prSet/>
      <dgm:spPr/>
      <dgm:t>
        <a:bodyPr/>
        <a:lstStyle/>
        <a:p>
          <a:endParaRPr lang="ru-RU"/>
        </a:p>
      </dgm:t>
    </dgm:pt>
    <dgm:pt modelId="{2A110B8F-26F9-4C0B-88A0-B997D83E7780}">
      <dgm:prSet custT="1"/>
      <dgm:spPr/>
      <dgm:t>
        <a:bodyPr/>
        <a:lstStyle/>
        <a:p>
          <a:r>
            <a:rPr lang="ru-RU" sz="1400" b="0" i="0" u="none" strike="noStrike" kern="0" cap="none" dirty="0" smtClean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Один раз в год </a:t>
          </a:r>
          <a:endParaRPr lang="ru-RU" sz="1400" b="0" i="0" u="none" strike="noStrike" kern="0" cap="none" dirty="0">
            <a:solidFill>
              <a:srgbClr val="000000"/>
            </a:solidFill>
            <a:effectLst/>
            <a:latin typeface="+mn-lt"/>
            <a:ea typeface="Calibri" panose="020F0502020204030204" pitchFamily="34" charset="0"/>
            <a:cs typeface="Times New Roman" panose="02020603050405020304" pitchFamily="18" charset="0"/>
          </a:endParaRPr>
        </a:p>
      </dgm:t>
    </dgm:pt>
    <dgm:pt modelId="{AAB8C02B-CCFF-4888-B92B-CD3AB9FA7B59}" type="parTrans" cxnId="{DE8B846E-AB16-4F01-8F8D-6A46DCA5F02B}">
      <dgm:prSet/>
      <dgm:spPr/>
      <dgm:t>
        <a:bodyPr/>
        <a:lstStyle/>
        <a:p>
          <a:endParaRPr lang="ru-RU"/>
        </a:p>
      </dgm:t>
    </dgm:pt>
    <dgm:pt modelId="{8BD27B44-26D0-47C6-86CD-A0BB8FCEC11E}" type="sibTrans" cxnId="{DE8B846E-AB16-4F01-8F8D-6A46DCA5F02B}">
      <dgm:prSet/>
      <dgm:spPr/>
      <dgm:t>
        <a:bodyPr/>
        <a:lstStyle/>
        <a:p>
          <a:endParaRPr lang="ru-RU"/>
        </a:p>
      </dgm:t>
    </dgm:pt>
    <dgm:pt modelId="{430C5E44-B754-46F9-9F3B-0B3C9EC6CA14}" type="pres">
      <dgm:prSet presAssocID="{617A2625-FCA0-4E04-A768-D5C7F2E2F7C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8889276-28F4-4F9A-A980-A8598AC4166D}" type="pres">
      <dgm:prSet presAssocID="{F1C6E48D-A8A5-46E2-8643-76A7BACEAAD8}" presName="boxAndChildren" presStyleCnt="0"/>
      <dgm:spPr/>
    </dgm:pt>
    <dgm:pt modelId="{0CC9FA68-3977-4200-B673-F33323C180B7}" type="pres">
      <dgm:prSet presAssocID="{F1C6E48D-A8A5-46E2-8643-76A7BACEAAD8}" presName="parentTextBox" presStyleLbl="node1" presStyleIdx="0" presStyleCnt="4"/>
      <dgm:spPr/>
      <dgm:t>
        <a:bodyPr/>
        <a:lstStyle/>
        <a:p>
          <a:endParaRPr lang="ru-RU"/>
        </a:p>
      </dgm:t>
    </dgm:pt>
    <dgm:pt modelId="{74362EE4-B3E1-41A1-A70D-F3B5F52CE04A}" type="pres">
      <dgm:prSet presAssocID="{F1C6E48D-A8A5-46E2-8643-76A7BACEAAD8}" presName="entireBox" presStyleLbl="node1" presStyleIdx="0" presStyleCnt="4" custLinFactNeighborX="-372" custLinFactNeighborY="-17151"/>
      <dgm:spPr/>
      <dgm:t>
        <a:bodyPr/>
        <a:lstStyle/>
        <a:p>
          <a:endParaRPr lang="ru-RU"/>
        </a:p>
      </dgm:t>
    </dgm:pt>
    <dgm:pt modelId="{99FEC977-D2D9-4D86-BF9F-06C0B9309ADD}" type="pres">
      <dgm:prSet presAssocID="{F1C6E48D-A8A5-46E2-8643-76A7BACEAAD8}" presName="descendantBox" presStyleCnt="0"/>
      <dgm:spPr/>
    </dgm:pt>
    <dgm:pt modelId="{FC9B1B55-6DA5-4B8F-9B20-3EE94966F0BB}" type="pres">
      <dgm:prSet presAssocID="{26334B4D-555E-4B4A-9B0D-DCBD1C135BE0}" presName="childTextBox" presStyleLbl="fgAccFollowNode1" presStyleIdx="0" presStyleCnt="6" custScaleY="2025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7812C4-2675-4297-A183-5EF727324A71}" type="pres">
      <dgm:prSet presAssocID="{059F2E10-587C-43BF-A568-17F21F6DA703}" presName="childTextBox" presStyleLbl="fgAccFollowNode1" presStyleIdx="1" presStyleCnt="6" custScaleY="1974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264901-BD1E-4EA2-B6D2-7FE844EC5971}" type="pres">
      <dgm:prSet presAssocID="{E11DF289-7866-44F2-B85A-0BA9A729862B}" presName="sp" presStyleCnt="0"/>
      <dgm:spPr/>
    </dgm:pt>
    <dgm:pt modelId="{CB682C53-4597-4BA3-808C-B73742BA85B0}" type="pres">
      <dgm:prSet presAssocID="{D7D6118E-AB3F-47C1-B9F5-E42048F5528A}" presName="arrowAndChildren" presStyleCnt="0"/>
      <dgm:spPr/>
    </dgm:pt>
    <dgm:pt modelId="{A67B7FE4-A1C5-45CA-BDE3-D6471BDAD46C}" type="pres">
      <dgm:prSet presAssocID="{D7D6118E-AB3F-47C1-B9F5-E42048F5528A}" presName="parentTextArrow" presStyleLbl="node1" presStyleIdx="0" presStyleCnt="4"/>
      <dgm:spPr/>
      <dgm:t>
        <a:bodyPr/>
        <a:lstStyle/>
        <a:p>
          <a:endParaRPr lang="ru-RU"/>
        </a:p>
      </dgm:t>
    </dgm:pt>
    <dgm:pt modelId="{D819F0A8-12B6-495B-8C7F-826ED5E8DAFF}" type="pres">
      <dgm:prSet presAssocID="{D7D6118E-AB3F-47C1-B9F5-E42048F5528A}" presName="arrow" presStyleLbl="node1" presStyleIdx="1" presStyleCnt="4" custAng="0" custLinFactNeighborX="-74" custLinFactNeighborY="-2348"/>
      <dgm:spPr/>
      <dgm:t>
        <a:bodyPr/>
        <a:lstStyle/>
        <a:p>
          <a:endParaRPr lang="ru-RU"/>
        </a:p>
      </dgm:t>
    </dgm:pt>
    <dgm:pt modelId="{25F0640C-3803-465E-BCF1-66036407B0B2}" type="pres">
      <dgm:prSet presAssocID="{D7D6118E-AB3F-47C1-B9F5-E42048F5528A}" presName="descendantArrow" presStyleCnt="0"/>
      <dgm:spPr/>
    </dgm:pt>
    <dgm:pt modelId="{D304C703-BF2C-4F34-A8C3-B43DAE5AFD51}" type="pres">
      <dgm:prSet presAssocID="{2A110B8F-26F9-4C0B-88A0-B997D83E7780}" presName="childTextArrow" presStyleLbl="fgAccFollowNode1" presStyleIdx="2" presStyleCnt="6" custScaleY="63042" custLinFactNeighborX="-2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B4B369-05E2-45AC-A83E-6D77617771F8}" type="pres">
      <dgm:prSet presAssocID="{602437F3-ED63-44BD-AF9B-09F1DCA8BCD2}" presName="sp" presStyleCnt="0"/>
      <dgm:spPr/>
    </dgm:pt>
    <dgm:pt modelId="{A27863F9-717C-43A9-96B7-80FB6C899019}" type="pres">
      <dgm:prSet presAssocID="{5411F46C-DA62-4328-931A-343002C3D2C9}" presName="arrowAndChildren" presStyleCnt="0"/>
      <dgm:spPr/>
    </dgm:pt>
    <dgm:pt modelId="{3805EA1B-9251-4480-9B56-4B1BE31716F1}" type="pres">
      <dgm:prSet presAssocID="{5411F46C-DA62-4328-931A-343002C3D2C9}" presName="parentTextArrow" presStyleLbl="node1" presStyleIdx="1" presStyleCnt="4"/>
      <dgm:spPr/>
      <dgm:t>
        <a:bodyPr/>
        <a:lstStyle/>
        <a:p>
          <a:endParaRPr lang="ru-RU"/>
        </a:p>
      </dgm:t>
    </dgm:pt>
    <dgm:pt modelId="{39085324-61A7-4143-9DCA-D014A3245AF1}" type="pres">
      <dgm:prSet presAssocID="{5411F46C-DA62-4328-931A-343002C3D2C9}" presName="arrow" presStyleLbl="node1" presStyleIdx="2" presStyleCnt="4"/>
      <dgm:spPr/>
      <dgm:t>
        <a:bodyPr/>
        <a:lstStyle/>
        <a:p>
          <a:endParaRPr lang="ru-RU"/>
        </a:p>
      </dgm:t>
    </dgm:pt>
    <dgm:pt modelId="{E4FFB043-3E02-40EC-B7D5-22658DF052D2}" type="pres">
      <dgm:prSet presAssocID="{5411F46C-DA62-4328-931A-343002C3D2C9}" presName="descendantArrow" presStyleCnt="0"/>
      <dgm:spPr/>
    </dgm:pt>
    <dgm:pt modelId="{1E121B78-3C0D-42E7-BDC1-299E02BCB93C}" type="pres">
      <dgm:prSet presAssocID="{AC1201BC-4011-48F8-9951-F951AAA381E4}" presName="childTextArrow" presStyleLbl="fgAccFollow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580B94-8C7B-4CD6-AD1C-7AB75C4D07E3}" type="pres">
      <dgm:prSet presAssocID="{ACCBB5E0-FC57-49C8-AFA2-B22F801E1E05}" presName="sp" presStyleCnt="0"/>
      <dgm:spPr/>
    </dgm:pt>
    <dgm:pt modelId="{453CDB7C-D29B-4E52-992F-88DFC8EB79AD}" type="pres">
      <dgm:prSet presAssocID="{934C73DF-99E2-4B5F-A098-673ABE979BF5}" presName="arrowAndChildren" presStyleCnt="0"/>
      <dgm:spPr/>
    </dgm:pt>
    <dgm:pt modelId="{986523EB-06B3-4535-BDDD-297D66220062}" type="pres">
      <dgm:prSet presAssocID="{934C73DF-99E2-4B5F-A098-673ABE979BF5}" presName="parentTextArrow" presStyleLbl="node1" presStyleIdx="2" presStyleCnt="4"/>
      <dgm:spPr/>
      <dgm:t>
        <a:bodyPr/>
        <a:lstStyle/>
        <a:p>
          <a:endParaRPr lang="ru-RU"/>
        </a:p>
      </dgm:t>
    </dgm:pt>
    <dgm:pt modelId="{7AAD1E4F-CB53-4CF3-8445-2E15FFFD0400}" type="pres">
      <dgm:prSet presAssocID="{934C73DF-99E2-4B5F-A098-673ABE979BF5}" presName="arrow" presStyleLbl="node1" presStyleIdx="3" presStyleCnt="4"/>
      <dgm:spPr/>
      <dgm:t>
        <a:bodyPr/>
        <a:lstStyle/>
        <a:p>
          <a:endParaRPr lang="ru-RU"/>
        </a:p>
      </dgm:t>
    </dgm:pt>
    <dgm:pt modelId="{C0FA86AB-C47B-4DBC-9688-D952B74DA25F}" type="pres">
      <dgm:prSet presAssocID="{934C73DF-99E2-4B5F-A098-673ABE979BF5}" presName="descendantArrow" presStyleCnt="0"/>
      <dgm:spPr/>
    </dgm:pt>
    <dgm:pt modelId="{04CDB6E4-1C9A-4755-8F8D-080E04C59A24}" type="pres">
      <dgm:prSet presAssocID="{40F01B46-3F4A-4046-A7F4-865D84697AED}" presName="childTextArrow" presStyleLbl="fgAccFollowNode1" presStyleIdx="4" presStyleCnt="6" custScaleY="1328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E3E854-FB8C-40E6-9FB0-41A2F24AE92B}" type="pres">
      <dgm:prSet presAssocID="{73D54BB9-582B-4BE9-8F34-C83324EB8999}" presName="childTextArrow" presStyleLbl="fgAccFollowNode1" presStyleIdx="5" presStyleCnt="6" custScaleY="1328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DF5096F-1179-492A-A5CB-1B31FFF03598}" type="presOf" srcId="{934C73DF-99E2-4B5F-A098-673ABE979BF5}" destId="{7AAD1E4F-CB53-4CF3-8445-2E15FFFD0400}" srcOrd="1" destOrd="0" presId="urn:microsoft.com/office/officeart/2005/8/layout/process4"/>
    <dgm:cxn modelId="{70197316-6E84-4729-8A69-0662C33AA8C1}" srcId="{934C73DF-99E2-4B5F-A098-673ABE979BF5}" destId="{73D54BB9-582B-4BE9-8F34-C83324EB8999}" srcOrd="1" destOrd="0" parTransId="{656C67BB-E6B8-4470-AF8B-3685F1E07EC4}" sibTransId="{25970699-10D2-4A03-8117-3A7A08F41A7C}"/>
    <dgm:cxn modelId="{92670A5A-9B89-4244-915A-7510B9638E74}" srcId="{617A2625-FCA0-4E04-A768-D5C7F2E2F7CD}" destId="{F1C6E48D-A8A5-46E2-8643-76A7BACEAAD8}" srcOrd="3" destOrd="0" parTransId="{8F7B01F6-5A1F-4772-8047-0A97DDB8DFA7}" sibTransId="{081C5879-6CAE-4F26-953E-C7C3E1D52CC9}"/>
    <dgm:cxn modelId="{3EC79332-3B75-41DD-85B4-64877C82F060}" srcId="{5411F46C-DA62-4328-931A-343002C3D2C9}" destId="{AC1201BC-4011-48F8-9951-F951AAA381E4}" srcOrd="0" destOrd="0" parTransId="{B36AF57A-BDAA-4B32-8663-94FD99100F9E}" sibTransId="{3CF67991-B458-4249-B161-B174223748FD}"/>
    <dgm:cxn modelId="{6B3B4AE7-A8B3-4593-BCC2-2234E5DD380A}" srcId="{F1C6E48D-A8A5-46E2-8643-76A7BACEAAD8}" destId="{059F2E10-587C-43BF-A568-17F21F6DA703}" srcOrd="1" destOrd="0" parTransId="{3CE1AEC3-6FFF-4F1C-B8B1-F0063FE351F8}" sibTransId="{24BB38F0-A65E-4C2F-9750-9BF28732D53D}"/>
    <dgm:cxn modelId="{5F163C6C-86D1-4F4E-9339-0B509C953259}" srcId="{F1C6E48D-A8A5-46E2-8643-76A7BACEAAD8}" destId="{26334B4D-555E-4B4A-9B0D-DCBD1C135BE0}" srcOrd="0" destOrd="0" parTransId="{C668A241-C048-46C1-9734-CCD5C4F69634}" sibTransId="{12CEC9AB-CB15-483F-8332-38A2AD3BA334}"/>
    <dgm:cxn modelId="{75442849-FD5A-472B-AA0D-829EB2D59874}" type="presOf" srcId="{40F01B46-3F4A-4046-A7F4-865D84697AED}" destId="{04CDB6E4-1C9A-4755-8F8D-080E04C59A24}" srcOrd="0" destOrd="0" presId="urn:microsoft.com/office/officeart/2005/8/layout/process4"/>
    <dgm:cxn modelId="{95448EF2-1CF5-4C95-AA76-AA777D3D68CA}" type="presOf" srcId="{26334B4D-555E-4B4A-9B0D-DCBD1C135BE0}" destId="{FC9B1B55-6DA5-4B8F-9B20-3EE94966F0BB}" srcOrd="0" destOrd="0" presId="urn:microsoft.com/office/officeart/2005/8/layout/process4"/>
    <dgm:cxn modelId="{7B598B60-496D-4120-8D99-5FF9255226DF}" type="presOf" srcId="{5411F46C-DA62-4328-931A-343002C3D2C9}" destId="{3805EA1B-9251-4480-9B56-4B1BE31716F1}" srcOrd="0" destOrd="0" presId="urn:microsoft.com/office/officeart/2005/8/layout/process4"/>
    <dgm:cxn modelId="{E044A0A4-F395-4EFC-B7FA-727E122877DE}" type="presOf" srcId="{F1C6E48D-A8A5-46E2-8643-76A7BACEAAD8}" destId="{74362EE4-B3E1-41A1-A70D-F3B5F52CE04A}" srcOrd="1" destOrd="0" presId="urn:microsoft.com/office/officeart/2005/8/layout/process4"/>
    <dgm:cxn modelId="{E4486B64-7BEF-48AE-8E01-AABBB17C912E}" type="presOf" srcId="{AC1201BC-4011-48F8-9951-F951AAA381E4}" destId="{1E121B78-3C0D-42E7-BDC1-299E02BCB93C}" srcOrd="0" destOrd="0" presId="urn:microsoft.com/office/officeart/2005/8/layout/process4"/>
    <dgm:cxn modelId="{3F632FF5-B163-43F8-A9A3-FBEE77F510FA}" srcId="{617A2625-FCA0-4E04-A768-D5C7F2E2F7CD}" destId="{934C73DF-99E2-4B5F-A098-673ABE979BF5}" srcOrd="0" destOrd="0" parTransId="{ABC880C4-9D3F-4F0A-8C99-A5A31D25D250}" sibTransId="{ACCBB5E0-FC57-49C8-AFA2-B22F801E1E05}"/>
    <dgm:cxn modelId="{9B4B3495-6D3D-451B-B3D9-88BCBEDD5A86}" type="presOf" srcId="{617A2625-FCA0-4E04-A768-D5C7F2E2F7CD}" destId="{430C5E44-B754-46F9-9F3B-0B3C9EC6CA14}" srcOrd="0" destOrd="0" presId="urn:microsoft.com/office/officeart/2005/8/layout/process4"/>
    <dgm:cxn modelId="{751C2B57-12A5-461F-8FED-20523D1D3492}" type="presOf" srcId="{059F2E10-587C-43BF-A568-17F21F6DA703}" destId="{D77812C4-2675-4297-A183-5EF727324A71}" srcOrd="0" destOrd="0" presId="urn:microsoft.com/office/officeart/2005/8/layout/process4"/>
    <dgm:cxn modelId="{AD30F37E-20BC-422B-8B45-0F4C3B481938}" srcId="{617A2625-FCA0-4E04-A768-D5C7F2E2F7CD}" destId="{D7D6118E-AB3F-47C1-B9F5-E42048F5528A}" srcOrd="2" destOrd="0" parTransId="{C71A8765-9082-455F-A898-A94E5121C70B}" sibTransId="{E11DF289-7866-44F2-B85A-0BA9A729862B}"/>
    <dgm:cxn modelId="{6787EA8E-F299-4AF1-95DC-C65AD895288B}" type="presOf" srcId="{73D54BB9-582B-4BE9-8F34-C83324EB8999}" destId="{E2E3E854-FB8C-40E6-9FB0-41A2F24AE92B}" srcOrd="0" destOrd="0" presId="urn:microsoft.com/office/officeart/2005/8/layout/process4"/>
    <dgm:cxn modelId="{40303C18-FDEE-4544-A578-DAF6CB83D8E3}" srcId="{934C73DF-99E2-4B5F-A098-673ABE979BF5}" destId="{40F01B46-3F4A-4046-A7F4-865D84697AED}" srcOrd="0" destOrd="0" parTransId="{63150A5E-FDC9-4202-82E1-C5EEB8410D24}" sibTransId="{B6E69B30-7BA5-4A1F-952F-8D11E6C3A4BD}"/>
    <dgm:cxn modelId="{3921B9D0-050E-4BD4-B3E1-02B665C98FAF}" type="presOf" srcId="{D7D6118E-AB3F-47C1-B9F5-E42048F5528A}" destId="{D819F0A8-12B6-495B-8C7F-826ED5E8DAFF}" srcOrd="1" destOrd="0" presId="urn:microsoft.com/office/officeart/2005/8/layout/process4"/>
    <dgm:cxn modelId="{BE59EFBB-0BA8-427C-8E3E-8E47AF41362E}" type="presOf" srcId="{2A110B8F-26F9-4C0B-88A0-B997D83E7780}" destId="{D304C703-BF2C-4F34-A8C3-B43DAE5AFD51}" srcOrd="0" destOrd="0" presId="urn:microsoft.com/office/officeart/2005/8/layout/process4"/>
    <dgm:cxn modelId="{430A29FE-C821-4E17-8F66-F2B6797B8B6F}" srcId="{617A2625-FCA0-4E04-A768-D5C7F2E2F7CD}" destId="{5411F46C-DA62-4328-931A-343002C3D2C9}" srcOrd="1" destOrd="0" parTransId="{0F3BC8DE-55B0-4958-A1BA-60BC85A26FBA}" sibTransId="{602437F3-ED63-44BD-AF9B-09F1DCA8BCD2}"/>
    <dgm:cxn modelId="{4F25254A-E6AC-40CD-AEC2-50E30EC34D9D}" type="presOf" srcId="{934C73DF-99E2-4B5F-A098-673ABE979BF5}" destId="{986523EB-06B3-4535-BDDD-297D66220062}" srcOrd="0" destOrd="0" presId="urn:microsoft.com/office/officeart/2005/8/layout/process4"/>
    <dgm:cxn modelId="{90E3AFA1-1650-4C00-9328-86E5B4F0B806}" type="presOf" srcId="{D7D6118E-AB3F-47C1-B9F5-E42048F5528A}" destId="{A67B7FE4-A1C5-45CA-BDE3-D6471BDAD46C}" srcOrd="0" destOrd="0" presId="urn:microsoft.com/office/officeart/2005/8/layout/process4"/>
    <dgm:cxn modelId="{1ECA0461-57EF-4D2F-BE03-BC2D5D8CBA40}" type="presOf" srcId="{F1C6E48D-A8A5-46E2-8643-76A7BACEAAD8}" destId="{0CC9FA68-3977-4200-B673-F33323C180B7}" srcOrd="0" destOrd="0" presId="urn:microsoft.com/office/officeart/2005/8/layout/process4"/>
    <dgm:cxn modelId="{C392D8BE-B66B-4DCC-8ED7-D341350576AC}" type="presOf" srcId="{5411F46C-DA62-4328-931A-343002C3D2C9}" destId="{39085324-61A7-4143-9DCA-D014A3245AF1}" srcOrd="1" destOrd="0" presId="urn:microsoft.com/office/officeart/2005/8/layout/process4"/>
    <dgm:cxn modelId="{DE8B846E-AB16-4F01-8F8D-6A46DCA5F02B}" srcId="{D7D6118E-AB3F-47C1-B9F5-E42048F5528A}" destId="{2A110B8F-26F9-4C0B-88A0-B997D83E7780}" srcOrd="0" destOrd="0" parTransId="{AAB8C02B-CCFF-4888-B92B-CD3AB9FA7B59}" sibTransId="{8BD27B44-26D0-47C6-86CD-A0BB8FCEC11E}"/>
    <dgm:cxn modelId="{C79DEA12-CD95-466B-9869-9D62DEB90868}" type="presParOf" srcId="{430C5E44-B754-46F9-9F3B-0B3C9EC6CA14}" destId="{78889276-28F4-4F9A-A980-A8598AC4166D}" srcOrd="0" destOrd="0" presId="urn:microsoft.com/office/officeart/2005/8/layout/process4"/>
    <dgm:cxn modelId="{323A67F9-0483-4334-936B-EE7CEC55C30D}" type="presParOf" srcId="{78889276-28F4-4F9A-A980-A8598AC4166D}" destId="{0CC9FA68-3977-4200-B673-F33323C180B7}" srcOrd="0" destOrd="0" presId="urn:microsoft.com/office/officeart/2005/8/layout/process4"/>
    <dgm:cxn modelId="{9BA443E8-B791-4EDA-9FCD-B0837FDE3CBA}" type="presParOf" srcId="{78889276-28F4-4F9A-A980-A8598AC4166D}" destId="{74362EE4-B3E1-41A1-A70D-F3B5F52CE04A}" srcOrd="1" destOrd="0" presId="urn:microsoft.com/office/officeart/2005/8/layout/process4"/>
    <dgm:cxn modelId="{B242B15C-0588-48A0-BE90-4B2567BA6A25}" type="presParOf" srcId="{78889276-28F4-4F9A-A980-A8598AC4166D}" destId="{99FEC977-D2D9-4D86-BF9F-06C0B9309ADD}" srcOrd="2" destOrd="0" presId="urn:microsoft.com/office/officeart/2005/8/layout/process4"/>
    <dgm:cxn modelId="{7B28003A-11B9-466F-B6B0-A93961C4BB49}" type="presParOf" srcId="{99FEC977-D2D9-4D86-BF9F-06C0B9309ADD}" destId="{FC9B1B55-6DA5-4B8F-9B20-3EE94966F0BB}" srcOrd="0" destOrd="0" presId="urn:microsoft.com/office/officeart/2005/8/layout/process4"/>
    <dgm:cxn modelId="{DE2B9CA6-3D15-44A8-A1C4-4EB82791BF09}" type="presParOf" srcId="{99FEC977-D2D9-4D86-BF9F-06C0B9309ADD}" destId="{D77812C4-2675-4297-A183-5EF727324A71}" srcOrd="1" destOrd="0" presId="urn:microsoft.com/office/officeart/2005/8/layout/process4"/>
    <dgm:cxn modelId="{714E0985-1A21-4398-942E-D78137B9A70C}" type="presParOf" srcId="{430C5E44-B754-46F9-9F3B-0B3C9EC6CA14}" destId="{7C264901-BD1E-4EA2-B6D2-7FE844EC5971}" srcOrd="1" destOrd="0" presId="urn:microsoft.com/office/officeart/2005/8/layout/process4"/>
    <dgm:cxn modelId="{CDE4DABC-F95A-4568-92BD-80A7247009D3}" type="presParOf" srcId="{430C5E44-B754-46F9-9F3B-0B3C9EC6CA14}" destId="{CB682C53-4597-4BA3-808C-B73742BA85B0}" srcOrd="2" destOrd="0" presId="urn:microsoft.com/office/officeart/2005/8/layout/process4"/>
    <dgm:cxn modelId="{385C69A7-23D1-442B-8DE0-A43761118413}" type="presParOf" srcId="{CB682C53-4597-4BA3-808C-B73742BA85B0}" destId="{A67B7FE4-A1C5-45CA-BDE3-D6471BDAD46C}" srcOrd="0" destOrd="0" presId="urn:microsoft.com/office/officeart/2005/8/layout/process4"/>
    <dgm:cxn modelId="{8BACD3DA-B1E9-4972-91FF-274EA1B54B06}" type="presParOf" srcId="{CB682C53-4597-4BA3-808C-B73742BA85B0}" destId="{D819F0A8-12B6-495B-8C7F-826ED5E8DAFF}" srcOrd="1" destOrd="0" presId="urn:microsoft.com/office/officeart/2005/8/layout/process4"/>
    <dgm:cxn modelId="{67998556-0A5E-4128-B48A-265F53B4DDFA}" type="presParOf" srcId="{CB682C53-4597-4BA3-808C-B73742BA85B0}" destId="{25F0640C-3803-465E-BCF1-66036407B0B2}" srcOrd="2" destOrd="0" presId="urn:microsoft.com/office/officeart/2005/8/layout/process4"/>
    <dgm:cxn modelId="{95CFB156-43BB-4371-B367-558CE9B9A2D8}" type="presParOf" srcId="{25F0640C-3803-465E-BCF1-66036407B0B2}" destId="{D304C703-BF2C-4F34-A8C3-B43DAE5AFD51}" srcOrd="0" destOrd="0" presId="urn:microsoft.com/office/officeart/2005/8/layout/process4"/>
    <dgm:cxn modelId="{5CB4B88D-BDB1-4F5A-B7F9-E384B8631783}" type="presParOf" srcId="{430C5E44-B754-46F9-9F3B-0B3C9EC6CA14}" destId="{93B4B369-05E2-45AC-A83E-6D77617771F8}" srcOrd="3" destOrd="0" presId="urn:microsoft.com/office/officeart/2005/8/layout/process4"/>
    <dgm:cxn modelId="{FA1CB992-726D-4CE8-B41E-0D556E1EBD85}" type="presParOf" srcId="{430C5E44-B754-46F9-9F3B-0B3C9EC6CA14}" destId="{A27863F9-717C-43A9-96B7-80FB6C899019}" srcOrd="4" destOrd="0" presId="urn:microsoft.com/office/officeart/2005/8/layout/process4"/>
    <dgm:cxn modelId="{13C7CE3F-C111-4530-8579-1FC2A6C2E943}" type="presParOf" srcId="{A27863F9-717C-43A9-96B7-80FB6C899019}" destId="{3805EA1B-9251-4480-9B56-4B1BE31716F1}" srcOrd="0" destOrd="0" presId="urn:microsoft.com/office/officeart/2005/8/layout/process4"/>
    <dgm:cxn modelId="{A46A9231-67B0-49FF-A2D7-2C1C474A6F0D}" type="presParOf" srcId="{A27863F9-717C-43A9-96B7-80FB6C899019}" destId="{39085324-61A7-4143-9DCA-D014A3245AF1}" srcOrd="1" destOrd="0" presId="urn:microsoft.com/office/officeart/2005/8/layout/process4"/>
    <dgm:cxn modelId="{8CB3C4DE-4B5A-4848-B000-E4416417A999}" type="presParOf" srcId="{A27863F9-717C-43A9-96B7-80FB6C899019}" destId="{E4FFB043-3E02-40EC-B7D5-22658DF052D2}" srcOrd="2" destOrd="0" presId="urn:microsoft.com/office/officeart/2005/8/layout/process4"/>
    <dgm:cxn modelId="{E57E95B3-3FF7-4AD8-944D-600E3BEF2030}" type="presParOf" srcId="{E4FFB043-3E02-40EC-B7D5-22658DF052D2}" destId="{1E121B78-3C0D-42E7-BDC1-299E02BCB93C}" srcOrd="0" destOrd="0" presId="urn:microsoft.com/office/officeart/2005/8/layout/process4"/>
    <dgm:cxn modelId="{D6828C64-965D-44B6-96A6-72B7416A02B7}" type="presParOf" srcId="{430C5E44-B754-46F9-9F3B-0B3C9EC6CA14}" destId="{4E580B94-8C7B-4CD6-AD1C-7AB75C4D07E3}" srcOrd="5" destOrd="0" presId="urn:microsoft.com/office/officeart/2005/8/layout/process4"/>
    <dgm:cxn modelId="{EE8A7235-22B2-41B9-A9DA-74B1E6D05C02}" type="presParOf" srcId="{430C5E44-B754-46F9-9F3B-0B3C9EC6CA14}" destId="{453CDB7C-D29B-4E52-992F-88DFC8EB79AD}" srcOrd="6" destOrd="0" presId="urn:microsoft.com/office/officeart/2005/8/layout/process4"/>
    <dgm:cxn modelId="{0181CD1D-2782-40AC-8D56-29A7CBA41C2F}" type="presParOf" srcId="{453CDB7C-D29B-4E52-992F-88DFC8EB79AD}" destId="{986523EB-06B3-4535-BDDD-297D66220062}" srcOrd="0" destOrd="0" presId="urn:microsoft.com/office/officeart/2005/8/layout/process4"/>
    <dgm:cxn modelId="{080AA9C1-911F-4377-BD70-8DC6F787B1E9}" type="presParOf" srcId="{453CDB7C-D29B-4E52-992F-88DFC8EB79AD}" destId="{7AAD1E4F-CB53-4CF3-8445-2E15FFFD0400}" srcOrd="1" destOrd="0" presId="urn:microsoft.com/office/officeart/2005/8/layout/process4"/>
    <dgm:cxn modelId="{8106E2E4-CA20-49A1-8393-5D9A5FA585BF}" type="presParOf" srcId="{453CDB7C-D29B-4E52-992F-88DFC8EB79AD}" destId="{C0FA86AB-C47B-4DBC-9688-D952B74DA25F}" srcOrd="2" destOrd="0" presId="urn:microsoft.com/office/officeart/2005/8/layout/process4"/>
    <dgm:cxn modelId="{F81C80FD-88CB-44B9-A834-621C27CCAAB9}" type="presParOf" srcId="{C0FA86AB-C47B-4DBC-9688-D952B74DA25F}" destId="{04CDB6E4-1C9A-4755-8F8D-080E04C59A24}" srcOrd="0" destOrd="0" presId="urn:microsoft.com/office/officeart/2005/8/layout/process4"/>
    <dgm:cxn modelId="{B90DE07E-4BE7-46D0-A11E-151037DEC8D7}" type="presParOf" srcId="{C0FA86AB-C47B-4DBC-9688-D952B74DA25F}" destId="{E2E3E854-FB8C-40E6-9FB0-41A2F24AE92B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C46D75-9858-4B4C-ACF1-EBABA712B8D7}">
      <dsp:nvSpPr>
        <dsp:cNvPr id="0" name=""/>
        <dsp:cNvSpPr/>
      </dsp:nvSpPr>
      <dsp:spPr>
        <a:xfrm>
          <a:off x="0" y="4069901"/>
          <a:ext cx="11454850" cy="133583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Организационный этап</a:t>
          </a:r>
          <a:endParaRPr lang="ru-RU" sz="2000" kern="1200" dirty="0">
            <a:latin typeface="Times New Roman" panose="02020603050405020304" pitchFamily="18" charset="0"/>
            <a:ea typeface="Calibri" panose="020F0502020204030204" pitchFamily="34" charset="0"/>
            <a:cs typeface="Times New Roman" panose="02020603050405020304" pitchFamily="18" charset="0"/>
          </a:endParaRPr>
        </a:p>
      </dsp:txBody>
      <dsp:txXfrm>
        <a:off x="0" y="4069901"/>
        <a:ext cx="11454850" cy="721349"/>
      </dsp:txXfrm>
    </dsp:sp>
    <dsp:sp modelId="{7CD7A771-A40D-4EC3-B34A-ECB4C960AE1E}">
      <dsp:nvSpPr>
        <dsp:cNvPr id="0" name=""/>
        <dsp:cNvSpPr/>
      </dsp:nvSpPr>
      <dsp:spPr>
        <a:xfrm>
          <a:off x="5593" y="4778151"/>
          <a:ext cx="3814554" cy="61448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i="0" u="none" strike="noStrike" kern="0" cap="none" dirty="0" smtClean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Информирование родителей о педагогической поддержке. Составление списков участников занятий</a:t>
          </a:r>
          <a:endParaRPr lang="ru-RU" sz="1400" b="0" i="0" u="none" strike="noStrike" kern="0" cap="none" dirty="0">
            <a:solidFill>
              <a:srgbClr val="000000"/>
            </a:solidFill>
            <a:effectLst/>
            <a:latin typeface="+mn-lt"/>
            <a:ea typeface="Calibri" panose="020F0502020204030204" pitchFamily="34" charset="0"/>
            <a:cs typeface="Times New Roman" panose="02020603050405020304" pitchFamily="18" charset="0"/>
          </a:endParaRPr>
        </a:p>
      </dsp:txBody>
      <dsp:txXfrm>
        <a:off x="5593" y="4778151"/>
        <a:ext cx="3814554" cy="614482"/>
      </dsp:txXfrm>
    </dsp:sp>
    <dsp:sp modelId="{F684E04A-C0EC-4B60-994C-EC730918D15E}">
      <dsp:nvSpPr>
        <dsp:cNvPr id="0" name=""/>
        <dsp:cNvSpPr/>
      </dsp:nvSpPr>
      <dsp:spPr>
        <a:xfrm>
          <a:off x="3820147" y="4764534"/>
          <a:ext cx="3814554" cy="61448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i="0" u="none" strike="noStrike" kern="0" cap="none" dirty="0" smtClean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Организация обучения педагогов, осуществляющих педагогическую поддержку родителей</a:t>
          </a:r>
          <a:endParaRPr lang="ru-RU" sz="1400" b="0" i="0" u="none" strike="noStrike" kern="0" cap="none" dirty="0">
            <a:solidFill>
              <a:srgbClr val="000000"/>
            </a:solidFill>
            <a:effectLst/>
            <a:latin typeface="+mn-lt"/>
            <a:ea typeface="Calibri" panose="020F0502020204030204" pitchFamily="34" charset="0"/>
            <a:cs typeface="Times New Roman" panose="02020603050405020304" pitchFamily="18" charset="0"/>
          </a:endParaRPr>
        </a:p>
      </dsp:txBody>
      <dsp:txXfrm>
        <a:off x="3820147" y="4764534"/>
        <a:ext cx="3814554" cy="614482"/>
      </dsp:txXfrm>
    </dsp:sp>
    <dsp:sp modelId="{1C3AF722-A81F-49E9-88DA-54602E56E1C2}">
      <dsp:nvSpPr>
        <dsp:cNvPr id="0" name=""/>
        <dsp:cNvSpPr/>
      </dsp:nvSpPr>
      <dsp:spPr>
        <a:xfrm>
          <a:off x="7634702" y="4764534"/>
          <a:ext cx="3814554" cy="61448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i="0" u="none" strike="noStrike" kern="0" cap="none" dirty="0" smtClean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Составление расписания занятий на учебный год</a:t>
          </a:r>
          <a:endParaRPr lang="ru-RU" sz="1400" b="0" i="0" u="none" strike="noStrike" kern="0" cap="none" dirty="0">
            <a:solidFill>
              <a:srgbClr val="000000"/>
            </a:solidFill>
            <a:effectLst/>
            <a:latin typeface="+mn-lt"/>
            <a:ea typeface="Calibri" panose="020F0502020204030204" pitchFamily="34" charset="0"/>
            <a:cs typeface="Times New Roman" panose="02020603050405020304" pitchFamily="18" charset="0"/>
          </a:endParaRPr>
        </a:p>
      </dsp:txBody>
      <dsp:txXfrm>
        <a:off x="7634702" y="4764534"/>
        <a:ext cx="3814554" cy="614482"/>
      </dsp:txXfrm>
    </dsp:sp>
    <dsp:sp modelId="{24381B89-6209-42C1-8E74-E394D77BC943}">
      <dsp:nvSpPr>
        <dsp:cNvPr id="0" name=""/>
        <dsp:cNvSpPr/>
      </dsp:nvSpPr>
      <dsp:spPr>
        <a:xfrm rot="10800000">
          <a:off x="0" y="2035428"/>
          <a:ext cx="11454850" cy="2054510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Изучение потребности родителей по психолого-педагогической поддержке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(провести анкетирование, интервью или опрос)</a:t>
          </a:r>
          <a:endParaRPr lang="ru-RU" sz="2000" kern="1200" dirty="0">
            <a:latin typeface="Times New Roman" panose="02020603050405020304" pitchFamily="18" charset="0"/>
            <a:ea typeface="Calibri" panose="020F0502020204030204" pitchFamily="34" charset="0"/>
            <a:cs typeface="Times New Roman" panose="02020603050405020304" pitchFamily="18" charset="0"/>
          </a:endParaRPr>
        </a:p>
      </dsp:txBody>
      <dsp:txXfrm rot="-10800000">
        <a:off x="0" y="2035428"/>
        <a:ext cx="11454850" cy="721133"/>
      </dsp:txXfrm>
    </dsp:sp>
    <dsp:sp modelId="{98CCE9FA-CEFD-4951-964B-DEBE8AD87ACD}">
      <dsp:nvSpPr>
        <dsp:cNvPr id="0" name=""/>
        <dsp:cNvSpPr/>
      </dsp:nvSpPr>
      <dsp:spPr>
        <a:xfrm>
          <a:off x="5593" y="2756561"/>
          <a:ext cx="3814554" cy="61429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i="0" u="none" strike="noStrike" kern="0" cap="none" dirty="0" smtClean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Запрос родителей</a:t>
          </a:r>
          <a:endParaRPr lang="ru-RU" sz="1400" b="0" i="0" u="none" strike="noStrike" kern="0" cap="none" dirty="0">
            <a:solidFill>
              <a:srgbClr val="000000"/>
            </a:solidFill>
            <a:effectLst/>
            <a:latin typeface="+mn-lt"/>
            <a:ea typeface="Calibri" panose="020F0502020204030204" pitchFamily="34" charset="0"/>
            <a:cs typeface="Times New Roman" panose="02020603050405020304" pitchFamily="18" charset="0"/>
          </a:endParaRPr>
        </a:p>
      </dsp:txBody>
      <dsp:txXfrm>
        <a:off x="5593" y="2756561"/>
        <a:ext cx="3814554" cy="614298"/>
      </dsp:txXfrm>
    </dsp:sp>
    <dsp:sp modelId="{E51D9602-CE7A-4EC1-9EBE-43A43F121CEB}">
      <dsp:nvSpPr>
        <dsp:cNvPr id="0" name=""/>
        <dsp:cNvSpPr/>
      </dsp:nvSpPr>
      <dsp:spPr>
        <a:xfrm>
          <a:off x="3820147" y="2756561"/>
          <a:ext cx="3814554" cy="61429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i="0" u="none" strike="noStrike" kern="0" cap="none" dirty="0" smtClean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Определение тем занятий (в объеме до 30% от рекомендуемой программы) </a:t>
          </a:r>
          <a:endParaRPr lang="ru-RU" sz="1400" b="0" i="0" u="none" strike="noStrike" kern="0" cap="none" dirty="0">
            <a:solidFill>
              <a:srgbClr val="000000"/>
            </a:solidFill>
            <a:effectLst/>
            <a:latin typeface="+mn-lt"/>
            <a:ea typeface="Calibri" panose="020F0502020204030204" pitchFamily="34" charset="0"/>
            <a:cs typeface="Times New Roman" panose="02020603050405020304" pitchFamily="18" charset="0"/>
          </a:endParaRPr>
        </a:p>
      </dsp:txBody>
      <dsp:txXfrm>
        <a:off x="3820147" y="2756561"/>
        <a:ext cx="3814554" cy="614298"/>
      </dsp:txXfrm>
    </dsp:sp>
    <dsp:sp modelId="{3036CC57-9CFD-4668-9980-025A251C5F16}">
      <dsp:nvSpPr>
        <dsp:cNvPr id="0" name=""/>
        <dsp:cNvSpPr/>
      </dsp:nvSpPr>
      <dsp:spPr>
        <a:xfrm>
          <a:off x="7634702" y="2756561"/>
          <a:ext cx="3814554" cy="61429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i="0" u="none" strike="noStrike" kern="0" cap="none" dirty="0" smtClean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Утверждение программы с изменениями</a:t>
          </a:r>
          <a:endParaRPr lang="ru-RU" sz="1400" b="0" i="0" u="none" strike="noStrike" kern="0" cap="none" dirty="0">
            <a:solidFill>
              <a:srgbClr val="000000"/>
            </a:solidFill>
            <a:effectLst/>
            <a:latin typeface="+mn-lt"/>
            <a:ea typeface="Calibri" panose="020F0502020204030204" pitchFamily="34" charset="0"/>
            <a:cs typeface="Times New Roman" panose="02020603050405020304" pitchFamily="18" charset="0"/>
          </a:endParaRPr>
        </a:p>
      </dsp:txBody>
      <dsp:txXfrm>
        <a:off x="7634702" y="2756561"/>
        <a:ext cx="3814554" cy="614298"/>
      </dsp:txXfrm>
    </dsp:sp>
    <dsp:sp modelId="{A5A8AB3D-8841-476F-B66C-201910F81E41}">
      <dsp:nvSpPr>
        <dsp:cNvPr id="0" name=""/>
        <dsp:cNvSpPr/>
      </dsp:nvSpPr>
      <dsp:spPr>
        <a:xfrm rot="10800000">
          <a:off x="0" y="955"/>
          <a:ext cx="11454850" cy="2054510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Издание приказа об организации педагогической поддержки родителей в воспитании и развитии детей</a:t>
          </a:r>
          <a:endParaRPr lang="ru-RU" sz="2000" kern="1200" dirty="0"/>
        </a:p>
      </dsp:txBody>
      <dsp:txXfrm rot="-10800000">
        <a:off x="0" y="955"/>
        <a:ext cx="11454850" cy="721133"/>
      </dsp:txXfrm>
    </dsp:sp>
    <dsp:sp modelId="{39B96153-AFA2-41DF-99DA-41EE7E1D8DD9}">
      <dsp:nvSpPr>
        <dsp:cNvPr id="0" name=""/>
        <dsp:cNvSpPr/>
      </dsp:nvSpPr>
      <dsp:spPr>
        <a:xfrm>
          <a:off x="0" y="722088"/>
          <a:ext cx="5727425" cy="61429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i="0" u="none" strike="noStrike" kern="0" cap="none" dirty="0" smtClean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  <a:sym typeface="Arial"/>
            </a:rPr>
            <a:t>Возложение ответственности за организацию деятельности ЦППР на заместителя директора по воспитательной работе</a:t>
          </a:r>
          <a:endParaRPr lang="ru-RU" sz="1400" b="0" i="0" u="none" strike="noStrike" kern="0" cap="none" dirty="0">
            <a:solidFill>
              <a:srgbClr val="000000"/>
            </a:solidFill>
            <a:effectLst/>
            <a:latin typeface="+mn-lt"/>
            <a:ea typeface="Calibri" panose="020F0502020204030204" pitchFamily="34" charset="0"/>
            <a:cs typeface="Times New Roman" panose="02020603050405020304" pitchFamily="18" charset="0"/>
            <a:sym typeface="Arial"/>
          </a:endParaRPr>
        </a:p>
      </dsp:txBody>
      <dsp:txXfrm>
        <a:off x="0" y="722088"/>
        <a:ext cx="5727425" cy="614298"/>
      </dsp:txXfrm>
    </dsp:sp>
    <dsp:sp modelId="{2D957D6A-65EF-4F20-AE7B-A795636FCAA1}">
      <dsp:nvSpPr>
        <dsp:cNvPr id="0" name=""/>
        <dsp:cNvSpPr/>
      </dsp:nvSpPr>
      <dsp:spPr>
        <a:xfrm>
          <a:off x="5727425" y="722088"/>
          <a:ext cx="5727425" cy="61429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i="0" u="none" strike="noStrike" kern="0" cap="none" dirty="0" smtClean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Создание рабочей группы (классные руководители, педагоги-психологи, социальные педагоги, педагоги дополнительного образования)</a:t>
          </a:r>
          <a:endParaRPr lang="ru-RU" sz="1400" b="0" i="0" u="none" strike="noStrike" kern="0" cap="none" dirty="0">
            <a:solidFill>
              <a:srgbClr val="000000"/>
            </a:solidFill>
            <a:effectLst/>
            <a:latin typeface="+mn-lt"/>
            <a:ea typeface="Calibri" panose="020F0502020204030204" pitchFamily="34" charset="0"/>
            <a:cs typeface="Times New Roman" panose="02020603050405020304" pitchFamily="18" charset="0"/>
          </a:endParaRPr>
        </a:p>
      </dsp:txBody>
      <dsp:txXfrm>
        <a:off x="5727425" y="722088"/>
        <a:ext cx="5727425" cy="61429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362EE4-B3E1-41A1-A70D-F3B5F52CE04A}">
      <dsp:nvSpPr>
        <dsp:cNvPr id="0" name=""/>
        <dsp:cNvSpPr/>
      </dsp:nvSpPr>
      <dsp:spPr>
        <a:xfrm>
          <a:off x="0" y="4196759"/>
          <a:ext cx="11602529" cy="95429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Постоянно освещать проводимые мероприятия</a:t>
          </a:r>
          <a:endParaRPr lang="ru-RU" sz="2000" kern="1200" dirty="0">
            <a:latin typeface="Times New Roman" panose="02020603050405020304" pitchFamily="18" charset="0"/>
            <a:ea typeface="Calibri" panose="020F0502020204030204" pitchFamily="34" charset="0"/>
            <a:cs typeface="Times New Roman" panose="02020603050405020304" pitchFamily="18" charset="0"/>
          </a:endParaRPr>
        </a:p>
      </dsp:txBody>
      <dsp:txXfrm>
        <a:off x="0" y="4196759"/>
        <a:ext cx="11602529" cy="515320"/>
      </dsp:txXfrm>
    </dsp:sp>
    <dsp:sp modelId="{FC9B1B55-6DA5-4B8F-9B20-3EE94966F0BB}">
      <dsp:nvSpPr>
        <dsp:cNvPr id="0" name=""/>
        <dsp:cNvSpPr/>
      </dsp:nvSpPr>
      <dsp:spPr>
        <a:xfrm>
          <a:off x="0" y="4631650"/>
          <a:ext cx="5801264" cy="88900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i="0" u="none" strike="noStrike" kern="0" cap="none" dirty="0" smtClean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Социальные сети, СМИ, школа (стенд, бегущая строка, родительские собрания)</a:t>
          </a:r>
          <a:endParaRPr lang="ru-RU" sz="1400" b="0" i="0" u="none" strike="noStrike" kern="0" cap="none" dirty="0">
            <a:solidFill>
              <a:srgbClr val="000000"/>
            </a:solidFill>
            <a:effectLst/>
            <a:latin typeface="+mn-lt"/>
            <a:ea typeface="Calibri" panose="020F0502020204030204" pitchFamily="34" charset="0"/>
            <a:cs typeface="Times New Roman" panose="02020603050405020304" pitchFamily="18" charset="0"/>
          </a:endParaRPr>
        </a:p>
      </dsp:txBody>
      <dsp:txXfrm>
        <a:off x="0" y="4631650"/>
        <a:ext cx="5801264" cy="889006"/>
      </dsp:txXfrm>
    </dsp:sp>
    <dsp:sp modelId="{D77812C4-2675-4297-A183-5EF727324A71}">
      <dsp:nvSpPr>
        <dsp:cNvPr id="0" name=""/>
        <dsp:cNvSpPr/>
      </dsp:nvSpPr>
      <dsp:spPr>
        <a:xfrm>
          <a:off x="5801264" y="4642842"/>
          <a:ext cx="5801264" cy="86662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i="0" u="none" strike="noStrike" kern="0" cap="none" dirty="0" smtClean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Информация о работе по педагогической поддержке родителей; расписание занятий; методический материал в помощь родителям; ссылка на цифровую платформу «Центр педагогической поддержки родителей»</a:t>
          </a:r>
          <a:endParaRPr lang="ru-RU" sz="1400" b="0" i="0" u="none" strike="noStrike" kern="0" cap="none" dirty="0">
            <a:solidFill>
              <a:srgbClr val="000000"/>
            </a:solidFill>
            <a:effectLst/>
            <a:latin typeface="+mn-lt"/>
            <a:ea typeface="Calibri" panose="020F0502020204030204" pitchFamily="34" charset="0"/>
            <a:cs typeface="Times New Roman" panose="02020603050405020304" pitchFamily="18" charset="0"/>
          </a:endParaRPr>
        </a:p>
      </dsp:txBody>
      <dsp:txXfrm>
        <a:off x="5801264" y="4642842"/>
        <a:ext cx="5801264" cy="866623"/>
      </dsp:txXfrm>
    </dsp:sp>
    <dsp:sp modelId="{D819F0A8-12B6-495B-8C7F-826ED5E8DAFF}">
      <dsp:nvSpPr>
        <dsp:cNvPr id="0" name=""/>
        <dsp:cNvSpPr/>
      </dsp:nvSpPr>
      <dsp:spPr>
        <a:xfrm rot="10800000">
          <a:off x="0" y="2872574"/>
          <a:ext cx="11602529" cy="1467708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Анкетирование по выявлению уровня удовлетворенности родителей педагогической поддержкой </a:t>
          </a:r>
          <a:endParaRPr lang="ru-RU" sz="2000" kern="1200" dirty="0">
            <a:latin typeface="Times New Roman" panose="02020603050405020304" pitchFamily="18" charset="0"/>
            <a:ea typeface="Calibri" panose="020F0502020204030204" pitchFamily="34" charset="0"/>
            <a:cs typeface="Times New Roman" panose="02020603050405020304" pitchFamily="18" charset="0"/>
          </a:endParaRPr>
        </a:p>
      </dsp:txBody>
      <dsp:txXfrm rot="-10800000">
        <a:off x="0" y="2872574"/>
        <a:ext cx="11602529" cy="515165"/>
      </dsp:txXfrm>
    </dsp:sp>
    <dsp:sp modelId="{D304C703-BF2C-4F34-A8C3-B43DAE5AFD51}">
      <dsp:nvSpPr>
        <dsp:cNvPr id="0" name=""/>
        <dsp:cNvSpPr/>
      </dsp:nvSpPr>
      <dsp:spPr>
        <a:xfrm>
          <a:off x="0" y="3503296"/>
          <a:ext cx="11602529" cy="27665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i="0" u="none" strike="noStrike" kern="0" cap="none" dirty="0" smtClean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Один раз в год </a:t>
          </a:r>
          <a:endParaRPr lang="ru-RU" sz="1400" b="0" i="0" u="none" strike="noStrike" kern="0" cap="none" dirty="0">
            <a:solidFill>
              <a:srgbClr val="000000"/>
            </a:solidFill>
            <a:effectLst/>
            <a:latin typeface="+mn-lt"/>
            <a:ea typeface="Calibri" panose="020F0502020204030204" pitchFamily="34" charset="0"/>
            <a:cs typeface="Times New Roman" panose="02020603050405020304" pitchFamily="18" charset="0"/>
          </a:endParaRPr>
        </a:p>
      </dsp:txBody>
      <dsp:txXfrm>
        <a:off x="0" y="3503296"/>
        <a:ext cx="11602529" cy="276656"/>
      </dsp:txXfrm>
    </dsp:sp>
    <dsp:sp modelId="{39085324-61A7-4143-9DCA-D014A3245AF1}">
      <dsp:nvSpPr>
        <dsp:cNvPr id="0" name=""/>
        <dsp:cNvSpPr/>
      </dsp:nvSpPr>
      <dsp:spPr>
        <a:xfrm rot="10800000">
          <a:off x="0" y="1453642"/>
          <a:ext cx="11602529" cy="1467708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Проведение мониторинга работы по педагогической поддержке родителей</a:t>
          </a:r>
          <a:endParaRPr lang="ru-RU" sz="2000" kern="1200" dirty="0">
            <a:latin typeface="Times New Roman" panose="02020603050405020304" pitchFamily="18" charset="0"/>
            <a:ea typeface="Calibri" panose="020F0502020204030204" pitchFamily="34" charset="0"/>
            <a:cs typeface="Times New Roman" panose="02020603050405020304" pitchFamily="18" charset="0"/>
          </a:endParaRPr>
        </a:p>
      </dsp:txBody>
      <dsp:txXfrm rot="-10800000">
        <a:off x="0" y="1453642"/>
        <a:ext cx="11602529" cy="515165"/>
      </dsp:txXfrm>
    </dsp:sp>
    <dsp:sp modelId="{1E121B78-3C0D-42E7-BDC1-299E02BCB93C}">
      <dsp:nvSpPr>
        <dsp:cNvPr id="0" name=""/>
        <dsp:cNvSpPr/>
      </dsp:nvSpPr>
      <dsp:spPr>
        <a:xfrm>
          <a:off x="0" y="1968808"/>
          <a:ext cx="11602529" cy="43884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i="0" u="none" strike="noStrike" kern="0" cap="none" dirty="0" smtClean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Предоставление информации о</a:t>
          </a:r>
          <a:r>
            <a:rPr lang="kk-KZ" sz="1400" b="0" i="0" u="none" strike="noStrike" kern="0" cap="none" dirty="0" smtClean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тделам</a:t>
          </a:r>
          <a:r>
            <a:rPr lang="ru-RU" sz="1400" b="0" i="0" u="none" strike="noStrike" kern="0" cap="none" dirty="0" smtClean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 образования район</a:t>
          </a:r>
          <a:r>
            <a:rPr lang="kk-KZ" sz="1400" b="0" i="0" u="none" strike="noStrike" kern="0" cap="none" dirty="0" smtClean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ов </a:t>
          </a:r>
          <a:endParaRPr lang="ru-RU" sz="1400" b="0" i="0" u="none" strike="noStrike" kern="0" cap="none" dirty="0">
            <a:solidFill>
              <a:srgbClr val="000000"/>
            </a:solidFill>
            <a:effectLst/>
            <a:latin typeface="+mn-lt"/>
            <a:ea typeface="Calibri" panose="020F0502020204030204" pitchFamily="34" charset="0"/>
            <a:cs typeface="Times New Roman" panose="02020603050405020304" pitchFamily="18" charset="0"/>
          </a:endParaRPr>
        </a:p>
      </dsp:txBody>
      <dsp:txXfrm>
        <a:off x="0" y="1968808"/>
        <a:ext cx="11602529" cy="438844"/>
      </dsp:txXfrm>
    </dsp:sp>
    <dsp:sp modelId="{7AAD1E4F-CB53-4CF3-8445-2E15FFFD0400}">
      <dsp:nvSpPr>
        <dsp:cNvPr id="0" name=""/>
        <dsp:cNvSpPr/>
      </dsp:nvSpPr>
      <dsp:spPr>
        <a:xfrm rot="10800000">
          <a:off x="0" y="247"/>
          <a:ext cx="11602529" cy="1467708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Проведение занятий с родителями</a:t>
          </a:r>
          <a:endParaRPr lang="ru-RU" sz="2000" kern="1200" dirty="0">
            <a:latin typeface="Times New Roman" panose="02020603050405020304" pitchFamily="18" charset="0"/>
            <a:ea typeface="Calibri" panose="020F0502020204030204" pitchFamily="34" charset="0"/>
            <a:cs typeface="Times New Roman" panose="02020603050405020304" pitchFamily="18" charset="0"/>
          </a:endParaRPr>
        </a:p>
      </dsp:txBody>
      <dsp:txXfrm rot="-10800000">
        <a:off x="0" y="247"/>
        <a:ext cx="11602529" cy="515165"/>
      </dsp:txXfrm>
    </dsp:sp>
    <dsp:sp modelId="{04CDB6E4-1C9A-4755-8F8D-080E04C59A24}">
      <dsp:nvSpPr>
        <dsp:cNvPr id="0" name=""/>
        <dsp:cNvSpPr/>
      </dsp:nvSpPr>
      <dsp:spPr>
        <a:xfrm>
          <a:off x="0" y="443379"/>
          <a:ext cx="5801264" cy="58291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i="0" u="none" strike="noStrike" kern="0" cap="none" dirty="0" smtClean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Восемь занятий в год</a:t>
          </a:r>
        </a:p>
      </dsp:txBody>
      <dsp:txXfrm>
        <a:off x="0" y="443379"/>
        <a:ext cx="5801264" cy="582913"/>
      </dsp:txXfrm>
    </dsp:sp>
    <dsp:sp modelId="{E2E3E854-FB8C-40E6-9FB0-41A2F24AE92B}">
      <dsp:nvSpPr>
        <dsp:cNvPr id="0" name=""/>
        <dsp:cNvSpPr/>
      </dsp:nvSpPr>
      <dsp:spPr>
        <a:xfrm>
          <a:off x="5801264" y="443379"/>
          <a:ext cx="5801264" cy="58291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i="0" u="none" strike="noStrike" kern="0" cap="none" dirty="0" smtClean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Клуб «</a:t>
          </a:r>
          <a:r>
            <a:rPr lang="ru-RU" sz="1400" b="0" i="0" u="none" strike="noStrike" kern="0" cap="none" dirty="0" err="1" smtClean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Даналық</a:t>
          </a:r>
          <a:r>
            <a:rPr lang="ru-RU" sz="1400" b="0" i="0" u="none" strike="noStrike" kern="0" cap="none" dirty="0" smtClean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ru-RU" sz="1400" b="0" i="0" u="none" strike="noStrike" kern="0" cap="none" dirty="0" err="1" smtClean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мектебі</a:t>
          </a:r>
          <a:r>
            <a:rPr lang="ru-RU" sz="1400" b="0" i="0" u="none" strike="noStrike" kern="0" cap="none" dirty="0" smtClean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», родительские чтения, конференции и т.д.; творческие, спортивные, культурные мероприятия с участием родителей и детей</a:t>
          </a:r>
          <a:endParaRPr lang="ru-RU" sz="1400" b="0" i="0" u="none" strike="noStrike" kern="0" cap="none" dirty="0">
            <a:solidFill>
              <a:srgbClr val="000000"/>
            </a:solidFill>
            <a:effectLst/>
            <a:latin typeface="+mn-lt"/>
            <a:ea typeface="Calibri" panose="020F0502020204030204" pitchFamily="34" charset="0"/>
            <a:cs typeface="Times New Roman" panose="02020603050405020304" pitchFamily="18" charset="0"/>
          </a:endParaRPr>
        </a:p>
      </dsp:txBody>
      <dsp:txXfrm>
        <a:off x="5801264" y="443379"/>
        <a:ext cx="5801264" cy="5829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51162" cy="498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50" tIns="45775" rIns="91550" bIns="4577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57625" y="0"/>
            <a:ext cx="2951162" cy="498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50" tIns="45775" rIns="91550" bIns="4577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23862" y="1243012"/>
            <a:ext cx="5962650" cy="33543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1037" y="4784725"/>
            <a:ext cx="5448300" cy="391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50" tIns="45775" rIns="91550" bIns="4577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44037"/>
            <a:ext cx="2951162" cy="498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50" tIns="45775" rIns="91550" bIns="4577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57625" y="9444037"/>
            <a:ext cx="2951162" cy="498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50" tIns="45775" rIns="91550" bIns="457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828806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Google Shape;76;g1fa1abc381b_3_0:notes">
            <a:extLst>
              <a:ext uri="{FF2B5EF4-FFF2-40B4-BE49-F238E27FC236}">
                <a16:creationId xmlns:a16="http://schemas.microsoft.com/office/drawing/2014/main" xmlns="" id="{C46CB876-4449-988F-3E77-324E92290BF1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423863" y="1243013"/>
            <a:ext cx="5962650" cy="3354387"/>
          </a:xfrm>
          <a:noFill/>
          <a:ln w="9525">
            <a:miter lim="800000"/>
            <a:headEnd/>
            <a:tailEnd/>
          </a:ln>
        </p:spPr>
      </p:sp>
      <p:sp>
        <p:nvSpPr>
          <p:cNvPr id="7171" name="Google Shape;77;g1fa1abc381b_3_0:notes">
            <a:extLst>
              <a:ext uri="{FF2B5EF4-FFF2-40B4-BE49-F238E27FC236}">
                <a16:creationId xmlns:a16="http://schemas.microsoft.com/office/drawing/2014/main" xmlns="" id="{7D07DC7C-7CD1-8789-0102-4518496EAF48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 dirty="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7172" name="Google Shape;78;g1fa1abc381b_3_0:notes">
            <a:extLst>
              <a:ext uri="{FF2B5EF4-FFF2-40B4-BE49-F238E27FC236}">
                <a16:creationId xmlns:a16="http://schemas.microsoft.com/office/drawing/2014/main" xmlns="" id="{2D6989FD-C274-A2DB-D5BC-4D372D987C9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1363" indent="-284163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1413" indent="-227013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598613" indent="-227013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5813" indent="-227013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3013" indent="-22701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0213" indent="-22701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7413" indent="-22701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4613" indent="-22701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32898816-7B2F-4FE8-A5BC-EF6B98F59634}" type="slidenum">
              <a:rPr lang="ru-RU" altLang="ru-RU" sz="120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pPr/>
              <a:t>1</a:t>
            </a:fld>
            <a:endParaRPr lang="ru-RU" altLang="ru-RU" sz="120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47199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23863" y="1243013"/>
            <a:ext cx="5962650" cy="33543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SzPts val="1400"/>
            </a:pPr>
            <a:endParaRPr lang="ru-RU" altLang="ru-RU" sz="1800" smtClean="0">
              <a:latin typeface="Arial" charset="0"/>
              <a:cs typeface="Arial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spcFirstLastPara="1">
            <a:noAutofit/>
          </a:bodyPr>
          <a:lstStyle/>
          <a:p>
            <a:pPr>
              <a:buFont typeface="Arial" panose="020B0604020202020204" pitchFamily="34" charset="0"/>
              <a:buNone/>
              <a:defRPr/>
            </a:pPr>
            <a:fld id="{81BC7A51-E66F-4B58-A34E-91F1B55E3571}" type="slidenum">
              <a:rPr lang="ru-RU" altLang="ru-RU"/>
              <a:pPr>
                <a:buFont typeface="Arial" panose="020B0604020202020204" pitchFamily="34" charset="0"/>
                <a:buNone/>
                <a:defRPr/>
              </a:pPr>
              <a:t>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714280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3863" y="1243013"/>
            <a:ext cx="5962650" cy="33543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624B7F84-4728-4650-A36C-21B17E57B67B}" type="slidenum">
              <a:rPr lang="ru-RU" altLang="ru-RU" smtClean="0"/>
              <a:pPr>
                <a:defRPr/>
              </a:pPr>
              <a:t>15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916627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3863" y="1243013"/>
            <a:ext cx="5962650" cy="33543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1512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3863" y="1243013"/>
            <a:ext cx="5962650" cy="33543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624B7F84-4728-4650-A36C-21B17E57B67B}" type="slidenum">
              <a:rPr lang="ru-RU" altLang="ru-RU" smtClean="0"/>
              <a:pPr>
                <a:defRPr/>
              </a:pPr>
              <a:t>21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394993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Заголовок и объект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8;p14">
            <a:extLst>
              <a:ext uri="{FF2B5EF4-FFF2-40B4-BE49-F238E27FC236}">
                <a16:creationId xmlns:a16="http://schemas.microsoft.com/office/drawing/2014/main" xmlns="" id="{E2FF8B87-06E8-5CA4-9BB7-E202C5363415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Google Shape;19;p14">
            <a:extLst>
              <a:ext uri="{FF2B5EF4-FFF2-40B4-BE49-F238E27FC236}">
                <a16:creationId xmlns:a16="http://schemas.microsoft.com/office/drawing/2014/main" xmlns="" id="{9FEAEF06-EBBC-1E7E-1A6D-BA802DB762B0}"/>
              </a:ext>
            </a:extLst>
          </p:cNvPr>
          <p:cNvSpPr txBox="1">
            <a:spLocks noGrp="1" noChangeArrowheads="1"/>
          </p:cNvSpPr>
          <p:nvPr>
            <p:ph type="sldNum" idx="10"/>
          </p:nvPr>
        </p:nvSpPr>
        <p:spPr>
          <a:xfrm>
            <a:off x="11409363" y="6332538"/>
            <a:ext cx="731837" cy="525462"/>
          </a:xfrm>
        </p:spPr>
        <p:txBody>
          <a:bodyPr/>
          <a:lstStyle>
            <a:lvl1pPr>
              <a:buSzPts val="1300"/>
              <a:defRPr sz="1300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1578F15F-6D39-4EBD-A74D-6F1EEB873FA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441591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07EF9-56FF-4C8E-BFD5-CD2E37DDAEF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9CBA1-B698-4BC5-BF9A-E2A824C4F51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05396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328FC-352E-46C4-AD3A-8B20FBF9EBB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9CBA1-B698-4BC5-BF9A-E2A824C4F51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80698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49623-A690-42BD-A013-1938AE977EB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9CBA1-B698-4BC5-BF9A-E2A824C4F51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19193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56701-F378-481A-A6E2-BED62D603AE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9CBA1-B698-4BC5-BF9A-E2A824C4F51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15680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54975-D746-4F20-B802-B2F449ED0E0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9CBA1-B698-4BC5-BF9A-E2A824C4F51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4578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5E1A2-D316-4ECB-8DEF-7625A1BD44E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9CBA1-B698-4BC5-BF9A-E2A824C4F51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83861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Заголовок раздела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6;p13">
            <a:extLst>
              <a:ext uri="{FF2B5EF4-FFF2-40B4-BE49-F238E27FC236}">
                <a16:creationId xmlns:a16="http://schemas.microsoft.com/office/drawing/2014/main" xmlns="" id="{9D2EDDFB-06F6-597B-6788-256AA3EB2CED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82478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6B40C910-2C8B-6685-5069-3B8BBA614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C3995-3C82-41D0-A041-E21D193C29E0}" type="datetimeFigureOut">
              <a:rPr lang="ru-RU" smtClean="0"/>
              <a:t>16.10.2023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C10C1632-BFBF-A4A6-1D37-4A52DE3FA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FF14103F-CA35-4C7A-530B-17976EC2C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44DFC-5D0B-44AB-A6C4-AF08DD9176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30740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AFDB42F-0479-1204-4B96-B79ED92FA7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98F6ABF-975D-291C-D9B5-2294ADDCD6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9C19CD6-06B1-9C3E-DFD8-34FE36F6C8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50E73-85D4-4C49-8CC3-1DAAE6062FFC}" type="datetimeFigureOut">
              <a:rPr lang="ru-RU" smtClean="0"/>
              <a:t>16.10.2023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7BF38CF-FF7D-ED33-EE19-4AE1712290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276FA0C-3FD9-ECC0-2C84-EE2C75D41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DE2D8-A876-413E-8754-CFD3BEE13D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7768814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747A-2F9E-4E50-8B3F-44D9A8C679A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9CBA1-B698-4BC5-BF9A-E2A824C4F51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61525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387D5-5520-4233-8197-7FD5606E762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9CBA1-B698-4BC5-BF9A-E2A824C4F51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0938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5D233-813A-4CA0-90F2-698E470CEEA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9CBA1-B698-4BC5-BF9A-E2A824C4F51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86288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27F89-C877-4B8E-ACFB-0B86CE5E563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9CBA1-B698-4BC5-BF9A-E2A824C4F51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29413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C67B8-1BCF-4B51-91C6-6BA8EDB78F1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9CBA1-B698-4BC5-BF9A-E2A824C4F51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70125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1"/>
          <p:cNvSpPr txBox="1">
            <a:spLocks noGrp="1"/>
          </p:cNvSpPr>
          <p:nvPr>
            <p:ph type="sldNum" idx="12"/>
          </p:nvPr>
        </p:nvSpPr>
        <p:spPr>
          <a:xfrm>
            <a:off x="11409362" y="6332537"/>
            <a:ext cx="731837" cy="525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Calibri"/>
              <a:buNone/>
              <a:defRPr sz="1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Calibri"/>
              <a:buNone/>
              <a:defRPr sz="1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Calibri"/>
              <a:buNone/>
              <a:defRPr sz="1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Calibri"/>
              <a:buNone/>
              <a:defRPr sz="1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Calibri"/>
              <a:buNone/>
              <a:defRPr sz="1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Calibri"/>
              <a:buNone/>
              <a:defRPr sz="1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Calibri"/>
              <a:buNone/>
              <a:defRPr sz="1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Calibri"/>
              <a:buNone/>
              <a:defRPr sz="1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Calibri"/>
              <a:buNone/>
              <a:defRPr sz="1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</p:sldLayoutIdLst>
  <p:transition>
    <p:push/>
  </p:transition>
  <p:hf hd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fld id="{F8BDE014-DE32-4FB8-B764-4E32C8A39699}" type="datetime1">
              <a:rPr lang="ru-RU" kern="120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buClrTx/>
                <a:buFontTx/>
                <a:buNone/>
              </a:pPr>
              <a:t>16.10.2023</a:t>
            </a:fld>
            <a:endParaRPr lang="ru-RU" kern="120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endParaRPr lang="ru-RU" kern="120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fld id="{87B9CBA1-B698-4BC5-BF9A-E2A824C4F519}" type="slidenum">
              <a:rPr lang="ru-RU" kern="120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buClrTx/>
                <a:buFontTx/>
                <a:buNone/>
              </a:pPr>
              <a:t>‹#›</a:t>
            </a:fld>
            <a:endParaRPr lang="ru-RU" kern="120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94941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oogle Shape;80;g1fa1abc381b_3_0">
            <a:extLst>
              <a:ext uri="{FF2B5EF4-FFF2-40B4-BE49-F238E27FC236}">
                <a16:creationId xmlns:a16="http://schemas.microsoft.com/office/drawing/2014/main" xmlns="" id="{C66A63EF-3761-FB97-227C-F8E6475BE97F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8034337" y="1560513"/>
            <a:ext cx="1662113" cy="1639888"/>
            <a:chOff x="464266" y="2731227"/>
            <a:chExt cx="969424" cy="933028"/>
          </a:xfrm>
        </p:grpSpPr>
        <p:sp>
          <p:nvSpPr>
            <p:cNvPr id="6166" name="Google Shape;81;g1fa1abc381b_3_0">
              <a:extLst>
                <a:ext uri="{FF2B5EF4-FFF2-40B4-BE49-F238E27FC236}">
                  <a16:creationId xmlns:a16="http://schemas.microsoft.com/office/drawing/2014/main" xmlns="" id="{CAE57BA7-D8C7-3512-C07C-D0614F1CB0F7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266" y="2731227"/>
              <a:ext cx="484251" cy="474488"/>
            </a:xfrm>
            <a:custGeom>
              <a:avLst/>
              <a:gdLst>
                <a:gd name="T0" fmla="*/ 1356 w 781050"/>
                <a:gd name="T1" fmla="*/ 1230 h 781050"/>
                <a:gd name="T2" fmla="*/ 1008 w 781050"/>
                <a:gd name="T3" fmla="*/ 951 h 781050"/>
                <a:gd name="T4" fmla="*/ 737 w 781050"/>
                <a:gd name="T5" fmla="*/ 1211 h 781050"/>
                <a:gd name="T6" fmla="*/ 833 w 781050"/>
                <a:gd name="T7" fmla="*/ 1278 h 781050"/>
                <a:gd name="T8" fmla="*/ 725 w 781050"/>
                <a:gd name="T9" fmla="*/ 728 h 781050"/>
                <a:gd name="T10" fmla="*/ 400 w 781050"/>
                <a:gd name="T11" fmla="*/ 456 h 781050"/>
                <a:gd name="T12" fmla="*/ 642 w 781050"/>
                <a:gd name="T13" fmla="*/ 116 h 781050"/>
                <a:gd name="T14" fmla="*/ 1067 w 781050"/>
                <a:gd name="T15" fmla="*/ 303 h 781050"/>
                <a:gd name="T16" fmla="*/ 1396 w 781050"/>
                <a:gd name="T17" fmla="*/ 696 h 781050"/>
                <a:gd name="T18" fmla="*/ 1496 w 781050"/>
                <a:gd name="T19" fmla="*/ 385 h 781050"/>
                <a:gd name="T20" fmla="*/ 1582 w 781050"/>
                <a:gd name="T21" fmla="*/ 928 h 781050"/>
                <a:gd name="T22" fmla="*/ 1920 w 781050"/>
                <a:gd name="T23" fmla="*/ 1146 h 781050"/>
                <a:gd name="T24" fmla="*/ 2561 w 781050"/>
                <a:gd name="T25" fmla="*/ 1083 h 781050"/>
                <a:gd name="T26" fmla="*/ 2909 w 781050"/>
                <a:gd name="T27" fmla="*/ 805 h 781050"/>
                <a:gd name="T28" fmla="*/ 2583 w 781050"/>
                <a:gd name="T29" fmla="*/ 589 h 781050"/>
                <a:gd name="T30" fmla="*/ 2500 w 781050"/>
                <a:gd name="T31" fmla="*/ 665 h 781050"/>
                <a:gd name="T32" fmla="*/ 3188 w 781050"/>
                <a:gd name="T33" fmla="*/ 579 h 781050"/>
                <a:gd name="T34" fmla="*/ 3527 w 781050"/>
                <a:gd name="T35" fmla="*/ 318 h 781050"/>
                <a:gd name="T36" fmla="*/ 3951 w 781050"/>
                <a:gd name="T37" fmla="*/ 513 h 781050"/>
                <a:gd name="T38" fmla="*/ 3718 w 781050"/>
                <a:gd name="T39" fmla="*/ 852 h 781050"/>
                <a:gd name="T40" fmla="*/ 3228 w 781050"/>
                <a:gd name="T41" fmla="*/ 1115 h 781050"/>
                <a:gd name="T42" fmla="*/ 3616 w 781050"/>
                <a:gd name="T43" fmla="*/ 1196 h 781050"/>
                <a:gd name="T44" fmla="*/ 2936 w 781050"/>
                <a:gd name="T45" fmla="*/ 1264 h 781050"/>
                <a:gd name="T46" fmla="*/ 2665 w 781050"/>
                <a:gd name="T47" fmla="*/ 1533 h 781050"/>
                <a:gd name="T48" fmla="*/ 2743 w 781050"/>
                <a:gd name="T49" fmla="*/ 2046 h 781050"/>
                <a:gd name="T50" fmla="*/ 3092 w 781050"/>
                <a:gd name="T51" fmla="*/ 2325 h 781050"/>
                <a:gd name="T52" fmla="*/ 3363 w 781050"/>
                <a:gd name="T53" fmla="*/ 2064 h 781050"/>
                <a:gd name="T54" fmla="*/ 3267 w 781050"/>
                <a:gd name="T55" fmla="*/ 1997 h 781050"/>
                <a:gd name="T56" fmla="*/ 3374 w 781050"/>
                <a:gd name="T57" fmla="*/ 2547 h 781050"/>
                <a:gd name="T58" fmla="*/ 3700 w 781050"/>
                <a:gd name="T59" fmla="*/ 2818 h 781050"/>
                <a:gd name="T60" fmla="*/ 3456 w 781050"/>
                <a:gd name="T61" fmla="*/ 3158 h 781050"/>
                <a:gd name="T62" fmla="*/ 3032 w 781050"/>
                <a:gd name="T63" fmla="*/ 2972 h 781050"/>
                <a:gd name="T64" fmla="*/ 2703 w 781050"/>
                <a:gd name="T65" fmla="*/ 2579 h 781050"/>
                <a:gd name="T66" fmla="*/ 2603 w 781050"/>
                <a:gd name="T67" fmla="*/ 2890 h 781050"/>
                <a:gd name="T68" fmla="*/ 2517 w 781050"/>
                <a:gd name="T69" fmla="*/ 2346 h 781050"/>
                <a:gd name="T70" fmla="*/ 2180 w 781050"/>
                <a:gd name="T71" fmla="*/ 2129 h 781050"/>
                <a:gd name="T72" fmla="*/ 1538 w 781050"/>
                <a:gd name="T73" fmla="*/ 2191 h 781050"/>
                <a:gd name="T74" fmla="*/ 1190 w 781050"/>
                <a:gd name="T75" fmla="*/ 2469 h 781050"/>
                <a:gd name="T76" fmla="*/ 1516 w 781050"/>
                <a:gd name="T77" fmla="*/ 2686 h 781050"/>
                <a:gd name="T78" fmla="*/ 1599 w 781050"/>
                <a:gd name="T79" fmla="*/ 2610 h 781050"/>
                <a:gd name="T80" fmla="*/ 911 w 781050"/>
                <a:gd name="T81" fmla="*/ 2695 h 781050"/>
                <a:gd name="T82" fmla="*/ 572 w 781050"/>
                <a:gd name="T83" fmla="*/ 2955 h 781050"/>
                <a:gd name="T84" fmla="*/ 146 w 781050"/>
                <a:gd name="T85" fmla="*/ 2763 h 781050"/>
                <a:gd name="T86" fmla="*/ 380 w 781050"/>
                <a:gd name="T87" fmla="*/ 2424 h 781050"/>
                <a:gd name="T88" fmla="*/ 870 w 781050"/>
                <a:gd name="T89" fmla="*/ 2161 h 781050"/>
                <a:gd name="T90" fmla="*/ 482 w 781050"/>
                <a:gd name="T91" fmla="*/ 2081 h 781050"/>
                <a:gd name="T92" fmla="*/ 1163 w 781050"/>
                <a:gd name="T93" fmla="*/ 2012 h 781050"/>
                <a:gd name="T94" fmla="*/ 1434 w 781050"/>
                <a:gd name="T95" fmla="*/ 1743 h 78105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781050" h="781050" extrusionOk="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 anchor="ctr"/>
            <a:lstStyle/>
            <a:p>
              <a:endParaRPr lang="x-none"/>
            </a:p>
          </p:txBody>
        </p:sp>
        <p:sp>
          <p:nvSpPr>
            <p:cNvPr id="6167" name="Google Shape;82;g1fa1abc381b_3_0">
              <a:extLst>
                <a:ext uri="{FF2B5EF4-FFF2-40B4-BE49-F238E27FC236}">
                  <a16:creationId xmlns:a16="http://schemas.microsoft.com/office/drawing/2014/main" xmlns="" id="{6AB3ADBF-2EDD-2BD8-621F-9FA62B6B5706}"/>
                </a:ext>
              </a:extLst>
            </p:cNvPr>
            <p:cNvSpPr>
              <a:spLocks/>
            </p:cNvSpPr>
            <p:nvPr/>
          </p:nvSpPr>
          <p:spPr bwMode="auto">
            <a:xfrm>
              <a:off x="949438" y="2731227"/>
              <a:ext cx="484251" cy="474488"/>
            </a:xfrm>
            <a:custGeom>
              <a:avLst/>
              <a:gdLst>
                <a:gd name="T0" fmla="*/ 1356 w 781050"/>
                <a:gd name="T1" fmla="*/ 1230 h 781050"/>
                <a:gd name="T2" fmla="*/ 1008 w 781050"/>
                <a:gd name="T3" fmla="*/ 951 h 781050"/>
                <a:gd name="T4" fmla="*/ 737 w 781050"/>
                <a:gd name="T5" fmla="*/ 1211 h 781050"/>
                <a:gd name="T6" fmla="*/ 833 w 781050"/>
                <a:gd name="T7" fmla="*/ 1278 h 781050"/>
                <a:gd name="T8" fmla="*/ 725 w 781050"/>
                <a:gd name="T9" fmla="*/ 728 h 781050"/>
                <a:gd name="T10" fmla="*/ 400 w 781050"/>
                <a:gd name="T11" fmla="*/ 456 h 781050"/>
                <a:gd name="T12" fmla="*/ 642 w 781050"/>
                <a:gd name="T13" fmla="*/ 116 h 781050"/>
                <a:gd name="T14" fmla="*/ 1067 w 781050"/>
                <a:gd name="T15" fmla="*/ 303 h 781050"/>
                <a:gd name="T16" fmla="*/ 1396 w 781050"/>
                <a:gd name="T17" fmla="*/ 696 h 781050"/>
                <a:gd name="T18" fmla="*/ 1496 w 781050"/>
                <a:gd name="T19" fmla="*/ 385 h 781050"/>
                <a:gd name="T20" fmla="*/ 1582 w 781050"/>
                <a:gd name="T21" fmla="*/ 928 h 781050"/>
                <a:gd name="T22" fmla="*/ 1920 w 781050"/>
                <a:gd name="T23" fmla="*/ 1146 h 781050"/>
                <a:gd name="T24" fmla="*/ 2561 w 781050"/>
                <a:gd name="T25" fmla="*/ 1083 h 781050"/>
                <a:gd name="T26" fmla="*/ 2909 w 781050"/>
                <a:gd name="T27" fmla="*/ 805 h 781050"/>
                <a:gd name="T28" fmla="*/ 2583 w 781050"/>
                <a:gd name="T29" fmla="*/ 589 h 781050"/>
                <a:gd name="T30" fmla="*/ 2500 w 781050"/>
                <a:gd name="T31" fmla="*/ 665 h 781050"/>
                <a:gd name="T32" fmla="*/ 3188 w 781050"/>
                <a:gd name="T33" fmla="*/ 579 h 781050"/>
                <a:gd name="T34" fmla="*/ 3527 w 781050"/>
                <a:gd name="T35" fmla="*/ 318 h 781050"/>
                <a:gd name="T36" fmla="*/ 3951 w 781050"/>
                <a:gd name="T37" fmla="*/ 513 h 781050"/>
                <a:gd name="T38" fmla="*/ 3718 w 781050"/>
                <a:gd name="T39" fmla="*/ 852 h 781050"/>
                <a:gd name="T40" fmla="*/ 3228 w 781050"/>
                <a:gd name="T41" fmla="*/ 1115 h 781050"/>
                <a:gd name="T42" fmla="*/ 3616 w 781050"/>
                <a:gd name="T43" fmla="*/ 1196 h 781050"/>
                <a:gd name="T44" fmla="*/ 2936 w 781050"/>
                <a:gd name="T45" fmla="*/ 1264 h 781050"/>
                <a:gd name="T46" fmla="*/ 2665 w 781050"/>
                <a:gd name="T47" fmla="*/ 1533 h 781050"/>
                <a:gd name="T48" fmla="*/ 2743 w 781050"/>
                <a:gd name="T49" fmla="*/ 2046 h 781050"/>
                <a:gd name="T50" fmla="*/ 3092 w 781050"/>
                <a:gd name="T51" fmla="*/ 2325 h 781050"/>
                <a:gd name="T52" fmla="*/ 3363 w 781050"/>
                <a:gd name="T53" fmla="*/ 2064 h 781050"/>
                <a:gd name="T54" fmla="*/ 3267 w 781050"/>
                <a:gd name="T55" fmla="*/ 1997 h 781050"/>
                <a:gd name="T56" fmla="*/ 3374 w 781050"/>
                <a:gd name="T57" fmla="*/ 2547 h 781050"/>
                <a:gd name="T58" fmla="*/ 3700 w 781050"/>
                <a:gd name="T59" fmla="*/ 2818 h 781050"/>
                <a:gd name="T60" fmla="*/ 3456 w 781050"/>
                <a:gd name="T61" fmla="*/ 3158 h 781050"/>
                <a:gd name="T62" fmla="*/ 3032 w 781050"/>
                <a:gd name="T63" fmla="*/ 2972 h 781050"/>
                <a:gd name="T64" fmla="*/ 2703 w 781050"/>
                <a:gd name="T65" fmla="*/ 2579 h 781050"/>
                <a:gd name="T66" fmla="*/ 2603 w 781050"/>
                <a:gd name="T67" fmla="*/ 2890 h 781050"/>
                <a:gd name="T68" fmla="*/ 2517 w 781050"/>
                <a:gd name="T69" fmla="*/ 2346 h 781050"/>
                <a:gd name="T70" fmla="*/ 2180 w 781050"/>
                <a:gd name="T71" fmla="*/ 2129 h 781050"/>
                <a:gd name="T72" fmla="*/ 1538 w 781050"/>
                <a:gd name="T73" fmla="*/ 2191 h 781050"/>
                <a:gd name="T74" fmla="*/ 1190 w 781050"/>
                <a:gd name="T75" fmla="*/ 2469 h 781050"/>
                <a:gd name="T76" fmla="*/ 1516 w 781050"/>
                <a:gd name="T77" fmla="*/ 2686 h 781050"/>
                <a:gd name="T78" fmla="*/ 1599 w 781050"/>
                <a:gd name="T79" fmla="*/ 2610 h 781050"/>
                <a:gd name="T80" fmla="*/ 911 w 781050"/>
                <a:gd name="T81" fmla="*/ 2695 h 781050"/>
                <a:gd name="T82" fmla="*/ 572 w 781050"/>
                <a:gd name="T83" fmla="*/ 2955 h 781050"/>
                <a:gd name="T84" fmla="*/ 146 w 781050"/>
                <a:gd name="T85" fmla="*/ 2763 h 781050"/>
                <a:gd name="T86" fmla="*/ 380 w 781050"/>
                <a:gd name="T87" fmla="*/ 2424 h 781050"/>
                <a:gd name="T88" fmla="*/ 870 w 781050"/>
                <a:gd name="T89" fmla="*/ 2161 h 781050"/>
                <a:gd name="T90" fmla="*/ 482 w 781050"/>
                <a:gd name="T91" fmla="*/ 2081 h 781050"/>
                <a:gd name="T92" fmla="*/ 1163 w 781050"/>
                <a:gd name="T93" fmla="*/ 2012 h 781050"/>
                <a:gd name="T94" fmla="*/ 1434 w 781050"/>
                <a:gd name="T95" fmla="*/ 1743 h 78105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781050" h="781050" extrusionOk="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 anchor="ctr"/>
            <a:lstStyle/>
            <a:p>
              <a:endParaRPr lang="x-none"/>
            </a:p>
          </p:txBody>
        </p:sp>
        <p:sp>
          <p:nvSpPr>
            <p:cNvPr id="6168" name="Google Shape;83;g1fa1abc381b_3_0">
              <a:extLst>
                <a:ext uri="{FF2B5EF4-FFF2-40B4-BE49-F238E27FC236}">
                  <a16:creationId xmlns:a16="http://schemas.microsoft.com/office/drawing/2014/main" xmlns="" id="{62E4E223-1BA9-473C-3702-494DD3642BD3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266" y="3189767"/>
              <a:ext cx="484251" cy="474488"/>
            </a:xfrm>
            <a:custGeom>
              <a:avLst/>
              <a:gdLst>
                <a:gd name="T0" fmla="*/ 1356 w 781050"/>
                <a:gd name="T1" fmla="*/ 1230 h 781050"/>
                <a:gd name="T2" fmla="*/ 1008 w 781050"/>
                <a:gd name="T3" fmla="*/ 951 h 781050"/>
                <a:gd name="T4" fmla="*/ 737 w 781050"/>
                <a:gd name="T5" fmla="*/ 1211 h 781050"/>
                <a:gd name="T6" fmla="*/ 833 w 781050"/>
                <a:gd name="T7" fmla="*/ 1278 h 781050"/>
                <a:gd name="T8" fmla="*/ 725 w 781050"/>
                <a:gd name="T9" fmla="*/ 728 h 781050"/>
                <a:gd name="T10" fmla="*/ 400 w 781050"/>
                <a:gd name="T11" fmla="*/ 456 h 781050"/>
                <a:gd name="T12" fmla="*/ 642 w 781050"/>
                <a:gd name="T13" fmla="*/ 116 h 781050"/>
                <a:gd name="T14" fmla="*/ 1067 w 781050"/>
                <a:gd name="T15" fmla="*/ 303 h 781050"/>
                <a:gd name="T16" fmla="*/ 1396 w 781050"/>
                <a:gd name="T17" fmla="*/ 696 h 781050"/>
                <a:gd name="T18" fmla="*/ 1496 w 781050"/>
                <a:gd name="T19" fmla="*/ 385 h 781050"/>
                <a:gd name="T20" fmla="*/ 1582 w 781050"/>
                <a:gd name="T21" fmla="*/ 928 h 781050"/>
                <a:gd name="T22" fmla="*/ 1920 w 781050"/>
                <a:gd name="T23" fmla="*/ 1146 h 781050"/>
                <a:gd name="T24" fmla="*/ 2561 w 781050"/>
                <a:gd name="T25" fmla="*/ 1083 h 781050"/>
                <a:gd name="T26" fmla="*/ 2909 w 781050"/>
                <a:gd name="T27" fmla="*/ 805 h 781050"/>
                <a:gd name="T28" fmla="*/ 2583 w 781050"/>
                <a:gd name="T29" fmla="*/ 589 h 781050"/>
                <a:gd name="T30" fmla="*/ 2500 w 781050"/>
                <a:gd name="T31" fmla="*/ 665 h 781050"/>
                <a:gd name="T32" fmla="*/ 3188 w 781050"/>
                <a:gd name="T33" fmla="*/ 579 h 781050"/>
                <a:gd name="T34" fmla="*/ 3527 w 781050"/>
                <a:gd name="T35" fmla="*/ 318 h 781050"/>
                <a:gd name="T36" fmla="*/ 3951 w 781050"/>
                <a:gd name="T37" fmla="*/ 513 h 781050"/>
                <a:gd name="T38" fmla="*/ 3718 w 781050"/>
                <a:gd name="T39" fmla="*/ 852 h 781050"/>
                <a:gd name="T40" fmla="*/ 3228 w 781050"/>
                <a:gd name="T41" fmla="*/ 1115 h 781050"/>
                <a:gd name="T42" fmla="*/ 3616 w 781050"/>
                <a:gd name="T43" fmla="*/ 1196 h 781050"/>
                <a:gd name="T44" fmla="*/ 2936 w 781050"/>
                <a:gd name="T45" fmla="*/ 1264 h 781050"/>
                <a:gd name="T46" fmla="*/ 2665 w 781050"/>
                <a:gd name="T47" fmla="*/ 1533 h 781050"/>
                <a:gd name="T48" fmla="*/ 2743 w 781050"/>
                <a:gd name="T49" fmla="*/ 2046 h 781050"/>
                <a:gd name="T50" fmla="*/ 3092 w 781050"/>
                <a:gd name="T51" fmla="*/ 2325 h 781050"/>
                <a:gd name="T52" fmla="*/ 3363 w 781050"/>
                <a:gd name="T53" fmla="*/ 2064 h 781050"/>
                <a:gd name="T54" fmla="*/ 3267 w 781050"/>
                <a:gd name="T55" fmla="*/ 1997 h 781050"/>
                <a:gd name="T56" fmla="*/ 3374 w 781050"/>
                <a:gd name="T57" fmla="*/ 2547 h 781050"/>
                <a:gd name="T58" fmla="*/ 3700 w 781050"/>
                <a:gd name="T59" fmla="*/ 2818 h 781050"/>
                <a:gd name="T60" fmla="*/ 3456 w 781050"/>
                <a:gd name="T61" fmla="*/ 3158 h 781050"/>
                <a:gd name="T62" fmla="*/ 3032 w 781050"/>
                <a:gd name="T63" fmla="*/ 2972 h 781050"/>
                <a:gd name="T64" fmla="*/ 2703 w 781050"/>
                <a:gd name="T65" fmla="*/ 2579 h 781050"/>
                <a:gd name="T66" fmla="*/ 2603 w 781050"/>
                <a:gd name="T67" fmla="*/ 2890 h 781050"/>
                <a:gd name="T68" fmla="*/ 2517 w 781050"/>
                <a:gd name="T69" fmla="*/ 2346 h 781050"/>
                <a:gd name="T70" fmla="*/ 2180 w 781050"/>
                <a:gd name="T71" fmla="*/ 2129 h 781050"/>
                <a:gd name="T72" fmla="*/ 1538 w 781050"/>
                <a:gd name="T73" fmla="*/ 2191 h 781050"/>
                <a:gd name="T74" fmla="*/ 1190 w 781050"/>
                <a:gd name="T75" fmla="*/ 2469 h 781050"/>
                <a:gd name="T76" fmla="*/ 1516 w 781050"/>
                <a:gd name="T77" fmla="*/ 2686 h 781050"/>
                <a:gd name="T78" fmla="*/ 1599 w 781050"/>
                <a:gd name="T79" fmla="*/ 2610 h 781050"/>
                <a:gd name="T80" fmla="*/ 911 w 781050"/>
                <a:gd name="T81" fmla="*/ 2695 h 781050"/>
                <a:gd name="T82" fmla="*/ 572 w 781050"/>
                <a:gd name="T83" fmla="*/ 2955 h 781050"/>
                <a:gd name="T84" fmla="*/ 146 w 781050"/>
                <a:gd name="T85" fmla="*/ 2763 h 781050"/>
                <a:gd name="T86" fmla="*/ 380 w 781050"/>
                <a:gd name="T87" fmla="*/ 2424 h 781050"/>
                <a:gd name="T88" fmla="*/ 870 w 781050"/>
                <a:gd name="T89" fmla="*/ 2161 h 781050"/>
                <a:gd name="T90" fmla="*/ 482 w 781050"/>
                <a:gd name="T91" fmla="*/ 2081 h 781050"/>
                <a:gd name="T92" fmla="*/ 1163 w 781050"/>
                <a:gd name="T93" fmla="*/ 2012 h 781050"/>
                <a:gd name="T94" fmla="*/ 1434 w 781050"/>
                <a:gd name="T95" fmla="*/ 1743 h 78105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781050" h="781050" extrusionOk="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 anchor="ctr"/>
            <a:lstStyle/>
            <a:p>
              <a:endParaRPr lang="x-none"/>
            </a:p>
          </p:txBody>
        </p:sp>
        <p:sp>
          <p:nvSpPr>
            <p:cNvPr id="6169" name="Google Shape;84;g1fa1abc381b_3_0">
              <a:extLst>
                <a:ext uri="{FF2B5EF4-FFF2-40B4-BE49-F238E27FC236}">
                  <a16:creationId xmlns:a16="http://schemas.microsoft.com/office/drawing/2014/main" xmlns="" id="{75201A66-686C-1DEE-02EC-388DDBC22AE0}"/>
                </a:ext>
              </a:extLst>
            </p:cNvPr>
            <p:cNvSpPr>
              <a:spLocks/>
            </p:cNvSpPr>
            <p:nvPr/>
          </p:nvSpPr>
          <p:spPr bwMode="auto">
            <a:xfrm>
              <a:off x="949439" y="3189767"/>
              <a:ext cx="484251" cy="474488"/>
            </a:xfrm>
            <a:custGeom>
              <a:avLst/>
              <a:gdLst>
                <a:gd name="T0" fmla="*/ 1356 w 781050"/>
                <a:gd name="T1" fmla="*/ 1230 h 781050"/>
                <a:gd name="T2" fmla="*/ 1008 w 781050"/>
                <a:gd name="T3" fmla="*/ 951 h 781050"/>
                <a:gd name="T4" fmla="*/ 737 w 781050"/>
                <a:gd name="T5" fmla="*/ 1211 h 781050"/>
                <a:gd name="T6" fmla="*/ 833 w 781050"/>
                <a:gd name="T7" fmla="*/ 1278 h 781050"/>
                <a:gd name="T8" fmla="*/ 725 w 781050"/>
                <a:gd name="T9" fmla="*/ 728 h 781050"/>
                <a:gd name="T10" fmla="*/ 400 w 781050"/>
                <a:gd name="T11" fmla="*/ 456 h 781050"/>
                <a:gd name="T12" fmla="*/ 642 w 781050"/>
                <a:gd name="T13" fmla="*/ 116 h 781050"/>
                <a:gd name="T14" fmla="*/ 1067 w 781050"/>
                <a:gd name="T15" fmla="*/ 303 h 781050"/>
                <a:gd name="T16" fmla="*/ 1396 w 781050"/>
                <a:gd name="T17" fmla="*/ 696 h 781050"/>
                <a:gd name="T18" fmla="*/ 1496 w 781050"/>
                <a:gd name="T19" fmla="*/ 385 h 781050"/>
                <a:gd name="T20" fmla="*/ 1582 w 781050"/>
                <a:gd name="T21" fmla="*/ 928 h 781050"/>
                <a:gd name="T22" fmla="*/ 1920 w 781050"/>
                <a:gd name="T23" fmla="*/ 1146 h 781050"/>
                <a:gd name="T24" fmla="*/ 2561 w 781050"/>
                <a:gd name="T25" fmla="*/ 1083 h 781050"/>
                <a:gd name="T26" fmla="*/ 2909 w 781050"/>
                <a:gd name="T27" fmla="*/ 805 h 781050"/>
                <a:gd name="T28" fmla="*/ 2583 w 781050"/>
                <a:gd name="T29" fmla="*/ 589 h 781050"/>
                <a:gd name="T30" fmla="*/ 2500 w 781050"/>
                <a:gd name="T31" fmla="*/ 665 h 781050"/>
                <a:gd name="T32" fmla="*/ 3188 w 781050"/>
                <a:gd name="T33" fmla="*/ 579 h 781050"/>
                <a:gd name="T34" fmla="*/ 3527 w 781050"/>
                <a:gd name="T35" fmla="*/ 318 h 781050"/>
                <a:gd name="T36" fmla="*/ 3951 w 781050"/>
                <a:gd name="T37" fmla="*/ 513 h 781050"/>
                <a:gd name="T38" fmla="*/ 3718 w 781050"/>
                <a:gd name="T39" fmla="*/ 852 h 781050"/>
                <a:gd name="T40" fmla="*/ 3228 w 781050"/>
                <a:gd name="T41" fmla="*/ 1115 h 781050"/>
                <a:gd name="T42" fmla="*/ 3616 w 781050"/>
                <a:gd name="T43" fmla="*/ 1196 h 781050"/>
                <a:gd name="T44" fmla="*/ 2936 w 781050"/>
                <a:gd name="T45" fmla="*/ 1264 h 781050"/>
                <a:gd name="T46" fmla="*/ 2665 w 781050"/>
                <a:gd name="T47" fmla="*/ 1533 h 781050"/>
                <a:gd name="T48" fmla="*/ 2743 w 781050"/>
                <a:gd name="T49" fmla="*/ 2046 h 781050"/>
                <a:gd name="T50" fmla="*/ 3092 w 781050"/>
                <a:gd name="T51" fmla="*/ 2325 h 781050"/>
                <a:gd name="T52" fmla="*/ 3363 w 781050"/>
                <a:gd name="T53" fmla="*/ 2064 h 781050"/>
                <a:gd name="T54" fmla="*/ 3267 w 781050"/>
                <a:gd name="T55" fmla="*/ 1997 h 781050"/>
                <a:gd name="T56" fmla="*/ 3374 w 781050"/>
                <a:gd name="T57" fmla="*/ 2547 h 781050"/>
                <a:gd name="T58" fmla="*/ 3700 w 781050"/>
                <a:gd name="T59" fmla="*/ 2818 h 781050"/>
                <a:gd name="T60" fmla="*/ 3456 w 781050"/>
                <a:gd name="T61" fmla="*/ 3158 h 781050"/>
                <a:gd name="T62" fmla="*/ 3032 w 781050"/>
                <a:gd name="T63" fmla="*/ 2972 h 781050"/>
                <a:gd name="T64" fmla="*/ 2703 w 781050"/>
                <a:gd name="T65" fmla="*/ 2579 h 781050"/>
                <a:gd name="T66" fmla="*/ 2603 w 781050"/>
                <a:gd name="T67" fmla="*/ 2890 h 781050"/>
                <a:gd name="T68" fmla="*/ 2517 w 781050"/>
                <a:gd name="T69" fmla="*/ 2346 h 781050"/>
                <a:gd name="T70" fmla="*/ 2180 w 781050"/>
                <a:gd name="T71" fmla="*/ 2129 h 781050"/>
                <a:gd name="T72" fmla="*/ 1538 w 781050"/>
                <a:gd name="T73" fmla="*/ 2191 h 781050"/>
                <a:gd name="T74" fmla="*/ 1190 w 781050"/>
                <a:gd name="T75" fmla="*/ 2469 h 781050"/>
                <a:gd name="T76" fmla="*/ 1516 w 781050"/>
                <a:gd name="T77" fmla="*/ 2686 h 781050"/>
                <a:gd name="T78" fmla="*/ 1599 w 781050"/>
                <a:gd name="T79" fmla="*/ 2610 h 781050"/>
                <a:gd name="T80" fmla="*/ 911 w 781050"/>
                <a:gd name="T81" fmla="*/ 2695 h 781050"/>
                <a:gd name="T82" fmla="*/ 572 w 781050"/>
                <a:gd name="T83" fmla="*/ 2955 h 781050"/>
                <a:gd name="T84" fmla="*/ 146 w 781050"/>
                <a:gd name="T85" fmla="*/ 2763 h 781050"/>
                <a:gd name="T86" fmla="*/ 380 w 781050"/>
                <a:gd name="T87" fmla="*/ 2424 h 781050"/>
                <a:gd name="T88" fmla="*/ 870 w 781050"/>
                <a:gd name="T89" fmla="*/ 2161 h 781050"/>
                <a:gd name="T90" fmla="*/ 482 w 781050"/>
                <a:gd name="T91" fmla="*/ 2081 h 781050"/>
                <a:gd name="T92" fmla="*/ 1163 w 781050"/>
                <a:gd name="T93" fmla="*/ 2012 h 781050"/>
                <a:gd name="T94" fmla="*/ 1434 w 781050"/>
                <a:gd name="T95" fmla="*/ 1743 h 78105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781050" h="781050" extrusionOk="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 anchor="ctr"/>
            <a:lstStyle/>
            <a:p>
              <a:endParaRPr lang="x-none"/>
            </a:p>
          </p:txBody>
        </p:sp>
      </p:grpSp>
      <p:grpSp>
        <p:nvGrpSpPr>
          <p:cNvPr id="6147" name="Google Shape;85;g1fa1abc381b_3_0">
            <a:extLst>
              <a:ext uri="{FF2B5EF4-FFF2-40B4-BE49-F238E27FC236}">
                <a16:creationId xmlns:a16="http://schemas.microsoft.com/office/drawing/2014/main" xmlns="" id="{77DE3585-A4AE-CB23-474E-BB50653A856B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863600" y="1636713"/>
            <a:ext cx="1662113" cy="1639887"/>
            <a:chOff x="464266" y="2731227"/>
            <a:chExt cx="969424" cy="933028"/>
          </a:xfrm>
        </p:grpSpPr>
        <p:sp>
          <p:nvSpPr>
            <p:cNvPr id="6162" name="Google Shape;86;g1fa1abc381b_3_0">
              <a:extLst>
                <a:ext uri="{FF2B5EF4-FFF2-40B4-BE49-F238E27FC236}">
                  <a16:creationId xmlns:a16="http://schemas.microsoft.com/office/drawing/2014/main" xmlns="" id="{B54561F9-CDF3-B571-3AFB-7406329A2598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266" y="2731227"/>
              <a:ext cx="484251" cy="474488"/>
            </a:xfrm>
            <a:custGeom>
              <a:avLst/>
              <a:gdLst>
                <a:gd name="T0" fmla="*/ 1356 w 781050"/>
                <a:gd name="T1" fmla="*/ 1230 h 781050"/>
                <a:gd name="T2" fmla="*/ 1008 w 781050"/>
                <a:gd name="T3" fmla="*/ 951 h 781050"/>
                <a:gd name="T4" fmla="*/ 737 w 781050"/>
                <a:gd name="T5" fmla="*/ 1211 h 781050"/>
                <a:gd name="T6" fmla="*/ 833 w 781050"/>
                <a:gd name="T7" fmla="*/ 1278 h 781050"/>
                <a:gd name="T8" fmla="*/ 725 w 781050"/>
                <a:gd name="T9" fmla="*/ 728 h 781050"/>
                <a:gd name="T10" fmla="*/ 400 w 781050"/>
                <a:gd name="T11" fmla="*/ 456 h 781050"/>
                <a:gd name="T12" fmla="*/ 642 w 781050"/>
                <a:gd name="T13" fmla="*/ 116 h 781050"/>
                <a:gd name="T14" fmla="*/ 1067 w 781050"/>
                <a:gd name="T15" fmla="*/ 303 h 781050"/>
                <a:gd name="T16" fmla="*/ 1396 w 781050"/>
                <a:gd name="T17" fmla="*/ 696 h 781050"/>
                <a:gd name="T18" fmla="*/ 1496 w 781050"/>
                <a:gd name="T19" fmla="*/ 385 h 781050"/>
                <a:gd name="T20" fmla="*/ 1582 w 781050"/>
                <a:gd name="T21" fmla="*/ 928 h 781050"/>
                <a:gd name="T22" fmla="*/ 1920 w 781050"/>
                <a:gd name="T23" fmla="*/ 1146 h 781050"/>
                <a:gd name="T24" fmla="*/ 2561 w 781050"/>
                <a:gd name="T25" fmla="*/ 1083 h 781050"/>
                <a:gd name="T26" fmla="*/ 2909 w 781050"/>
                <a:gd name="T27" fmla="*/ 805 h 781050"/>
                <a:gd name="T28" fmla="*/ 2583 w 781050"/>
                <a:gd name="T29" fmla="*/ 589 h 781050"/>
                <a:gd name="T30" fmla="*/ 2500 w 781050"/>
                <a:gd name="T31" fmla="*/ 665 h 781050"/>
                <a:gd name="T32" fmla="*/ 3188 w 781050"/>
                <a:gd name="T33" fmla="*/ 579 h 781050"/>
                <a:gd name="T34" fmla="*/ 3527 w 781050"/>
                <a:gd name="T35" fmla="*/ 318 h 781050"/>
                <a:gd name="T36" fmla="*/ 3951 w 781050"/>
                <a:gd name="T37" fmla="*/ 513 h 781050"/>
                <a:gd name="T38" fmla="*/ 3718 w 781050"/>
                <a:gd name="T39" fmla="*/ 852 h 781050"/>
                <a:gd name="T40" fmla="*/ 3228 w 781050"/>
                <a:gd name="T41" fmla="*/ 1115 h 781050"/>
                <a:gd name="T42" fmla="*/ 3616 w 781050"/>
                <a:gd name="T43" fmla="*/ 1196 h 781050"/>
                <a:gd name="T44" fmla="*/ 2936 w 781050"/>
                <a:gd name="T45" fmla="*/ 1264 h 781050"/>
                <a:gd name="T46" fmla="*/ 2665 w 781050"/>
                <a:gd name="T47" fmla="*/ 1533 h 781050"/>
                <a:gd name="T48" fmla="*/ 2743 w 781050"/>
                <a:gd name="T49" fmla="*/ 2046 h 781050"/>
                <a:gd name="T50" fmla="*/ 3092 w 781050"/>
                <a:gd name="T51" fmla="*/ 2325 h 781050"/>
                <a:gd name="T52" fmla="*/ 3363 w 781050"/>
                <a:gd name="T53" fmla="*/ 2064 h 781050"/>
                <a:gd name="T54" fmla="*/ 3267 w 781050"/>
                <a:gd name="T55" fmla="*/ 1997 h 781050"/>
                <a:gd name="T56" fmla="*/ 3374 w 781050"/>
                <a:gd name="T57" fmla="*/ 2547 h 781050"/>
                <a:gd name="T58" fmla="*/ 3700 w 781050"/>
                <a:gd name="T59" fmla="*/ 2818 h 781050"/>
                <a:gd name="T60" fmla="*/ 3456 w 781050"/>
                <a:gd name="T61" fmla="*/ 3158 h 781050"/>
                <a:gd name="T62" fmla="*/ 3032 w 781050"/>
                <a:gd name="T63" fmla="*/ 2972 h 781050"/>
                <a:gd name="T64" fmla="*/ 2703 w 781050"/>
                <a:gd name="T65" fmla="*/ 2579 h 781050"/>
                <a:gd name="T66" fmla="*/ 2603 w 781050"/>
                <a:gd name="T67" fmla="*/ 2890 h 781050"/>
                <a:gd name="T68" fmla="*/ 2517 w 781050"/>
                <a:gd name="T69" fmla="*/ 2346 h 781050"/>
                <a:gd name="T70" fmla="*/ 2180 w 781050"/>
                <a:gd name="T71" fmla="*/ 2129 h 781050"/>
                <a:gd name="T72" fmla="*/ 1538 w 781050"/>
                <a:gd name="T73" fmla="*/ 2191 h 781050"/>
                <a:gd name="T74" fmla="*/ 1190 w 781050"/>
                <a:gd name="T75" fmla="*/ 2469 h 781050"/>
                <a:gd name="T76" fmla="*/ 1516 w 781050"/>
                <a:gd name="T77" fmla="*/ 2686 h 781050"/>
                <a:gd name="T78" fmla="*/ 1599 w 781050"/>
                <a:gd name="T79" fmla="*/ 2610 h 781050"/>
                <a:gd name="T80" fmla="*/ 911 w 781050"/>
                <a:gd name="T81" fmla="*/ 2695 h 781050"/>
                <a:gd name="T82" fmla="*/ 572 w 781050"/>
                <a:gd name="T83" fmla="*/ 2955 h 781050"/>
                <a:gd name="T84" fmla="*/ 146 w 781050"/>
                <a:gd name="T85" fmla="*/ 2763 h 781050"/>
                <a:gd name="T86" fmla="*/ 380 w 781050"/>
                <a:gd name="T87" fmla="*/ 2424 h 781050"/>
                <a:gd name="T88" fmla="*/ 870 w 781050"/>
                <a:gd name="T89" fmla="*/ 2161 h 781050"/>
                <a:gd name="T90" fmla="*/ 482 w 781050"/>
                <a:gd name="T91" fmla="*/ 2081 h 781050"/>
                <a:gd name="T92" fmla="*/ 1163 w 781050"/>
                <a:gd name="T93" fmla="*/ 2012 h 781050"/>
                <a:gd name="T94" fmla="*/ 1434 w 781050"/>
                <a:gd name="T95" fmla="*/ 1743 h 78105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781050" h="781050" extrusionOk="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 anchor="ctr"/>
            <a:lstStyle/>
            <a:p>
              <a:endParaRPr lang="x-none"/>
            </a:p>
          </p:txBody>
        </p:sp>
        <p:sp>
          <p:nvSpPr>
            <p:cNvPr id="6163" name="Google Shape;87;g1fa1abc381b_3_0">
              <a:extLst>
                <a:ext uri="{FF2B5EF4-FFF2-40B4-BE49-F238E27FC236}">
                  <a16:creationId xmlns:a16="http://schemas.microsoft.com/office/drawing/2014/main" xmlns="" id="{0394D5CC-F244-8FEC-C263-61123C90BD15}"/>
                </a:ext>
              </a:extLst>
            </p:cNvPr>
            <p:cNvSpPr>
              <a:spLocks/>
            </p:cNvSpPr>
            <p:nvPr/>
          </p:nvSpPr>
          <p:spPr bwMode="auto">
            <a:xfrm>
              <a:off x="949438" y="2731227"/>
              <a:ext cx="484251" cy="474488"/>
            </a:xfrm>
            <a:custGeom>
              <a:avLst/>
              <a:gdLst>
                <a:gd name="T0" fmla="*/ 1356 w 781050"/>
                <a:gd name="T1" fmla="*/ 1230 h 781050"/>
                <a:gd name="T2" fmla="*/ 1008 w 781050"/>
                <a:gd name="T3" fmla="*/ 951 h 781050"/>
                <a:gd name="T4" fmla="*/ 737 w 781050"/>
                <a:gd name="T5" fmla="*/ 1211 h 781050"/>
                <a:gd name="T6" fmla="*/ 833 w 781050"/>
                <a:gd name="T7" fmla="*/ 1278 h 781050"/>
                <a:gd name="T8" fmla="*/ 725 w 781050"/>
                <a:gd name="T9" fmla="*/ 728 h 781050"/>
                <a:gd name="T10" fmla="*/ 400 w 781050"/>
                <a:gd name="T11" fmla="*/ 456 h 781050"/>
                <a:gd name="T12" fmla="*/ 642 w 781050"/>
                <a:gd name="T13" fmla="*/ 116 h 781050"/>
                <a:gd name="T14" fmla="*/ 1067 w 781050"/>
                <a:gd name="T15" fmla="*/ 303 h 781050"/>
                <a:gd name="T16" fmla="*/ 1396 w 781050"/>
                <a:gd name="T17" fmla="*/ 696 h 781050"/>
                <a:gd name="T18" fmla="*/ 1496 w 781050"/>
                <a:gd name="T19" fmla="*/ 385 h 781050"/>
                <a:gd name="T20" fmla="*/ 1582 w 781050"/>
                <a:gd name="T21" fmla="*/ 928 h 781050"/>
                <a:gd name="T22" fmla="*/ 1920 w 781050"/>
                <a:gd name="T23" fmla="*/ 1146 h 781050"/>
                <a:gd name="T24" fmla="*/ 2561 w 781050"/>
                <a:gd name="T25" fmla="*/ 1083 h 781050"/>
                <a:gd name="T26" fmla="*/ 2909 w 781050"/>
                <a:gd name="T27" fmla="*/ 805 h 781050"/>
                <a:gd name="T28" fmla="*/ 2583 w 781050"/>
                <a:gd name="T29" fmla="*/ 589 h 781050"/>
                <a:gd name="T30" fmla="*/ 2500 w 781050"/>
                <a:gd name="T31" fmla="*/ 665 h 781050"/>
                <a:gd name="T32" fmla="*/ 3188 w 781050"/>
                <a:gd name="T33" fmla="*/ 579 h 781050"/>
                <a:gd name="T34" fmla="*/ 3527 w 781050"/>
                <a:gd name="T35" fmla="*/ 318 h 781050"/>
                <a:gd name="T36" fmla="*/ 3951 w 781050"/>
                <a:gd name="T37" fmla="*/ 513 h 781050"/>
                <a:gd name="T38" fmla="*/ 3718 w 781050"/>
                <a:gd name="T39" fmla="*/ 852 h 781050"/>
                <a:gd name="T40" fmla="*/ 3228 w 781050"/>
                <a:gd name="T41" fmla="*/ 1115 h 781050"/>
                <a:gd name="T42" fmla="*/ 3616 w 781050"/>
                <a:gd name="T43" fmla="*/ 1196 h 781050"/>
                <a:gd name="T44" fmla="*/ 2936 w 781050"/>
                <a:gd name="T45" fmla="*/ 1264 h 781050"/>
                <a:gd name="T46" fmla="*/ 2665 w 781050"/>
                <a:gd name="T47" fmla="*/ 1533 h 781050"/>
                <a:gd name="T48" fmla="*/ 2743 w 781050"/>
                <a:gd name="T49" fmla="*/ 2046 h 781050"/>
                <a:gd name="T50" fmla="*/ 3092 w 781050"/>
                <a:gd name="T51" fmla="*/ 2325 h 781050"/>
                <a:gd name="T52" fmla="*/ 3363 w 781050"/>
                <a:gd name="T53" fmla="*/ 2064 h 781050"/>
                <a:gd name="T54" fmla="*/ 3267 w 781050"/>
                <a:gd name="T55" fmla="*/ 1997 h 781050"/>
                <a:gd name="T56" fmla="*/ 3374 w 781050"/>
                <a:gd name="T57" fmla="*/ 2547 h 781050"/>
                <a:gd name="T58" fmla="*/ 3700 w 781050"/>
                <a:gd name="T59" fmla="*/ 2818 h 781050"/>
                <a:gd name="T60" fmla="*/ 3456 w 781050"/>
                <a:gd name="T61" fmla="*/ 3158 h 781050"/>
                <a:gd name="T62" fmla="*/ 3032 w 781050"/>
                <a:gd name="T63" fmla="*/ 2972 h 781050"/>
                <a:gd name="T64" fmla="*/ 2703 w 781050"/>
                <a:gd name="T65" fmla="*/ 2579 h 781050"/>
                <a:gd name="T66" fmla="*/ 2603 w 781050"/>
                <a:gd name="T67" fmla="*/ 2890 h 781050"/>
                <a:gd name="T68" fmla="*/ 2517 w 781050"/>
                <a:gd name="T69" fmla="*/ 2346 h 781050"/>
                <a:gd name="T70" fmla="*/ 2180 w 781050"/>
                <a:gd name="T71" fmla="*/ 2129 h 781050"/>
                <a:gd name="T72" fmla="*/ 1538 w 781050"/>
                <a:gd name="T73" fmla="*/ 2191 h 781050"/>
                <a:gd name="T74" fmla="*/ 1190 w 781050"/>
                <a:gd name="T75" fmla="*/ 2469 h 781050"/>
                <a:gd name="T76" fmla="*/ 1516 w 781050"/>
                <a:gd name="T77" fmla="*/ 2686 h 781050"/>
                <a:gd name="T78" fmla="*/ 1599 w 781050"/>
                <a:gd name="T79" fmla="*/ 2610 h 781050"/>
                <a:gd name="T80" fmla="*/ 911 w 781050"/>
                <a:gd name="T81" fmla="*/ 2695 h 781050"/>
                <a:gd name="T82" fmla="*/ 572 w 781050"/>
                <a:gd name="T83" fmla="*/ 2955 h 781050"/>
                <a:gd name="T84" fmla="*/ 146 w 781050"/>
                <a:gd name="T85" fmla="*/ 2763 h 781050"/>
                <a:gd name="T86" fmla="*/ 380 w 781050"/>
                <a:gd name="T87" fmla="*/ 2424 h 781050"/>
                <a:gd name="T88" fmla="*/ 870 w 781050"/>
                <a:gd name="T89" fmla="*/ 2161 h 781050"/>
                <a:gd name="T90" fmla="*/ 482 w 781050"/>
                <a:gd name="T91" fmla="*/ 2081 h 781050"/>
                <a:gd name="T92" fmla="*/ 1163 w 781050"/>
                <a:gd name="T93" fmla="*/ 2012 h 781050"/>
                <a:gd name="T94" fmla="*/ 1434 w 781050"/>
                <a:gd name="T95" fmla="*/ 1743 h 78105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781050" h="781050" extrusionOk="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 anchor="ctr"/>
            <a:lstStyle/>
            <a:p>
              <a:endParaRPr lang="x-none"/>
            </a:p>
          </p:txBody>
        </p:sp>
        <p:sp>
          <p:nvSpPr>
            <p:cNvPr id="6164" name="Google Shape;88;g1fa1abc381b_3_0">
              <a:extLst>
                <a:ext uri="{FF2B5EF4-FFF2-40B4-BE49-F238E27FC236}">
                  <a16:creationId xmlns:a16="http://schemas.microsoft.com/office/drawing/2014/main" xmlns="" id="{CBF16EF9-67A8-B871-A93B-D14B9FC15B96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266" y="3189767"/>
              <a:ext cx="484251" cy="474488"/>
            </a:xfrm>
            <a:custGeom>
              <a:avLst/>
              <a:gdLst>
                <a:gd name="T0" fmla="*/ 1356 w 781050"/>
                <a:gd name="T1" fmla="*/ 1230 h 781050"/>
                <a:gd name="T2" fmla="*/ 1008 w 781050"/>
                <a:gd name="T3" fmla="*/ 951 h 781050"/>
                <a:gd name="T4" fmla="*/ 737 w 781050"/>
                <a:gd name="T5" fmla="*/ 1211 h 781050"/>
                <a:gd name="T6" fmla="*/ 833 w 781050"/>
                <a:gd name="T7" fmla="*/ 1278 h 781050"/>
                <a:gd name="T8" fmla="*/ 725 w 781050"/>
                <a:gd name="T9" fmla="*/ 728 h 781050"/>
                <a:gd name="T10" fmla="*/ 400 w 781050"/>
                <a:gd name="T11" fmla="*/ 456 h 781050"/>
                <a:gd name="T12" fmla="*/ 642 w 781050"/>
                <a:gd name="T13" fmla="*/ 116 h 781050"/>
                <a:gd name="T14" fmla="*/ 1067 w 781050"/>
                <a:gd name="T15" fmla="*/ 303 h 781050"/>
                <a:gd name="T16" fmla="*/ 1396 w 781050"/>
                <a:gd name="T17" fmla="*/ 696 h 781050"/>
                <a:gd name="T18" fmla="*/ 1496 w 781050"/>
                <a:gd name="T19" fmla="*/ 385 h 781050"/>
                <a:gd name="T20" fmla="*/ 1582 w 781050"/>
                <a:gd name="T21" fmla="*/ 928 h 781050"/>
                <a:gd name="T22" fmla="*/ 1920 w 781050"/>
                <a:gd name="T23" fmla="*/ 1146 h 781050"/>
                <a:gd name="T24" fmla="*/ 2561 w 781050"/>
                <a:gd name="T25" fmla="*/ 1083 h 781050"/>
                <a:gd name="T26" fmla="*/ 2909 w 781050"/>
                <a:gd name="T27" fmla="*/ 805 h 781050"/>
                <a:gd name="T28" fmla="*/ 2583 w 781050"/>
                <a:gd name="T29" fmla="*/ 589 h 781050"/>
                <a:gd name="T30" fmla="*/ 2500 w 781050"/>
                <a:gd name="T31" fmla="*/ 665 h 781050"/>
                <a:gd name="T32" fmla="*/ 3188 w 781050"/>
                <a:gd name="T33" fmla="*/ 579 h 781050"/>
                <a:gd name="T34" fmla="*/ 3527 w 781050"/>
                <a:gd name="T35" fmla="*/ 318 h 781050"/>
                <a:gd name="T36" fmla="*/ 3951 w 781050"/>
                <a:gd name="T37" fmla="*/ 513 h 781050"/>
                <a:gd name="T38" fmla="*/ 3718 w 781050"/>
                <a:gd name="T39" fmla="*/ 852 h 781050"/>
                <a:gd name="T40" fmla="*/ 3228 w 781050"/>
                <a:gd name="T41" fmla="*/ 1115 h 781050"/>
                <a:gd name="T42" fmla="*/ 3616 w 781050"/>
                <a:gd name="T43" fmla="*/ 1196 h 781050"/>
                <a:gd name="T44" fmla="*/ 2936 w 781050"/>
                <a:gd name="T45" fmla="*/ 1264 h 781050"/>
                <a:gd name="T46" fmla="*/ 2665 w 781050"/>
                <a:gd name="T47" fmla="*/ 1533 h 781050"/>
                <a:gd name="T48" fmla="*/ 2743 w 781050"/>
                <a:gd name="T49" fmla="*/ 2046 h 781050"/>
                <a:gd name="T50" fmla="*/ 3092 w 781050"/>
                <a:gd name="T51" fmla="*/ 2325 h 781050"/>
                <a:gd name="T52" fmla="*/ 3363 w 781050"/>
                <a:gd name="T53" fmla="*/ 2064 h 781050"/>
                <a:gd name="T54" fmla="*/ 3267 w 781050"/>
                <a:gd name="T55" fmla="*/ 1997 h 781050"/>
                <a:gd name="T56" fmla="*/ 3374 w 781050"/>
                <a:gd name="T57" fmla="*/ 2547 h 781050"/>
                <a:gd name="T58" fmla="*/ 3700 w 781050"/>
                <a:gd name="T59" fmla="*/ 2818 h 781050"/>
                <a:gd name="T60" fmla="*/ 3456 w 781050"/>
                <a:gd name="T61" fmla="*/ 3158 h 781050"/>
                <a:gd name="T62" fmla="*/ 3032 w 781050"/>
                <a:gd name="T63" fmla="*/ 2972 h 781050"/>
                <a:gd name="T64" fmla="*/ 2703 w 781050"/>
                <a:gd name="T65" fmla="*/ 2579 h 781050"/>
                <a:gd name="T66" fmla="*/ 2603 w 781050"/>
                <a:gd name="T67" fmla="*/ 2890 h 781050"/>
                <a:gd name="T68" fmla="*/ 2517 w 781050"/>
                <a:gd name="T69" fmla="*/ 2346 h 781050"/>
                <a:gd name="T70" fmla="*/ 2180 w 781050"/>
                <a:gd name="T71" fmla="*/ 2129 h 781050"/>
                <a:gd name="T72" fmla="*/ 1538 w 781050"/>
                <a:gd name="T73" fmla="*/ 2191 h 781050"/>
                <a:gd name="T74" fmla="*/ 1190 w 781050"/>
                <a:gd name="T75" fmla="*/ 2469 h 781050"/>
                <a:gd name="T76" fmla="*/ 1516 w 781050"/>
                <a:gd name="T77" fmla="*/ 2686 h 781050"/>
                <a:gd name="T78" fmla="*/ 1599 w 781050"/>
                <a:gd name="T79" fmla="*/ 2610 h 781050"/>
                <a:gd name="T80" fmla="*/ 911 w 781050"/>
                <a:gd name="T81" fmla="*/ 2695 h 781050"/>
                <a:gd name="T82" fmla="*/ 572 w 781050"/>
                <a:gd name="T83" fmla="*/ 2955 h 781050"/>
                <a:gd name="T84" fmla="*/ 146 w 781050"/>
                <a:gd name="T85" fmla="*/ 2763 h 781050"/>
                <a:gd name="T86" fmla="*/ 380 w 781050"/>
                <a:gd name="T87" fmla="*/ 2424 h 781050"/>
                <a:gd name="T88" fmla="*/ 870 w 781050"/>
                <a:gd name="T89" fmla="*/ 2161 h 781050"/>
                <a:gd name="T90" fmla="*/ 482 w 781050"/>
                <a:gd name="T91" fmla="*/ 2081 h 781050"/>
                <a:gd name="T92" fmla="*/ 1163 w 781050"/>
                <a:gd name="T93" fmla="*/ 2012 h 781050"/>
                <a:gd name="T94" fmla="*/ 1434 w 781050"/>
                <a:gd name="T95" fmla="*/ 1743 h 78105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781050" h="781050" extrusionOk="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 anchor="ctr"/>
            <a:lstStyle/>
            <a:p>
              <a:endParaRPr lang="x-none"/>
            </a:p>
          </p:txBody>
        </p:sp>
        <p:sp>
          <p:nvSpPr>
            <p:cNvPr id="6165" name="Google Shape;89;g1fa1abc381b_3_0">
              <a:extLst>
                <a:ext uri="{FF2B5EF4-FFF2-40B4-BE49-F238E27FC236}">
                  <a16:creationId xmlns:a16="http://schemas.microsoft.com/office/drawing/2014/main" xmlns="" id="{1C4AFDC2-1855-18B4-9538-C905FC7E6F68}"/>
                </a:ext>
              </a:extLst>
            </p:cNvPr>
            <p:cNvSpPr>
              <a:spLocks/>
            </p:cNvSpPr>
            <p:nvPr/>
          </p:nvSpPr>
          <p:spPr bwMode="auto">
            <a:xfrm>
              <a:off x="949439" y="3189767"/>
              <a:ext cx="484251" cy="474488"/>
            </a:xfrm>
            <a:custGeom>
              <a:avLst/>
              <a:gdLst>
                <a:gd name="T0" fmla="*/ 1356 w 781050"/>
                <a:gd name="T1" fmla="*/ 1230 h 781050"/>
                <a:gd name="T2" fmla="*/ 1008 w 781050"/>
                <a:gd name="T3" fmla="*/ 951 h 781050"/>
                <a:gd name="T4" fmla="*/ 737 w 781050"/>
                <a:gd name="T5" fmla="*/ 1211 h 781050"/>
                <a:gd name="T6" fmla="*/ 833 w 781050"/>
                <a:gd name="T7" fmla="*/ 1278 h 781050"/>
                <a:gd name="T8" fmla="*/ 725 w 781050"/>
                <a:gd name="T9" fmla="*/ 728 h 781050"/>
                <a:gd name="T10" fmla="*/ 400 w 781050"/>
                <a:gd name="T11" fmla="*/ 456 h 781050"/>
                <a:gd name="T12" fmla="*/ 642 w 781050"/>
                <a:gd name="T13" fmla="*/ 116 h 781050"/>
                <a:gd name="T14" fmla="*/ 1067 w 781050"/>
                <a:gd name="T15" fmla="*/ 303 h 781050"/>
                <a:gd name="T16" fmla="*/ 1396 w 781050"/>
                <a:gd name="T17" fmla="*/ 696 h 781050"/>
                <a:gd name="T18" fmla="*/ 1496 w 781050"/>
                <a:gd name="T19" fmla="*/ 385 h 781050"/>
                <a:gd name="T20" fmla="*/ 1582 w 781050"/>
                <a:gd name="T21" fmla="*/ 928 h 781050"/>
                <a:gd name="T22" fmla="*/ 1920 w 781050"/>
                <a:gd name="T23" fmla="*/ 1146 h 781050"/>
                <a:gd name="T24" fmla="*/ 2561 w 781050"/>
                <a:gd name="T25" fmla="*/ 1083 h 781050"/>
                <a:gd name="T26" fmla="*/ 2909 w 781050"/>
                <a:gd name="T27" fmla="*/ 805 h 781050"/>
                <a:gd name="T28" fmla="*/ 2583 w 781050"/>
                <a:gd name="T29" fmla="*/ 589 h 781050"/>
                <a:gd name="T30" fmla="*/ 2500 w 781050"/>
                <a:gd name="T31" fmla="*/ 665 h 781050"/>
                <a:gd name="T32" fmla="*/ 3188 w 781050"/>
                <a:gd name="T33" fmla="*/ 579 h 781050"/>
                <a:gd name="T34" fmla="*/ 3527 w 781050"/>
                <a:gd name="T35" fmla="*/ 318 h 781050"/>
                <a:gd name="T36" fmla="*/ 3951 w 781050"/>
                <a:gd name="T37" fmla="*/ 513 h 781050"/>
                <a:gd name="T38" fmla="*/ 3718 w 781050"/>
                <a:gd name="T39" fmla="*/ 852 h 781050"/>
                <a:gd name="T40" fmla="*/ 3228 w 781050"/>
                <a:gd name="T41" fmla="*/ 1115 h 781050"/>
                <a:gd name="T42" fmla="*/ 3616 w 781050"/>
                <a:gd name="T43" fmla="*/ 1196 h 781050"/>
                <a:gd name="T44" fmla="*/ 2936 w 781050"/>
                <a:gd name="T45" fmla="*/ 1264 h 781050"/>
                <a:gd name="T46" fmla="*/ 2665 w 781050"/>
                <a:gd name="T47" fmla="*/ 1533 h 781050"/>
                <a:gd name="T48" fmla="*/ 2743 w 781050"/>
                <a:gd name="T49" fmla="*/ 2046 h 781050"/>
                <a:gd name="T50" fmla="*/ 3092 w 781050"/>
                <a:gd name="T51" fmla="*/ 2325 h 781050"/>
                <a:gd name="T52" fmla="*/ 3363 w 781050"/>
                <a:gd name="T53" fmla="*/ 2064 h 781050"/>
                <a:gd name="T54" fmla="*/ 3267 w 781050"/>
                <a:gd name="T55" fmla="*/ 1997 h 781050"/>
                <a:gd name="T56" fmla="*/ 3374 w 781050"/>
                <a:gd name="T57" fmla="*/ 2547 h 781050"/>
                <a:gd name="T58" fmla="*/ 3700 w 781050"/>
                <a:gd name="T59" fmla="*/ 2818 h 781050"/>
                <a:gd name="T60" fmla="*/ 3456 w 781050"/>
                <a:gd name="T61" fmla="*/ 3158 h 781050"/>
                <a:gd name="T62" fmla="*/ 3032 w 781050"/>
                <a:gd name="T63" fmla="*/ 2972 h 781050"/>
                <a:gd name="T64" fmla="*/ 2703 w 781050"/>
                <a:gd name="T65" fmla="*/ 2579 h 781050"/>
                <a:gd name="T66" fmla="*/ 2603 w 781050"/>
                <a:gd name="T67" fmla="*/ 2890 h 781050"/>
                <a:gd name="T68" fmla="*/ 2517 w 781050"/>
                <a:gd name="T69" fmla="*/ 2346 h 781050"/>
                <a:gd name="T70" fmla="*/ 2180 w 781050"/>
                <a:gd name="T71" fmla="*/ 2129 h 781050"/>
                <a:gd name="T72" fmla="*/ 1538 w 781050"/>
                <a:gd name="T73" fmla="*/ 2191 h 781050"/>
                <a:gd name="T74" fmla="*/ 1190 w 781050"/>
                <a:gd name="T75" fmla="*/ 2469 h 781050"/>
                <a:gd name="T76" fmla="*/ 1516 w 781050"/>
                <a:gd name="T77" fmla="*/ 2686 h 781050"/>
                <a:gd name="T78" fmla="*/ 1599 w 781050"/>
                <a:gd name="T79" fmla="*/ 2610 h 781050"/>
                <a:gd name="T80" fmla="*/ 911 w 781050"/>
                <a:gd name="T81" fmla="*/ 2695 h 781050"/>
                <a:gd name="T82" fmla="*/ 572 w 781050"/>
                <a:gd name="T83" fmla="*/ 2955 h 781050"/>
                <a:gd name="T84" fmla="*/ 146 w 781050"/>
                <a:gd name="T85" fmla="*/ 2763 h 781050"/>
                <a:gd name="T86" fmla="*/ 380 w 781050"/>
                <a:gd name="T87" fmla="*/ 2424 h 781050"/>
                <a:gd name="T88" fmla="*/ 870 w 781050"/>
                <a:gd name="T89" fmla="*/ 2161 h 781050"/>
                <a:gd name="T90" fmla="*/ 482 w 781050"/>
                <a:gd name="T91" fmla="*/ 2081 h 781050"/>
                <a:gd name="T92" fmla="*/ 1163 w 781050"/>
                <a:gd name="T93" fmla="*/ 2012 h 781050"/>
                <a:gd name="T94" fmla="*/ 1434 w 781050"/>
                <a:gd name="T95" fmla="*/ 1743 h 78105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781050" h="781050" extrusionOk="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 anchor="ctr"/>
            <a:lstStyle/>
            <a:p>
              <a:endParaRPr lang="x-none"/>
            </a:p>
          </p:txBody>
        </p:sp>
      </p:grpSp>
      <p:grpSp>
        <p:nvGrpSpPr>
          <p:cNvPr id="6148" name="Google Shape;90;g1fa1abc381b_3_0">
            <a:extLst>
              <a:ext uri="{FF2B5EF4-FFF2-40B4-BE49-F238E27FC236}">
                <a16:creationId xmlns:a16="http://schemas.microsoft.com/office/drawing/2014/main" xmlns="" id="{14CA0150-C88E-97DA-823D-FDD014B4F968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2505075" y="1636713"/>
            <a:ext cx="1662113" cy="1639887"/>
            <a:chOff x="464266" y="2731227"/>
            <a:chExt cx="969424" cy="933028"/>
          </a:xfrm>
        </p:grpSpPr>
        <p:sp>
          <p:nvSpPr>
            <p:cNvPr id="6158" name="Google Shape;91;g1fa1abc381b_3_0">
              <a:extLst>
                <a:ext uri="{FF2B5EF4-FFF2-40B4-BE49-F238E27FC236}">
                  <a16:creationId xmlns:a16="http://schemas.microsoft.com/office/drawing/2014/main" xmlns="" id="{526DCAB4-3B38-7792-83CB-75707780D03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266" y="2731227"/>
              <a:ext cx="484251" cy="474488"/>
            </a:xfrm>
            <a:custGeom>
              <a:avLst/>
              <a:gdLst>
                <a:gd name="T0" fmla="*/ 1356 w 781050"/>
                <a:gd name="T1" fmla="*/ 1230 h 781050"/>
                <a:gd name="T2" fmla="*/ 1008 w 781050"/>
                <a:gd name="T3" fmla="*/ 951 h 781050"/>
                <a:gd name="T4" fmla="*/ 737 w 781050"/>
                <a:gd name="T5" fmla="*/ 1211 h 781050"/>
                <a:gd name="T6" fmla="*/ 833 w 781050"/>
                <a:gd name="T7" fmla="*/ 1278 h 781050"/>
                <a:gd name="T8" fmla="*/ 725 w 781050"/>
                <a:gd name="T9" fmla="*/ 728 h 781050"/>
                <a:gd name="T10" fmla="*/ 400 w 781050"/>
                <a:gd name="T11" fmla="*/ 456 h 781050"/>
                <a:gd name="T12" fmla="*/ 642 w 781050"/>
                <a:gd name="T13" fmla="*/ 116 h 781050"/>
                <a:gd name="T14" fmla="*/ 1067 w 781050"/>
                <a:gd name="T15" fmla="*/ 303 h 781050"/>
                <a:gd name="T16" fmla="*/ 1396 w 781050"/>
                <a:gd name="T17" fmla="*/ 696 h 781050"/>
                <a:gd name="T18" fmla="*/ 1496 w 781050"/>
                <a:gd name="T19" fmla="*/ 385 h 781050"/>
                <a:gd name="T20" fmla="*/ 1582 w 781050"/>
                <a:gd name="T21" fmla="*/ 928 h 781050"/>
                <a:gd name="T22" fmla="*/ 1920 w 781050"/>
                <a:gd name="T23" fmla="*/ 1146 h 781050"/>
                <a:gd name="T24" fmla="*/ 2561 w 781050"/>
                <a:gd name="T25" fmla="*/ 1083 h 781050"/>
                <a:gd name="T26" fmla="*/ 2909 w 781050"/>
                <a:gd name="T27" fmla="*/ 805 h 781050"/>
                <a:gd name="T28" fmla="*/ 2583 w 781050"/>
                <a:gd name="T29" fmla="*/ 589 h 781050"/>
                <a:gd name="T30" fmla="*/ 2500 w 781050"/>
                <a:gd name="T31" fmla="*/ 665 h 781050"/>
                <a:gd name="T32" fmla="*/ 3188 w 781050"/>
                <a:gd name="T33" fmla="*/ 579 h 781050"/>
                <a:gd name="T34" fmla="*/ 3527 w 781050"/>
                <a:gd name="T35" fmla="*/ 318 h 781050"/>
                <a:gd name="T36" fmla="*/ 3951 w 781050"/>
                <a:gd name="T37" fmla="*/ 513 h 781050"/>
                <a:gd name="T38" fmla="*/ 3718 w 781050"/>
                <a:gd name="T39" fmla="*/ 852 h 781050"/>
                <a:gd name="T40" fmla="*/ 3228 w 781050"/>
                <a:gd name="T41" fmla="*/ 1115 h 781050"/>
                <a:gd name="T42" fmla="*/ 3616 w 781050"/>
                <a:gd name="T43" fmla="*/ 1196 h 781050"/>
                <a:gd name="T44" fmla="*/ 2936 w 781050"/>
                <a:gd name="T45" fmla="*/ 1264 h 781050"/>
                <a:gd name="T46" fmla="*/ 2665 w 781050"/>
                <a:gd name="T47" fmla="*/ 1533 h 781050"/>
                <a:gd name="T48" fmla="*/ 2743 w 781050"/>
                <a:gd name="T49" fmla="*/ 2046 h 781050"/>
                <a:gd name="T50" fmla="*/ 3092 w 781050"/>
                <a:gd name="T51" fmla="*/ 2325 h 781050"/>
                <a:gd name="T52" fmla="*/ 3363 w 781050"/>
                <a:gd name="T53" fmla="*/ 2064 h 781050"/>
                <a:gd name="T54" fmla="*/ 3267 w 781050"/>
                <a:gd name="T55" fmla="*/ 1997 h 781050"/>
                <a:gd name="T56" fmla="*/ 3374 w 781050"/>
                <a:gd name="T57" fmla="*/ 2547 h 781050"/>
                <a:gd name="T58" fmla="*/ 3700 w 781050"/>
                <a:gd name="T59" fmla="*/ 2818 h 781050"/>
                <a:gd name="T60" fmla="*/ 3456 w 781050"/>
                <a:gd name="T61" fmla="*/ 3158 h 781050"/>
                <a:gd name="T62" fmla="*/ 3032 w 781050"/>
                <a:gd name="T63" fmla="*/ 2972 h 781050"/>
                <a:gd name="T64" fmla="*/ 2703 w 781050"/>
                <a:gd name="T65" fmla="*/ 2579 h 781050"/>
                <a:gd name="T66" fmla="*/ 2603 w 781050"/>
                <a:gd name="T67" fmla="*/ 2890 h 781050"/>
                <a:gd name="T68" fmla="*/ 2517 w 781050"/>
                <a:gd name="T69" fmla="*/ 2346 h 781050"/>
                <a:gd name="T70" fmla="*/ 2180 w 781050"/>
                <a:gd name="T71" fmla="*/ 2129 h 781050"/>
                <a:gd name="T72" fmla="*/ 1538 w 781050"/>
                <a:gd name="T73" fmla="*/ 2191 h 781050"/>
                <a:gd name="T74" fmla="*/ 1190 w 781050"/>
                <a:gd name="T75" fmla="*/ 2469 h 781050"/>
                <a:gd name="T76" fmla="*/ 1516 w 781050"/>
                <a:gd name="T77" fmla="*/ 2686 h 781050"/>
                <a:gd name="T78" fmla="*/ 1599 w 781050"/>
                <a:gd name="T79" fmla="*/ 2610 h 781050"/>
                <a:gd name="T80" fmla="*/ 911 w 781050"/>
                <a:gd name="T81" fmla="*/ 2695 h 781050"/>
                <a:gd name="T82" fmla="*/ 572 w 781050"/>
                <a:gd name="T83" fmla="*/ 2955 h 781050"/>
                <a:gd name="T84" fmla="*/ 146 w 781050"/>
                <a:gd name="T85" fmla="*/ 2763 h 781050"/>
                <a:gd name="T86" fmla="*/ 380 w 781050"/>
                <a:gd name="T87" fmla="*/ 2424 h 781050"/>
                <a:gd name="T88" fmla="*/ 870 w 781050"/>
                <a:gd name="T89" fmla="*/ 2161 h 781050"/>
                <a:gd name="T90" fmla="*/ 482 w 781050"/>
                <a:gd name="T91" fmla="*/ 2081 h 781050"/>
                <a:gd name="T92" fmla="*/ 1163 w 781050"/>
                <a:gd name="T93" fmla="*/ 2012 h 781050"/>
                <a:gd name="T94" fmla="*/ 1434 w 781050"/>
                <a:gd name="T95" fmla="*/ 1743 h 78105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781050" h="781050" extrusionOk="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 anchor="ctr"/>
            <a:lstStyle/>
            <a:p>
              <a:endParaRPr lang="x-none"/>
            </a:p>
          </p:txBody>
        </p:sp>
        <p:sp>
          <p:nvSpPr>
            <p:cNvPr id="6159" name="Google Shape;92;g1fa1abc381b_3_0">
              <a:extLst>
                <a:ext uri="{FF2B5EF4-FFF2-40B4-BE49-F238E27FC236}">
                  <a16:creationId xmlns:a16="http://schemas.microsoft.com/office/drawing/2014/main" xmlns="" id="{BE5199FF-75D5-E2C4-3AA9-F80614FD6FD2}"/>
                </a:ext>
              </a:extLst>
            </p:cNvPr>
            <p:cNvSpPr>
              <a:spLocks/>
            </p:cNvSpPr>
            <p:nvPr/>
          </p:nvSpPr>
          <p:spPr bwMode="auto">
            <a:xfrm>
              <a:off x="949438" y="2731227"/>
              <a:ext cx="484251" cy="474488"/>
            </a:xfrm>
            <a:custGeom>
              <a:avLst/>
              <a:gdLst>
                <a:gd name="T0" fmla="*/ 1356 w 781050"/>
                <a:gd name="T1" fmla="*/ 1230 h 781050"/>
                <a:gd name="T2" fmla="*/ 1008 w 781050"/>
                <a:gd name="T3" fmla="*/ 951 h 781050"/>
                <a:gd name="T4" fmla="*/ 737 w 781050"/>
                <a:gd name="T5" fmla="*/ 1211 h 781050"/>
                <a:gd name="T6" fmla="*/ 833 w 781050"/>
                <a:gd name="T7" fmla="*/ 1278 h 781050"/>
                <a:gd name="T8" fmla="*/ 725 w 781050"/>
                <a:gd name="T9" fmla="*/ 728 h 781050"/>
                <a:gd name="T10" fmla="*/ 400 w 781050"/>
                <a:gd name="T11" fmla="*/ 456 h 781050"/>
                <a:gd name="T12" fmla="*/ 642 w 781050"/>
                <a:gd name="T13" fmla="*/ 116 h 781050"/>
                <a:gd name="T14" fmla="*/ 1067 w 781050"/>
                <a:gd name="T15" fmla="*/ 303 h 781050"/>
                <a:gd name="T16" fmla="*/ 1396 w 781050"/>
                <a:gd name="T17" fmla="*/ 696 h 781050"/>
                <a:gd name="T18" fmla="*/ 1496 w 781050"/>
                <a:gd name="T19" fmla="*/ 385 h 781050"/>
                <a:gd name="T20" fmla="*/ 1582 w 781050"/>
                <a:gd name="T21" fmla="*/ 928 h 781050"/>
                <a:gd name="T22" fmla="*/ 1920 w 781050"/>
                <a:gd name="T23" fmla="*/ 1146 h 781050"/>
                <a:gd name="T24" fmla="*/ 2561 w 781050"/>
                <a:gd name="T25" fmla="*/ 1083 h 781050"/>
                <a:gd name="T26" fmla="*/ 2909 w 781050"/>
                <a:gd name="T27" fmla="*/ 805 h 781050"/>
                <a:gd name="T28" fmla="*/ 2583 w 781050"/>
                <a:gd name="T29" fmla="*/ 589 h 781050"/>
                <a:gd name="T30" fmla="*/ 2500 w 781050"/>
                <a:gd name="T31" fmla="*/ 665 h 781050"/>
                <a:gd name="T32" fmla="*/ 3188 w 781050"/>
                <a:gd name="T33" fmla="*/ 579 h 781050"/>
                <a:gd name="T34" fmla="*/ 3527 w 781050"/>
                <a:gd name="T35" fmla="*/ 318 h 781050"/>
                <a:gd name="T36" fmla="*/ 3951 w 781050"/>
                <a:gd name="T37" fmla="*/ 513 h 781050"/>
                <a:gd name="T38" fmla="*/ 3718 w 781050"/>
                <a:gd name="T39" fmla="*/ 852 h 781050"/>
                <a:gd name="T40" fmla="*/ 3228 w 781050"/>
                <a:gd name="T41" fmla="*/ 1115 h 781050"/>
                <a:gd name="T42" fmla="*/ 3616 w 781050"/>
                <a:gd name="T43" fmla="*/ 1196 h 781050"/>
                <a:gd name="T44" fmla="*/ 2936 w 781050"/>
                <a:gd name="T45" fmla="*/ 1264 h 781050"/>
                <a:gd name="T46" fmla="*/ 2665 w 781050"/>
                <a:gd name="T47" fmla="*/ 1533 h 781050"/>
                <a:gd name="T48" fmla="*/ 2743 w 781050"/>
                <a:gd name="T49" fmla="*/ 2046 h 781050"/>
                <a:gd name="T50" fmla="*/ 3092 w 781050"/>
                <a:gd name="T51" fmla="*/ 2325 h 781050"/>
                <a:gd name="T52" fmla="*/ 3363 w 781050"/>
                <a:gd name="T53" fmla="*/ 2064 h 781050"/>
                <a:gd name="T54" fmla="*/ 3267 w 781050"/>
                <a:gd name="T55" fmla="*/ 1997 h 781050"/>
                <a:gd name="T56" fmla="*/ 3374 w 781050"/>
                <a:gd name="T57" fmla="*/ 2547 h 781050"/>
                <a:gd name="T58" fmla="*/ 3700 w 781050"/>
                <a:gd name="T59" fmla="*/ 2818 h 781050"/>
                <a:gd name="T60" fmla="*/ 3456 w 781050"/>
                <a:gd name="T61" fmla="*/ 3158 h 781050"/>
                <a:gd name="T62" fmla="*/ 3032 w 781050"/>
                <a:gd name="T63" fmla="*/ 2972 h 781050"/>
                <a:gd name="T64" fmla="*/ 2703 w 781050"/>
                <a:gd name="T65" fmla="*/ 2579 h 781050"/>
                <a:gd name="T66" fmla="*/ 2603 w 781050"/>
                <a:gd name="T67" fmla="*/ 2890 h 781050"/>
                <a:gd name="T68" fmla="*/ 2517 w 781050"/>
                <a:gd name="T69" fmla="*/ 2346 h 781050"/>
                <a:gd name="T70" fmla="*/ 2180 w 781050"/>
                <a:gd name="T71" fmla="*/ 2129 h 781050"/>
                <a:gd name="T72" fmla="*/ 1538 w 781050"/>
                <a:gd name="T73" fmla="*/ 2191 h 781050"/>
                <a:gd name="T74" fmla="*/ 1190 w 781050"/>
                <a:gd name="T75" fmla="*/ 2469 h 781050"/>
                <a:gd name="T76" fmla="*/ 1516 w 781050"/>
                <a:gd name="T77" fmla="*/ 2686 h 781050"/>
                <a:gd name="T78" fmla="*/ 1599 w 781050"/>
                <a:gd name="T79" fmla="*/ 2610 h 781050"/>
                <a:gd name="T80" fmla="*/ 911 w 781050"/>
                <a:gd name="T81" fmla="*/ 2695 h 781050"/>
                <a:gd name="T82" fmla="*/ 572 w 781050"/>
                <a:gd name="T83" fmla="*/ 2955 h 781050"/>
                <a:gd name="T84" fmla="*/ 146 w 781050"/>
                <a:gd name="T85" fmla="*/ 2763 h 781050"/>
                <a:gd name="T86" fmla="*/ 380 w 781050"/>
                <a:gd name="T87" fmla="*/ 2424 h 781050"/>
                <a:gd name="T88" fmla="*/ 870 w 781050"/>
                <a:gd name="T89" fmla="*/ 2161 h 781050"/>
                <a:gd name="T90" fmla="*/ 482 w 781050"/>
                <a:gd name="T91" fmla="*/ 2081 h 781050"/>
                <a:gd name="T92" fmla="*/ 1163 w 781050"/>
                <a:gd name="T93" fmla="*/ 2012 h 781050"/>
                <a:gd name="T94" fmla="*/ 1434 w 781050"/>
                <a:gd name="T95" fmla="*/ 1743 h 78105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781050" h="781050" extrusionOk="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 anchor="ctr"/>
            <a:lstStyle/>
            <a:p>
              <a:endParaRPr lang="x-none"/>
            </a:p>
          </p:txBody>
        </p:sp>
        <p:sp>
          <p:nvSpPr>
            <p:cNvPr id="6160" name="Google Shape;93;g1fa1abc381b_3_0">
              <a:extLst>
                <a:ext uri="{FF2B5EF4-FFF2-40B4-BE49-F238E27FC236}">
                  <a16:creationId xmlns:a16="http://schemas.microsoft.com/office/drawing/2014/main" xmlns="" id="{9AEA3730-4E21-EA1E-B4D1-53D5A393FB36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266" y="3189767"/>
              <a:ext cx="484251" cy="474488"/>
            </a:xfrm>
            <a:custGeom>
              <a:avLst/>
              <a:gdLst>
                <a:gd name="T0" fmla="*/ 1356 w 781050"/>
                <a:gd name="T1" fmla="*/ 1230 h 781050"/>
                <a:gd name="T2" fmla="*/ 1008 w 781050"/>
                <a:gd name="T3" fmla="*/ 951 h 781050"/>
                <a:gd name="T4" fmla="*/ 737 w 781050"/>
                <a:gd name="T5" fmla="*/ 1211 h 781050"/>
                <a:gd name="T6" fmla="*/ 833 w 781050"/>
                <a:gd name="T7" fmla="*/ 1278 h 781050"/>
                <a:gd name="T8" fmla="*/ 725 w 781050"/>
                <a:gd name="T9" fmla="*/ 728 h 781050"/>
                <a:gd name="T10" fmla="*/ 400 w 781050"/>
                <a:gd name="T11" fmla="*/ 456 h 781050"/>
                <a:gd name="T12" fmla="*/ 642 w 781050"/>
                <a:gd name="T13" fmla="*/ 116 h 781050"/>
                <a:gd name="T14" fmla="*/ 1067 w 781050"/>
                <a:gd name="T15" fmla="*/ 303 h 781050"/>
                <a:gd name="T16" fmla="*/ 1396 w 781050"/>
                <a:gd name="T17" fmla="*/ 696 h 781050"/>
                <a:gd name="T18" fmla="*/ 1496 w 781050"/>
                <a:gd name="T19" fmla="*/ 385 h 781050"/>
                <a:gd name="T20" fmla="*/ 1582 w 781050"/>
                <a:gd name="T21" fmla="*/ 928 h 781050"/>
                <a:gd name="T22" fmla="*/ 1920 w 781050"/>
                <a:gd name="T23" fmla="*/ 1146 h 781050"/>
                <a:gd name="T24" fmla="*/ 2561 w 781050"/>
                <a:gd name="T25" fmla="*/ 1083 h 781050"/>
                <a:gd name="T26" fmla="*/ 2909 w 781050"/>
                <a:gd name="T27" fmla="*/ 805 h 781050"/>
                <a:gd name="T28" fmla="*/ 2583 w 781050"/>
                <a:gd name="T29" fmla="*/ 589 h 781050"/>
                <a:gd name="T30" fmla="*/ 2500 w 781050"/>
                <a:gd name="T31" fmla="*/ 665 h 781050"/>
                <a:gd name="T32" fmla="*/ 3188 w 781050"/>
                <a:gd name="T33" fmla="*/ 579 h 781050"/>
                <a:gd name="T34" fmla="*/ 3527 w 781050"/>
                <a:gd name="T35" fmla="*/ 318 h 781050"/>
                <a:gd name="T36" fmla="*/ 3951 w 781050"/>
                <a:gd name="T37" fmla="*/ 513 h 781050"/>
                <a:gd name="T38" fmla="*/ 3718 w 781050"/>
                <a:gd name="T39" fmla="*/ 852 h 781050"/>
                <a:gd name="T40" fmla="*/ 3228 w 781050"/>
                <a:gd name="T41" fmla="*/ 1115 h 781050"/>
                <a:gd name="T42" fmla="*/ 3616 w 781050"/>
                <a:gd name="T43" fmla="*/ 1196 h 781050"/>
                <a:gd name="T44" fmla="*/ 2936 w 781050"/>
                <a:gd name="T45" fmla="*/ 1264 h 781050"/>
                <a:gd name="T46" fmla="*/ 2665 w 781050"/>
                <a:gd name="T47" fmla="*/ 1533 h 781050"/>
                <a:gd name="T48" fmla="*/ 2743 w 781050"/>
                <a:gd name="T49" fmla="*/ 2046 h 781050"/>
                <a:gd name="T50" fmla="*/ 3092 w 781050"/>
                <a:gd name="T51" fmla="*/ 2325 h 781050"/>
                <a:gd name="T52" fmla="*/ 3363 w 781050"/>
                <a:gd name="T53" fmla="*/ 2064 h 781050"/>
                <a:gd name="T54" fmla="*/ 3267 w 781050"/>
                <a:gd name="T55" fmla="*/ 1997 h 781050"/>
                <a:gd name="T56" fmla="*/ 3374 w 781050"/>
                <a:gd name="T57" fmla="*/ 2547 h 781050"/>
                <a:gd name="T58" fmla="*/ 3700 w 781050"/>
                <a:gd name="T59" fmla="*/ 2818 h 781050"/>
                <a:gd name="T60" fmla="*/ 3456 w 781050"/>
                <a:gd name="T61" fmla="*/ 3158 h 781050"/>
                <a:gd name="T62" fmla="*/ 3032 w 781050"/>
                <a:gd name="T63" fmla="*/ 2972 h 781050"/>
                <a:gd name="T64" fmla="*/ 2703 w 781050"/>
                <a:gd name="T65" fmla="*/ 2579 h 781050"/>
                <a:gd name="T66" fmla="*/ 2603 w 781050"/>
                <a:gd name="T67" fmla="*/ 2890 h 781050"/>
                <a:gd name="T68" fmla="*/ 2517 w 781050"/>
                <a:gd name="T69" fmla="*/ 2346 h 781050"/>
                <a:gd name="T70" fmla="*/ 2180 w 781050"/>
                <a:gd name="T71" fmla="*/ 2129 h 781050"/>
                <a:gd name="T72" fmla="*/ 1538 w 781050"/>
                <a:gd name="T73" fmla="*/ 2191 h 781050"/>
                <a:gd name="T74" fmla="*/ 1190 w 781050"/>
                <a:gd name="T75" fmla="*/ 2469 h 781050"/>
                <a:gd name="T76" fmla="*/ 1516 w 781050"/>
                <a:gd name="T77" fmla="*/ 2686 h 781050"/>
                <a:gd name="T78" fmla="*/ 1599 w 781050"/>
                <a:gd name="T79" fmla="*/ 2610 h 781050"/>
                <a:gd name="T80" fmla="*/ 911 w 781050"/>
                <a:gd name="T81" fmla="*/ 2695 h 781050"/>
                <a:gd name="T82" fmla="*/ 572 w 781050"/>
                <a:gd name="T83" fmla="*/ 2955 h 781050"/>
                <a:gd name="T84" fmla="*/ 146 w 781050"/>
                <a:gd name="T85" fmla="*/ 2763 h 781050"/>
                <a:gd name="T86" fmla="*/ 380 w 781050"/>
                <a:gd name="T87" fmla="*/ 2424 h 781050"/>
                <a:gd name="T88" fmla="*/ 870 w 781050"/>
                <a:gd name="T89" fmla="*/ 2161 h 781050"/>
                <a:gd name="T90" fmla="*/ 482 w 781050"/>
                <a:gd name="T91" fmla="*/ 2081 h 781050"/>
                <a:gd name="T92" fmla="*/ 1163 w 781050"/>
                <a:gd name="T93" fmla="*/ 2012 h 781050"/>
                <a:gd name="T94" fmla="*/ 1434 w 781050"/>
                <a:gd name="T95" fmla="*/ 1743 h 78105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781050" h="781050" extrusionOk="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 anchor="ctr"/>
            <a:lstStyle/>
            <a:p>
              <a:endParaRPr lang="x-none"/>
            </a:p>
          </p:txBody>
        </p:sp>
        <p:sp>
          <p:nvSpPr>
            <p:cNvPr id="6161" name="Google Shape;94;g1fa1abc381b_3_0">
              <a:extLst>
                <a:ext uri="{FF2B5EF4-FFF2-40B4-BE49-F238E27FC236}">
                  <a16:creationId xmlns:a16="http://schemas.microsoft.com/office/drawing/2014/main" xmlns="" id="{BE755EF5-B016-20A2-3D2A-842E82018EBF}"/>
                </a:ext>
              </a:extLst>
            </p:cNvPr>
            <p:cNvSpPr>
              <a:spLocks/>
            </p:cNvSpPr>
            <p:nvPr/>
          </p:nvSpPr>
          <p:spPr bwMode="auto">
            <a:xfrm>
              <a:off x="949439" y="3189767"/>
              <a:ext cx="484251" cy="474488"/>
            </a:xfrm>
            <a:custGeom>
              <a:avLst/>
              <a:gdLst>
                <a:gd name="T0" fmla="*/ 1356 w 781050"/>
                <a:gd name="T1" fmla="*/ 1230 h 781050"/>
                <a:gd name="T2" fmla="*/ 1008 w 781050"/>
                <a:gd name="T3" fmla="*/ 951 h 781050"/>
                <a:gd name="T4" fmla="*/ 737 w 781050"/>
                <a:gd name="T5" fmla="*/ 1211 h 781050"/>
                <a:gd name="T6" fmla="*/ 833 w 781050"/>
                <a:gd name="T7" fmla="*/ 1278 h 781050"/>
                <a:gd name="T8" fmla="*/ 725 w 781050"/>
                <a:gd name="T9" fmla="*/ 728 h 781050"/>
                <a:gd name="T10" fmla="*/ 400 w 781050"/>
                <a:gd name="T11" fmla="*/ 456 h 781050"/>
                <a:gd name="T12" fmla="*/ 642 w 781050"/>
                <a:gd name="T13" fmla="*/ 116 h 781050"/>
                <a:gd name="T14" fmla="*/ 1067 w 781050"/>
                <a:gd name="T15" fmla="*/ 303 h 781050"/>
                <a:gd name="T16" fmla="*/ 1396 w 781050"/>
                <a:gd name="T17" fmla="*/ 696 h 781050"/>
                <a:gd name="T18" fmla="*/ 1496 w 781050"/>
                <a:gd name="T19" fmla="*/ 385 h 781050"/>
                <a:gd name="T20" fmla="*/ 1582 w 781050"/>
                <a:gd name="T21" fmla="*/ 928 h 781050"/>
                <a:gd name="T22" fmla="*/ 1920 w 781050"/>
                <a:gd name="T23" fmla="*/ 1146 h 781050"/>
                <a:gd name="T24" fmla="*/ 2561 w 781050"/>
                <a:gd name="T25" fmla="*/ 1083 h 781050"/>
                <a:gd name="T26" fmla="*/ 2909 w 781050"/>
                <a:gd name="T27" fmla="*/ 805 h 781050"/>
                <a:gd name="T28" fmla="*/ 2583 w 781050"/>
                <a:gd name="T29" fmla="*/ 589 h 781050"/>
                <a:gd name="T30" fmla="*/ 2500 w 781050"/>
                <a:gd name="T31" fmla="*/ 665 h 781050"/>
                <a:gd name="T32" fmla="*/ 3188 w 781050"/>
                <a:gd name="T33" fmla="*/ 579 h 781050"/>
                <a:gd name="T34" fmla="*/ 3527 w 781050"/>
                <a:gd name="T35" fmla="*/ 318 h 781050"/>
                <a:gd name="T36" fmla="*/ 3951 w 781050"/>
                <a:gd name="T37" fmla="*/ 513 h 781050"/>
                <a:gd name="T38" fmla="*/ 3718 w 781050"/>
                <a:gd name="T39" fmla="*/ 852 h 781050"/>
                <a:gd name="T40" fmla="*/ 3228 w 781050"/>
                <a:gd name="T41" fmla="*/ 1115 h 781050"/>
                <a:gd name="T42" fmla="*/ 3616 w 781050"/>
                <a:gd name="T43" fmla="*/ 1196 h 781050"/>
                <a:gd name="T44" fmla="*/ 2936 w 781050"/>
                <a:gd name="T45" fmla="*/ 1264 h 781050"/>
                <a:gd name="T46" fmla="*/ 2665 w 781050"/>
                <a:gd name="T47" fmla="*/ 1533 h 781050"/>
                <a:gd name="T48" fmla="*/ 2743 w 781050"/>
                <a:gd name="T49" fmla="*/ 2046 h 781050"/>
                <a:gd name="T50" fmla="*/ 3092 w 781050"/>
                <a:gd name="T51" fmla="*/ 2325 h 781050"/>
                <a:gd name="T52" fmla="*/ 3363 w 781050"/>
                <a:gd name="T53" fmla="*/ 2064 h 781050"/>
                <a:gd name="T54" fmla="*/ 3267 w 781050"/>
                <a:gd name="T55" fmla="*/ 1997 h 781050"/>
                <a:gd name="T56" fmla="*/ 3374 w 781050"/>
                <a:gd name="T57" fmla="*/ 2547 h 781050"/>
                <a:gd name="T58" fmla="*/ 3700 w 781050"/>
                <a:gd name="T59" fmla="*/ 2818 h 781050"/>
                <a:gd name="T60" fmla="*/ 3456 w 781050"/>
                <a:gd name="T61" fmla="*/ 3158 h 781050"/>
                <a:gd name="T62" fmla="*/ 3032 w 781050"/>
                <a:gd name="T63" fmla="*/ 2972 h 781050"/>
                <a:gd name="T64" fmla="*/ 2703 w 781050"/>
                <a:gd name="T65" fmla="*/ 2579 h 781050"/>
                <a:gd name="T66" fmla="*/ 2603 w 781050"/>
                <a:gd name="T67" fmla="*/ 2890 h 781050"/>
                <a:gd name="T68" fmla="*/ 2517 w 781050"/>
                <a:gd name="T69" fmla="*/ 2346 h 781050"/>
                <a:gd name="T70" fmla="*/ 2180 w 781050"/>
                <a:gd name="T71" fmla="*/ 2129 h 781050"/>
                <a:gd name="T72" fmla="*/ 1538 w 781050"/>
                <a:gd name="T73" fmla="*/ 2191 h 781050"/>
                <a:gd name="T74" fmla="*/ 1190 w 781050"/>
                <a:gd name="T75" fmla="*/ 2469 h 781050"/>
                <a:gd name="T76" fmla="*/ 1516 w 781050"/>
                <a:gd name="T77" fmla="*/ 2686 h 781050"/>
                <a:gd name="T78" fmla="*/ 1599 w 781050"/>
                <a:gd name="T79" fmla="*/ 2610 h 781050"/>
                <a:gd name="T80" fmla="*/ 911 w 781050"/>
                <a:gd name="T81" fmla="*/ 2695 h 781050"/>
                <a:gd name="T82" fmla="*/ 572 w 781050"/>
                <a:gd name="T83" fmla="*/ 2955 h 781050"/>
                <a:gd name="T84" fmla="*/ 146 w 781050"/>
                <a:gd name="T85" fmla="*/ 2763 h 781050"/>
                <a:gd name="T86" fmla="*/ 380 w 781050"/>
                <a:gd name="T87" fmla="*/ 2424 h 781050"/>
                <a:gd name="T88" fmla="*/ 870 w 781050"/>
                <a:gd name="T89" fmla="*/ 2161 h 781050"/>
                <a:gd name="T90" fmla="*/ 482 w 781050"/>
                <a:gd name="T91" fmla="*/ 2081 h 781050"/>
                <a:gd name="T92" fmla="*/ 1163 w 781050"/>
                <a:gd name="T93" fmla="*/ 2012 h 781050"/>
                <a:gd name="T94" fmla="*/ 1434 w 781050"/>
                <a:gd name="T95" fmla="*/ 1743 h 78105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781050" h="781050" extrusionOk="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 anchor="ctr"/>
            <a:lstStyle/>
            <a:p>
              <a:endParaRPr lang="x-none"/>
            </a:p>
          </p:txBody>
        </p:sp>
      </p:grpSp>
      <p:sp>
        <p:nvSpPr>
          <p:cNvPr id="6150" name="Google Shape;96;g1fa1abc381b_3_0">
            <a:extLst>
              <a:ext uri="{FF2B5EF4-FFF2-40B4-BE49-F238E27FC236}">
                <a16:creationId xmlns:a16="http://schemas.microsoft.com/office/drawing/2014/main" xmlns="" id="{474C0AA2-DBC4-CEBD-6DB4-F2AAE62CFF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4175" y="561975"/>
            <a:ext cx="114236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buSzPts val="1600"/>
            </a:pPr>
            <a:r>
              <a:rPr lang="ru-RU" altLang="ru-RU" sz="1600" b="1" dirty="0">
                <a:solidFill>
                  <a:srgbClr val="FFFFFF"/>
                </a:solidFill>
              </a:rPr>
              <a:t>НАЦИОНАЛЬНЫЙ ИНСТИТУТ ГАРМОНИЧНОГО РАЗВИТИЯ ЧЕЛОВЕКА </a:t>
            </a:r>
            <a:endParaRPr lang="ru-RU" altLang="ru-RU" dirty="0"/>
          </a:p>
        </p:txBody>
      </p:sp>
      <p:sp>
        <p:nvSpPr>
          <p:cNvPr id="6151" name="Google Shape;97;g1fa1abc381b_3_0">
            <a:extLst>
              <a:ext uri="{FF2B5EF4-FFF2-40B4-BE49-F238E27FC236}">
                <a16:creationId xmlns:a16="http://schemas.microsoft.com/office/drawing/2014/main" xmlns="" id="{A532D1E9-8A0B-53A7-9485-F5B9CEDDCA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65713" y="6072188"/>
            <a:ext cx="2060575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30000"/>
              </a:lnSpc>
              <a:buSzPts val="1100"/>
            </a:pPr>
            <a:r>
              <a:rPr lang="ru-RU" altLang="ru-RU" sz="1100" b="1" dirty="0">
                <a:solidFill>
                  <a:srgbClr val="FFFFFF"/>
                </a:solidFill>
              </a:rPr>
              <a:t>Алматы 2023 год</a:t>
            </a:r>
            <a:endParaRPr lang="ru-RU" altLang="ru-RU" sz="1200" b="1" dirty="0">
              <a:solidFill>
                <a:srgbClr val="FFFFFF"/>
              </a:solidFill>
            </a:endParaRPr>
          </a:p>
        </p:txBody>
      </p:sp>
      <p:grpSp>
        <p:nvGrpSpPr>
          <p:cNvPr id="6152" name="Google Shape;99;g1fa1abc381b_3_0">
            <a:extLst>
              <a:ext uri="{FF2B5EF4-FFF2-40B4-BE49-F238E27FC236}">
                <a16:creationId xmlns:a16="http://schemas.microsoft.com/office/drawing/2014/main" xmlns="" id="{9641D7D8-95B9-95EB-9797-4DADF6F54F27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9677400" y="1560513"/>
            <a:ext cx="1662113" cy="1639887"/>
            <a:chOff x="464266" y="2731227"/>
            <a:chExt cx="969424" cy="933028"/>
          </a:xfrm>
        </p:grpSpPr>
        <p:sp>
          <p:nvSpPr>
            <p:cNvPr id="6154" name="Google Shape;100;g1fa1abc381b_3_0">
              <a:extLst>
                <a:ext uri="{FF2B5EF4-FFF2-40B4-BE49-F238E27FC236}">
                  <a16:creationId xmlns:a16="http://schemas.microsoft.com/office/drawing/2014/main" xmlns="" id="{E49408E5-2C29-F798-3254-95D496488719}"/>
                </a:ext>
              </a:extLst>
            </p:cNvPr>
            <p:cNvSpPr>
              <a:spLocks/>
            </p:cNvSpPr>
            <p:nvPr/>
          </p:nvSpPr>
          <p:spPr bwMode="auto">
            <a:xfrm>
              <a:off x="949438" y="2731227"/>
              <a:ext cx="484251" cy="474488"/>
            </a:xfrm>
            <a:custGeom>
              <a:avLst/>
              <a:gdLst>
                <a:gd name="T0" fmla="*/ 1356 w 781050"/>
                <a:gd name="T1" fmla="*/ 1230 h 781050"/>
                <a:gd name="T2" fmla="*/ 1008 w 781050"/>
                <a:gd name="T3" fmla="*/ 951 h 781050"/>
                <a:gd name="T4" fmla="*/ 737 w 781050"/>
                <a:gd name="T5" fmla="*/ 1211 h 781050"/>
                <a:gd name="T6" fmla="*/ 833 w 781050"/>
                <a:gd name="T7" fmla="*/ 1278 h 781050"/>
                <a:gd name="T8" fmla="*/ 725 w 781050"/>
                <a:gd name="T9" fmla="*/ 728 h 781050"/>
                <a:gd name="T10" fmla="*/ 400 w 781050"/>
                <a:gd name="T11" fmla="*/ 456 h 781050"/>
                <a:gd name="T12" fmla="*/ 642 w 781050"/>
                <a:gd name="T13" fmla="*/ 116 h 781050"/>
                <a:gd name="T14" fmla="*/ 1067 w 781050"/>
                <a:gd name="T15" fmla="*/ 303 h 781050"/>
                <a:gd name="T16" fmla="*/ 1396 w 781050"/>
                <a:gd name="T17" fmla="*/ 696 h 781050"/>
                <a:gd name="T18" fmla="*/ 1496 w 781050"/>
                <a:gd name="T19" fmla="*/ 385 h 781050"/>
                <a:gd name="T20" fmla="*/ 1582 w 781050"/>
                <a:gd name="T21" fmla="*/ 928 h 781050"/>
                <a:gd name="T22" fmla="*/ 1920 w 781050"/>
                <a:gd name="T23" fmla="*/ 1146 h 781050"/>
                <a:gd name="T24" fmla="*/ 2561 w 781050"/>
                <a:gd name="T25" fmla="*/ 1083 h 781050"/>
                <a:gd name="T26" fmla="*/ 2909 w 781050"/>
                <a:gd name="T27" fmla="*/ 805 h 781050"/>
                <a:gd name="T28" fmla="*/ 2583 w 781050"/>
                <a:gd name="T29" fmla="*/ 589 h 781050"/>
                <a:gd name="T30" fmla="*/ 2500 w 781050"/>
                <a:gd name="T31" fmla="*/ 665 h 781050"/>
                <a:gd name="T32" fmla="*/ 3188 w 781050"/>
                <a:gd name="T33" fmla="*/ 579 h 781050"/>
                <a:gd name="T34" fmla="*/ 3527 w 781050"/>
                <a:gd name="T35" fmla="*/ 318 h 781050"/>
                <a:gd name="T36" fmla="*/ 3951 w 781050"/>
                <a:gd name="T37" fmla="*/ 513 h 781050"/>
                <a:gd name="T38" fmla="*/ 3718 w 781050"/>
                <a:gd name="T39" fmla="*/ 852 h 781050"/>
                <a:gd name="T40" fmla="*/ 3228 w 781050"/>
                <a:gd name="T41" fmla="*/ 1115 h 781050"/>
                <a:gd name="T42" fmla="*/ 3616 w 781050"/>
                <a:gd name="T43" fmla="*/ 1196 h 781050"/>
                <a:gd name="T44" fmla="*/ 2936 w 781050"/>
                <a:gd name="T45" fmla="*/ 1264 h 781050"/>
                <a:gd name="T46" fmla="*/ 2665 w 781050"/>
                <a:gd name="T47" fmla="*/ 1533 h 781050"/>
                <a:gd name="T48" fmla="*/ 2743 w 781050"/>
                <a:gd name="T49" fmla="*/ 2046 h 781050"/>
                <a:gd name="T50" fmla="*/ 3092 w 781050"/>
                <a:gd name="T51" fmla="*/ 2325 h 781050"/>
                <a:gd name="T52" fmla="*/ 3363 w 781050"/>
                <a:gd name="T53" fmla="*/ 2064 h 781050"/>
                <a:gd name="T54" fmla="*/ 3267 w 781050"/>
                <a:gd name="T55" fmla="*/ 1997 h 781050"/>
                <a:gd name="T56" fmla="*/ 3374 w 781050"/>
                <a:gd name="T57" fmla="*/ 2547 h 781050"/>
                <a:gd name="T58" fmla="*/ 3700 w 781050"/>
                <a:gd name="T59" fmla="*/ 2818 h 781050"/>
                <a:gd name="T60" fmla="*/ 3456 w 781050"/>
                <a:gd name="T61" fmla="*/ 3158 h 781050"/>
                <a:gd name="T62" fmla="*/ 3032 w 781050"/>
                <a:gd name="T63" fmla="*/ 2972 h 781050"/>
                <a:gd name="T64" fmla="*/ 2703 w 781050"/>
                <a:gd name="T65" fmla="*/ 2579 h 781050"/>
                <a:gd name="T66" fmla="*/ 2603 w 781050"/>
                <a:gd name="T67" fmla="*/ 2890 h 781050"/>
                <a:gd name="T68" fmla="*/ 2517 w 781050"/>
                <a:gd name="T69" fmla="*/ 2346 h 781050"/>
                <a:gd name="T70" fmla="*/ 2180 w 781050"/>
                <a:gd name="T71" fmla="*/ 2129 h 781050"/>
                <a:gd name="T72" fmla="*/ 1538 w 781050"/>
                <a:gd name="T73" fmla="*/ 2191 h 781050"/>
                <a:gd name="T74" fmla="*/ 1190 w 781050"/>
                <a:gd name="T75" fmla="*/ 2469 h 781050"/>
                <a:gd name="T76" fmla="*/ 1516 w 781050"/>
                <a:gd name="T77" fmla="*/ 2686 h 781050"/>
                <a:gd name="T78" fmla="*/ 1599 w 781050"/>
                <a:gd name="T79" fmla="*/ 2610 h 781050"/>
                <a:gd name="T80" fmla="*/ 911 w 781050"/>
                <a:gd name="T81" fmla="*/ 2695 h 781050"/>
                <a:gd name="T82" fmla="*/ 572 w 781050"/>
                <a:gd name="T83" fmla="*/ 2955 h 781050"/>
                <a:gd name="T84" fmla="*/ 146 w 781050"/>
                <a:gd name="T85" fmla="*/ 2763 h 781050"/>
                <a:gd name="T86" fmla="*/ 380 w 781050"/>
                <a:gd name="T87" fmla="*/ 2424 h 781050"/>
                <a:gd name="T88" fmla="*/ 870 w 781050"/>
                <a:gd name="T89" fmla="*/ 2161 h 781050"/>
                <a:gd name="T90" fmla="*/ 482 w 781050"/>
                <a:gd name="T91" fmla="*/ 2081 h 781050"/>
                <a:gd name="T92" fmla="*/ 1163 w 781050"/>
                <a:gd name="T93" fmla="*/ 2012 h 781050"/>
                <a:gd name="T94" fmla="*/ 1434 w 781050"/>
                <a:gd name="T95" fmla="*/ 1743 h 78105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781050" h="781050" extrusionOk="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 anchor="ctr"/>
            <a:lstStyle/>
            <a:p>
              <a:endParaRPr lang="x-none"/>
            </a:p>
          </p:txBody>
        </p:sp>
        <p:sp>
          <p:nvSpPr>
            <p:cNvPr id="6155" name="Google Shape;101;g1fa1abc381b_3_0">
              <a:extLst>
                <a:ext uri="{FF2B5EF4-FFF2-40B4-BE49-F238E27FC236}">
                  <a16:creationId xmlns:a16="http://schemas.microsoft.com/office/drawing/2014/main" xmlns="" id="{9C3BA377-05BF-9148-8F4A-3212B635FE39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266" y="3189767"/>
              <a:ext cx="484251" cy="474488"/>
            </a:xfrm>
            <a:custGeom>
              <a:avLst/>
              <a:gdLst>
                <a:gd name="T0" fmla="*/ 1356 w 781050"/>
                <a:gd name="T1" fmla="*/ 1230 h 781050"/>
                <a:gd name="T2" fmla="*/ 1008 w 781050"/>
                <a:gd name="T3" fmla="*/ 951 h 781050"/>
                <a:gd name="T4" fmla="*/ 737 w 781050"/>
                <a:gd name="T5" fmla="*/ 1211 h 781050"/>
                <a:gd name="T6" fmla="*/ 833 w 781050"/>
                <a:gd name="T7" fmla="*/ 1278 h 781050"/>
                <a:gd name="T8" fmla="*/ 725 w 781050"/>
                <a:gd name="T9" fmla="*/ 728 h 781050"/>
                <a:gd name="T10" fmla="*/ 400 w 781050"/>
                <a:gd name="T11" fmla="*/ 456 h 781050"/>
                <a:gd name="T12" fmla="*/ 642 w 781050"/>
                <a:gd name="T13" fmla="*/ 116 h 781050"/>
                <a:gd name="T14" fmla="*/ 1067 w 781050"/>
                <a:gd name="T15" fmla="*/ 303 h 781050"/>
                <a:gd name="T16" fmla="*/ 1396 w 781050"/>
                <a:gd name="T17" fmla="*/ 696 h 781050"/>
                <a:gd name="T18" fmla="*/ 1496 w 781050"/>
                <a:gd name="T19" fmla="*/ 385 h 781050"/>
                <a:gd name="T20" fmla="*/ 1582 w 781050"/>
                <a:gd name="T21" fmla="*/ 928 h 781050"/>
                <a:gd name="T22" fmla="*/ 1920 w 781050"/>
                <a:gd name="T23" fmla="*/ 1146 h 781050"/>
                <a:gd name="T24" fmla="*/ 2561 w 781050"/>
                <a:gd name="T25" fmla="*/ 1083 h 781050"/>
                <a:gd name="T26" fmla="*/ 2909 w 781050"/>
                <a:gd name="T27" fmla="*/ 805 h 781050"/>
                <a:gd name="T28" fmla="*/ 2583 w 781050"/>
                <a:gd name="T29" fmla="*/ 589 h 781050"/>
                <a:gd name="T30" fmla="*/ 2500 w 781050"/>
                <a:gd name="T31" fmla="*/ 665 h 781050"/>
                <a:gd name="T32" fmla="*/ 3188 w 781050"/>
                <a:gd name="T33" fmla="*/ 579 h 781050"/>
                <a:gd name="T34" fmla="*/ 3527 w 781050"/>
                <a:gd name="T35" fmla="*/ 318 h 781050"/>
                <a:gd name="T36" fmla="*/ 3951 w 781050"/>
                <a:gd name="T37" fmla="*/ 513 h 781050"/>
                <a:gd name="T38" fmla="*/ 3718 w 781050"/>
                <a:gd name="T39" fmla="*/ 852 h 781050"/>
                <a:gd name="T40" fmla="*/ 3228 w 781050"/>
                <a:gd name="T41" fmla="*/ 1115 h 781050"/>
                <a:gd name="T42" fmla="*/ 3616 w 781050"/>
                <a:gd name="T43" fmla="*/ 1196 h 781050"/>
                <a:gd name="T44" fmla="*/ 2936 w 781050"/>
                <a:gd name="T45" fmla="*/ 1264 h 781050"/>
                <a:gd name="T46" fmla="*/ 2665 w 781050"/>
                <a:gd name="T47" fmla="*/ 1533 h 781050"/>
                <a:gd name="T48" fmla="*/ 2743 w 781050"/>
                <a:gd name="T49" fmla="*/ 2046 h 781050"/>
                <a:gd name="T50" fmla="*/ 3092 w 781050"/>
                <a:gd name="T51" fmla="*/ 2325 h 781050"/>
                <a:gd name="T52" fmla="*/ 3363 w 781050"/>
                <a:gd name="T53" fmla="*/ 2064 h 781050"/>
                <a:gd name="T54" fmla="*/ 3267 w 781050"/>
                <a:gd name="T55" fmla="*/ 1997 h 781050"/>
                <a:gd name="T56" fmla="*/ 3374 w 781050"/>
                <a:gd name="T57" fmla="*/ 2547 h 781050"/>
                <a:gd name="T58" fmla="*/ 3700 w 781050"/>
                <a:gd name="T59" fmla="*/ 2818 h 781050"/>
                <a:gd name="T60" fmla="*/ 3456 w 781050"/>
                <a:gd name="T61" fmla="*/ 3158 h 781050"/>
                <a:gd name="T62" fmla="*/ 3032 w 781050"/>
                <a:gd name="T63" fmla="*/ 2972 h 781050"/>
                <a:gd name="T64" fmla="*/ 2703 w 781050"/>
                <a:gd name="T65" fmla="*/ 2579 h 781050"/>
                <a:gd name="T66" fmla="*/ 2603 w 781050"/>
                <a:gd name="T67" fmla="*/ 2890 h 781050"/>
                <a:gd name="T68" fmla="*/ 2517 w 781050"/>
                <a:gd name="T69" fmla="*/ 2346 h 781050"/>
                <a:gd name="T70" fmla="*/ 2180 w 781050"/>
                <a:gd name="T71" fmla="*/ 2129 h 781050"/>
                <a:gd name="T72" fmla="*/ 1538 w 781050"/>
                <a:gd name="T73" fmla="*/ 2191 h 781050"/>
                <a:gd name="T74" fmla="*/ 1190 w 781050"/>
                <a:gd name="T75" fmla="*/ 2469 h 781050"/>
                <a:gd name="T76" fmla="*/ 1516 w 781050"/>
                <a:gd name="T77" fmla="*/ 2686 h 781050"/>
                <a:gd name="T78" fmla="*/ 1599 w 781050"/>
                <a:gd name="T79" fmla="*/ 2610 h 781050"/>
                <a:gd name="T80" fmla="*/ 911 w 781050"/>
                <a:gd name="T81" fmla="*/ 2695 h 781050"/>
                <a:gd name="T82" fmla="*/ 572 w 781050"/>
                <a:gd name="T83" fmla="*/ 2955 h 781050"/>
                <a:gd name="T84" fmla="*/ 146 w 781050"/>
                <a:gd name="T85" fmla="*/ 2763 h 781050"/>
                <a:gd name="T86" fmla="*/ 380 w 781050"/>
                <a:gd name="T87" fmla="*/ 2424 h 781050"/>
                <a:gd name="T88" fmla="*/ 870 w 781050"/>
                <a:gd name="T89" fmla="*/ 2161 h 781050"/>
                <a:gd name="T90" fmla="*/ 482 w 781050"/>
                <a:gd name="T91" fmla="*/ 2081 h 781050"/>
                <a:gd name="T92" fmla="*/ 1163 w 781050"/>
                <a:gd name="T93" fmla="*/ 2012 h 781050"/>
                <a:gd name="T94" fmla="*/ 1434 w 781050"/>
                <a:gd name="T95" fmla="*/ 1743 h 78105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781050" h="781050" extrusionOk="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 anchor="ctr"/>
            <a:lstStyle/>
            <a:p>
              <a:endParaRPr lang="x-none"/>
            </a:p>
          </p:txBody>
        </p:sp>
        <p:sp>
          <p:nvSpPr>
            <p:cNvPr id="6156" name="Google Shape;102;g1fa1abc381b_3_0">
              <a:extLst>
                <a:ext uri="{FF2B5EF4-FFF2-40B4-BE49-F238E27FC236}">
                  <a16:creationId xmlns:a16="http://schemas.microsoft.com/office/drawing/2014/main" xmlns="" id="{34A44C02-1B76-CC46-13AD-33022BAA47E0}"/>
                </a:ext>
              </a:extLst>
            </p:cNvPr>
            <p:cNvSpPr>
              <a:spLocks/>
            </p:cNvSpPr>
            <p:nvPr/>
          </p:nvSpPr>
          <p:spPr bwMode="auto">
            <a:xfrm>
              <a:off x="949439" y="3189767"/>
              <a:ext cx="484251" cy="474488"/>
            </a:xfrm>
            <a:custGeom>
              <a:avLst/>
              <a:gdLst>
                <a:gd name="T0" fmla="*/ 1356 w 781050"/>
                <a:gd name="T1" fmla="*/ 1230 h 781050"/>
                <a:gd name="T2" fmla="*/ 1008 w 781050"/>
                <a:gd name="T3" fmla="*/ 951 h 781050"/>
                <a:gd name="T4" fmla="*/ 737 w 781050"/>
                <a:gd name="T5" fmla="*/ 1211 h 781050"/>
                <a:gd name="T6" fmla="*/ 833 w 781050"/>
                <a:gd name="T7" fmla="*/ 1278 h 781050"/>
                <a:gd name="T8" fmla="*/ 725 w 781050"/>
                <a:gd name="T9" fmla="*/ 728 h 781050"/>
                <a:gd name="T10" fmla="*/ 400 w 781050"/>
                <a:gd name="T11" fmla="*/ 456 h 781050"/>
                <a:gd name="T12" fmla="*/ 642 w 781050"/>
                <a:gd name="T13" fmla="*/ 116 h 781050"/>
                <a:gd name="T14" fmla="*/ 1067 w 781050"/>
                <a:gd name="T15" fmla="*/ 303 h 781050"/>
                <a:gd name="T16" fmla="*/ 1396 w 781050"/>
                <a:gd name="T17" fmla="*/ 696 h 781050"/>
                <a:gd name="T18" fmla="*/ 1496 w 781050"/>
                <a:gd name="T19" fmla="*/ 385 h 781050"/>
                <a:gd name="T20" fmla="*/ 1582 w 781050"/>
                <a:gd name="T21" fmla="*/ 928 h 781050"/>
                <a:gd name="T22" fmla="*/ 1920 w 781050"/>
                <a:gd name="T23" fmla="*/ 1146 h 781050"/>
                <a:gd name="T24" fmla="*/ 2561 w 781050"/>
                <a:gd name="T25" fmla="*/ 1083 h 781050"/>
                <a:gd name="T26" fmla="*/ 2909 w 781050"/>
                <a:gd name="T27" fmla="*/ 805 h 781050"/>
                <a:gd name="T28" fmla="*/ 2583 w 781050"/>
                <a:gd name="T29" fmla="*/ 589 h 781050"/>
                <a:gd name="T30" fmla="*/ 2500 w 781050"/>
                <a:gd name="T31" fmla="*/ 665 h 781050"/>
                <a:gd name="T32" fmla="*/ 3188 w 781050"/>
                <a:gd name="T33" fmla="*/ 579 h 781050"/>
                <a:gd name="T34" fmla="*/ 3527 w 781050"/>
                <a:gd name="T35" fmla="*/ 318 h 781050"/>
                <a:gd name="T36" fmla="*/ 3951 w 781050"/>
                <a:gd name="T37" fmla="*/ 513 h 781050"/>
                <a:gd name="T38" fmla="*/ 3718 w 781050"/>
                <a:gd name="T39" fmla="*/ 852 h 781050"/>
                <a:gd name="T40" fmla="*/ 3228 w 781050"/>
                <a:gd name="T41" fmla="*/ 1115 h 781050"/>
                <a:gd name="T42" fmla="*/ 3616 w 781050"/>
                <a:gd name="T43" fmla="*/ 1196 h 781050"/>
                <a:gd name="T44" fmla="*/ 2936 w 781050"/>
                <a:gd name="T45" fmla="*/ 1264 h 781050"/>
                <a:gd name="T46" fmla="*/ 2665 w 781050"/>
                <a:gd name="T47" fmla="*/ 1533 h 781050"/>
                <a:gd name="T48" fmla="*/ 2743 w 781050"/>
                <a:gd name="T49" fmla="*/ 2046 h 781050"/>
                <a:gd name="T50" fmla="*/ 3092 w 781050"/>
                <a:gd name="T51" fmla="*/ 2325 h 781050"/>
                <a:gd name="T52" fmla="*/ 3363 w 781050"/>
                <a:gd name="T53" fmla="*/ 2064 h 781050"/>
                <a:gd name="T54" fmla="*/ 3267 w 781050"/>
                <a:gd name="T55" fmla="*/ 1997 h 781050"/>
                <a:gd name="T56" fmla="*/ 3374 w 781050"/>
                <a:gd name="T57" fmla="*/ 2547 h 781050"/>
                <a:gd name="T58" fmla="*/ 3700 w 781050"/>
                <a:gd name="T59" fmla="*/ 2818 h 781050"/>
                <a:gd name="T60" fmla="*/ 3456 w 781050"/>
                <a:gd name="T61" fmla="*/ 3158 h 781050"/>
                <a:gd name="T62" fmla="*/ 3032 w 781050"/>
                <a:gd name="T63" fmla="*/ 2972 h 781050"/>
                <a:gd name="T64" fmla="*/ 2703 w 781050"/>
                <a:gd name="T65" fmla="*/ 2579 h 781050"/>
                <a:gd name="T66" fmla="*/ 2603 w 781050"/>
                <a:gd name="T67" fmla="*/ 2890 h 781050"/>
                <a:gd name="T68" fmla="*/ 2517 w 781050"/>
                <a:gd name="T69" fmla="*/ 2346 h 781050"/>
                <a:gd name="T70" fmla="*/ 2180 w 781050"/>
                <a:gd name="T71" fmla="*/ 2129 h 781050"/>
                <a:gd name="T72" fmla="*/ 1538 w 781050"/>
                <a:gd name="T73" fmla="*/ 2191 h 781050"/>
                <a:gd name="T74" fmla="*/ 1190 w 781050"/>
                <a:gd name="T75" fmla="*/ 2469 h 781050"/>
                <a:gd name="T76" fmla="*/ 1516 w 781050"/>
                <a:gd name="T77" fmla="*/ 2686 h 781050"/>
                <a:gd name="T78" fmla="*/ 1599 w 781050"/>
                <a:gd name="T79" fmla="*/ 2610 h 781050"/>
                <a:gd name="T80" fmla="*/ 911 w 781050"/>
                <a:gd name="T81" fmla="*/ 2695 h 781050"/>
                <a:gd name="T82" fmla="*/ 572 w 781050"/>
                <a:gd name="T83" fmla="*/ 2955 h 781050"/>
                <a:gd name="T84" fmla="*/ 146 w 781050"/>
                <a:gd name="T85" fmla="*/ 2763 h 781050"/>
                <a:gd name="T86" fmla="*/ 380 w 781050"/>
                <a:gd name="T87" fmla="*/ 2424 h 781050"/>
                <a:gd name="T88" fmla="*/ 870 w 781050"/>
                <a:gd name="T89" fmla="*/ 2161 h 781050"/>
                <a:gd name="T90" fmla="*/ 482 w 781050"/>
                <a:gd name="T91" fmla="*/ 2081 h 781050"/>
                <a:gd name="T92" fmla="*/ 1163 w 781050"/>
                <a:gd name="T93" fmla="*/ 2012 h 781050"/>
                <a:gd name="T94" fmla="*/ 1434 w 781050"/>
                <a:gd name="T95" fmla="*/ 1743 h 78105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781050" h="781050" extrusionOk="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 anchor="ctr"/>
            <a:lstStyle/>
            <a:p>
              <a:endParaRPr lang="x-none"/>
            </a:p>
          </p:txBody>
        </p:sp>
        <p:sp>
          <p:nvSpPr>
            <p:cNvPr id="6157" name="Google Shape;103;g1fa1abc381b_3_0">
              <a:extLst>
                <a:ext uri="{FF2B5EF4-FFF2-40B4-BE49-F238E27FC236}">
                  <a16:creationId xmlns:a16="http://schemas.microsoft.com/office/drawing/2014/main" xmlns="" id="{4A710818-9062-0FD8-AF08-DD7CE4D0E894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266" y="2731227"/>
              <a:ext cx="484251" cy="474488"/>
            </a:xfrm>
            <a:custGeom>
              <a:avLst/>
              <a:gdLst>
                <a:gd name="T0" fmla="*/ 1356 w 781050"/>
                <a:gd name="T1" fmla="*/ 1230 h 781050"/>
                <a:gd name="T2" fmla="*/ 1008 w 781050"/>
                <a:gd name="T3" fmla="*/ 951 h 781050"/>
                <a:gd name="T4" fmla="*/ 737 w 781050"/>
                <a:gd name="T5" fmla="*/ 1211 h 781050"/>
                <a:gd name="T6" fmla="*/ 833 w 781050"/>
                <a:gd name="T7" fmla="*/ 1278 h 781050"/>
                <a:gd name="T8" fmla="*/ 725 w 781050"/>
                <a:gd name="T9" fmla="*/ 728 h 781050"/>
                <a:gd name="T10" fmla="*/ 400 w 781050"/>
                <a:gd name="T11" fmla="*/ 456 h 781050"/>
                <a:gd name="T12" fmla="*/ 642 w 781050"/>
                <a:gd name="T13" fmla="*/ 116 h 781050"/>
                <a:gd name="T14" fmla="*/ 1067 w 781050"/>
                <a:gd name="T15" fmla="*/ 303 h 781050"/>
                <a:gd name="T16" fmla="*/ 1396 w 781050"/>
                <a:gd name="T17" fmla="*/ 696 h 781050"/>
                <a:gd name="T18" fmla="*/ 1496 w 781050"/>
                <a:gd name="T19" fmla="*/ 385 h 781050"/>
                <a:gd name="T20" fmla="*/ 1582 w 781050"/>
                <a:gd name="T21" fmla="*/ 928 h 781050"/>
                <a:gd name="T22" fmla="*/ 1920 w 781050"/>
                <a:gd name="T23" fmla="*/ 1146 h 781050"/>
                <a:gd name="T24" fmla="*/ 2561 w 781050"/>
                <a:gd name="T25" fmla="*/ 1083 h 781050"/>
                <a:gd name="T26" fmla="*/ 2909 w 781050"/>
                <a:gd name="T27" fmla="*/ 805 h 781050"/>
                <a:gd name="T28" fmla="*/ 2583 w 781050"/>
                <a:gd name="T29" fmla="*/ 589 h 781050"/>
                <a:gd name="T30" fmla="*/ 2500 w 781050"/>
                <a:gd name="T31" fmla="*/ 665 h 781050"/>
                <a:gd name="T32" fmla="*/ 3188 w 781050"/>
                <a:gd name="T33" fmla="*/ 579 h 781050"/>
                <a:gd name="T34" fmla="*/ 3527 w 781050"/>
                <a:gd name="T35" fmla="*/ 318 h 781050"/>
                <a:gd name="T36" fmla="*/ 3951 w 781050"/>
                <a:gd name="T37" fmla="*/ 513 h 781050"/>
                <a:gd name="T38" fmla="*/ 3718 w 781050"/>
                <a:gd name="T39" fmla="*/ 852 h 781050"/>
                <a:gd name="T40" fmla="*/ 3228 w 781050"/>
                <a:gd name="T41" fmla="*/ 1115 h 781050"/>
                <a:gd name="T42" fmla="*/ 3616 w 781050"/>
                <a:gd name="T43" fmla="*/ 1196 h 781050"/>
                <a:gd name="T44" fmla="*/ 2936 w 781050"/>
                <a:gd name="T45" fmla="*/ 1264 h 781050"/>
                <a:gd name="T46" fmla="*/ 2665 w 781050"/>
                <a:gd name="T47" fmla="*/ 1533 h 781050"/>
                <a:gd name="T48" fmla="*/ 2743 w 781050"/>
                <a:gd name="T49" fmla="*/ 2046 h 781050"/>
                <a:gd name="T50" fmla="*/ 3092 w 781050"/>
                <a:gd name="T51" fmla="*/ 2325 h 781050"/>
                <a:gd name="T52" fmla="*/ 3363 w 781050"/>
                <a:gd name="T53" fmla="*/ 2064 h 781050"/>
                <a:gd name="T54" fmla="*/ 3267 w 781050"/>
                <a:gd name="T55" fmla="*/ 1997 h 781050"/>
                <a:gd name="T56" fmla="*/ 3374 w 781050"/>
                <a:gd name="T57" fmla="*/ 2547 h 781050"/>
                <a:gd name="T58" fmla="*/ 3700 w 781050"/>
                <a:gd name="T59" fmla="*/ 2818 h 781050"/>
                <a:gd name="T60" fmla="*/ 3456 w 781050"/>
                <a:gd name="T61" fmla="*/ 3158 h 781050"/>
                <a:gd name="T62" fmla="*/ 3032 w 781050"/>
                <a:gd name="T63" fmla="*/ 2972 h 781050"/>
                <a:gd name="T64" fmla="*/ 2703 w 781050"/>
                <a:gd name="T65" fmla="*/ 2579 h 781050"/>
                <a:gd name="T66" fmla="*/ 2603 w 781050"/>
                <a:gd name="T67" fmla="*/ 2890 h 781050"/>
                <a:gd name="T68" fmla="*/ 2517 w 781050"/>
                <a:gd name="T69" fmla="*/ 2346 h 781050"/>
                <a:gd name="T70" fmla="*/ 2180 w 781050"/>
                <a:gd name="T71" fmla="*/ 2129 h 781050"/>
                <a:gd name="T72" fmla="*/ 1538 w 781050"/>
                <a:gd name="T73" fmla="*/ 2191 h 781050"/>
                <a:gd name="T74" fmla="*/ 1190 w 781050"/>
                <a:gd name="T75" fmla="*/ 2469 h 781050"/>
                <a:gd name="T76" fmla="*/ 1516 w 781050"/>
                <a:gd name="T77" fmla="*/ 2686 h 781050"/>
                <a:gd name="T78" fmla="*/ 1599 w 781050"/>
                <a:gd name="T79" fmla="*/ 2610 h 781050"/>
                <a:gd name="T80" fmla="*/ 911 w 781050"/>
                <a:gd name="T81" fmla="*/ 2695 h 781050"/>
                <a:gd name="T82" fmla="*/ 572 w 781050"/>
                <a:gd name="T83" fmla="*/ 2955 h 781050"/>
                <a:gd name="T84" fmla="*/ 146 w 781050"/>
                <a:gd name="T85" fmla="*/ 2763 h 781050"/>
                <a:gd name="T86" fmla="*/ 380 w 781050"/>
                <a:gd name="T87" fmla="*/ 2424 h 781050"/>
                <a:gd name="T88" fmla="*/ 870 w 781050"/>
                <a:gd name="T89" fmla="*/ 2161 h 781050"/>
                <a:gd name="T90" fmla="*/ 482 w 781050"/>
                <a:gd name="T91" fmla="*/ 2081 h 781050"/>
                <a:gd name="T92" fmla="*/ 1163 w 781050"/>
                <a:gd name="T93" fmla="*/ 2012 h 781050"/>
                <a:gd name="T94" fmla="*/ 1434 w 781050"/>
                <a:gd name="T95" fmla="*/ 1743 h 78105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781050" h="781050" extrusionOk="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 anchor="ctr"/>
            <a:lstStyle/>
            <a:p>
              <a:endParaRPr lang="x-none"/>
            </a:p>
          </p:txBody>
        </p:sp>
      </p:grpSp>
      <p:pic>
        <p:nvPicPr>
          <p:cNvPr id="6153" name="Рисунок 3">
            <a:extLst>
              <a:ext uri="{FF2B5EF4-FFF2-40B4-BE49-F238E27FC236}">
                <a16:creationId xmlns:a16="http://schemas.microsoft.com/office/drawing/2014/main" xmlns="" id="{5118BCD5-6CBF-A7CE-7A14-5CA918EA1B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9350" y="1374775"/>
            <a:ext cx="2216150" cy="232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Google Shape;33;p1">
            <a:extLst>
              <a:ext uri="{FF2B5EF4-FFF2-40B4-BE49-F238E27FC236}">
                <a16:creationId xmlns:a16="http://schemas.microsoft.com/office/drawing/2014/main" xmlns="" id="{F2824AA6-FE29-29C0-47C5-63513AAA7CDD}"/>
              </a:ext>
            </a:extLst>
          </p:cNvPr>
          <p:cNvSpPr txBox="1"/>
          <p:nvPr/>
        </p:nvSpPr>
        <p:spPr>
          <a:xfrm>
            <a:off x="1740781" y="3924300"/>
            <a:ext cx="8781691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</a:rPr>
              <a:t>Центр</a:t>
            </a:r>
          </a:p>
          <a:p>
            <a:pPr algn="ctr"/>
            <a:r>
              <a:rPr lang="ru-RU" sz="3200" b="1" dirty="0">
                <a:solidFill>
                  <a:schemeClr val="bg1"/>
                </a:solidFill>
              </a:rPr>
              <a:t> педагогической поддержки родителей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9CBA1-B698-4BC5-BF9A-E2A824C4F51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655734" y="1651282"/>
            <a:ext cx="569806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Tx/>
              <a:buFontTx/>
              <a:buNone/>
            </a:pPr>
            <a:endParaRPr lang="ru-RU" sz="1600" kern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92608" y="0"/>
            <a:ext cx="11899392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Tx/>
              <a:buFontTx/>
              <a:buNone/>
            </a:pPr>
            <a:r>
              <a:rPr lang="ru-RU" kern="1200" dirty="0">
                <a:solidFill>
                  <a:prstClr val="black"/>
                </a:solidFill>
                <a:latin typeface="Calibri"/>
              </a:rPr>
              <a:t>АНКЕТА №1</a:t>
            </a:r>
          </a:p>
          <a:p>
            <a:pPr>
              <a:buClrTx/>
              <a:buFontTx/>
              <a:buNone/>
            </a:pPr>
            <a:r>
              <a:rPr lang="ru-RU" kern="1200" dirty="0">
                <a:solidFill>
                  <a:prstClr val="black"/>
                </a:solidFill>
                <a:latin typeface="Calibri"/>
              </a:rPr>
              <a:t>Определение потребности родителей в психолого-педагогических знаниях </a:t>
            </a:r>
          </a:p>
          <a:p>
            <a:pPr>
              <a:buClrTx/>
              <a:buFontTx/>
              <a:buNone/>
            </a:pPr>
            <a:endParaRPr lang="ru-RU" kern="1200" dirty="0">
              <a:solidFill>
                <a:prstClr val="black"/>
              </a:solidFill>
              <a:latin typeface="Calibri"/>
            </a:endParaRPr>
          </a:p>
          <a:p>
            <a:pPr>
              <a:buClrTx/>
              <a:buFontTx/>
              <a:buNone/>
            </a:pPr>
            <a:r>
              <a:rPr lang="ru-RU" kern="1200" dirty="0">
                <a:solidFill>
                  <a:prstClr val="black"/>
                </a:solidFill>
                <a:latin typeface="Calibri"/>
              </a:rPr>
              <a:t>1.	Укажите класс, в котором учится Ваш ребенок. (Если в семье несколько школьников, укажите их классы)</a:t>
            </a:r>
          </a:p>
          <a:p>
            <a:pPr>
              <a:buClrTx/>
              <a:buFontTx/>
              <a:buNone/>
            </a:pPr>
            <a:r>
              <a:rPr lang="ru-RU" kern="1200" dirty="0" smtClean="0">
                <a:solidFill>
                  <a:prstClr val="black"/>
                </a:solidFill>
                <a:latin typeface="Calibri"/>
              </a:rPr>
              <a:t>2</a:t>
            </a:r>
            <a:r>
              <a:rPr lang="ru-RU" kern="1200" dirty="0">
                <a:solidFill>
                  <a:prstClr val="black"/>
                </a:solidFill>
                <a:latin typeface="Calibri"/>
              </a:rPr>
              <a:t>.	</a:t>
            </a:r>
            <a:r>
              <a:rPr lang="ru-RU" b="1" kern="1200" dirty="0">
                <a:solidFill>
                  <a:prstClr val="black"/>
                </a:solidFill>
                <a:latin typeface="Calibri"/>
              </a:rPr>
              <a:t>Оцените уровень сложности для Вас каждого из направлений воспитания по пятибалльной шкале. (Цифра «1» – самое сложное, на Ваш взгляд, направление, а цифра «5» – самое легкое).</a:t>
            </a:r>
          </a:p>
          <a:p>
            <a:pPr>
              <a:buClrTx/>
              <a:buFontTx/>
              <a:buNone/>
            </a:pPr>
            <a:r>
              <a:rPr lang="ru-RU" kern="1200" dirty="0">
                <a:solidFill>
                  <a:prstClr val="black"/>
                </a:solidFill>
                <a:latin typeface="Calibri"/>
              </a:rPr>
              <a:t>●	интеллектуальное воспитание;</a:t>
            </a:r>
          </a:p>
          <a:p>
            <a:pPr>
              <a:buClrTx/>
              <a:buFontTx/>
              <a:buNone/>
            </a:pPr>
            <a:r>
              <a:rPr lang="ru-RU" kern="1200" dirty="0">
                <a:solidFill>
                  <a:prstClr val="black"/>
                </a:solidFill>
                <a:latin typeface="Calibri"/>
              </a:rPr>
              <a:t>●	национальное воспитание;</a:t>
            </a:r>
          </a:p>
          <a:p>
            <a:pPr>
              <a:buClrTx/>
              <a:buFontTx/>
              <a:buNone/>
            </a:pPr>
            <a:r>
              <a:rPr lang="ru-RU" kern="1200" dirty="0">
                <a:solidFill>
                  <a:prstClr val="black"/>
                </a:solidFill>
                <a:latin typeface="Calibri"/>
              </a:rPr>
              <a:t>●	нравственно-духовное воспитание;</a:t>
            </a:r>
          </a:p>
          <a:p>
            <a:pPr>
              <a:buClrTx/>
              <a:buFontTx/>
              <a:buNone/>
            </a:pPr>
            <a:r>
              <a:rPr lang="ru-RU" kern="1200" dirty="0">
                <a:solidFill>
                  <a:prstClr val="black"/>
                </a:solidFill>
                <a:latin typeface="Calibri"/>
              </a:rPr>
              <a:t>●	патриотическое воспитание;</a:t>
            </a:r>
          </a:p>
          <a:p>
            <a:pPr>
              <a:buClrTx/>
              <a:buFontTx/>
              <a:buNone/>
            </a:pPr>
            <a:r>
              <a:rPr lang="ru-RU" kern="1200" dirty="0">
                <a:solidFill>
                  <a:prstClr val="black"/>
                </a:solidFill>
                <a:latin typeface="Calibri"/>
              </a:rPr>
              <a:t>●	правовое воспитание;</a:t>
            </a:r>
          </a:p>
          <a:p>
            <a:pPr>
              <a:buClrTx/>
              <a:buFontTx/>
              <a:buNone/>
            </a:pPr>
            <a:r>
              <a:rPr lang="ru-RU" kern="1200" dirty="0">
                <a:solidFill>
                  <a:prstClr val="black"/>
                </a:solidFill>
                <a:latin typeface="Calibri"/>
              </a:rPr>
              <a:t>●	трудовое воспитание;</a:t>
            </a:r>
          </a:p>
          <a:p>
            <a:pPr>
              <a:buClrTx/>
              <a:buFontTx/>
              <a:buNone/>
            </a:pPr>
            <a:r>
              <a:rPr lang="ru-RU" kern="1200" dirty="0">
                <a:solidFill>
                  <a:prstClr val="black"/>
                </a:solidFill>
                <a:latin typeface="Calibri"/>
              </a:rPr>
              <a:t>●	физическое воспитание;</a:t>
            </a:r>
          </a:p>
          <a:p>
            <a:pPr>
              <a:buClrTx/>
              <a:buFontTx/>
              <a:buNone/>
            </a:pPr>
            <a:r>
              <a:rPr lang="ru-RU" kern="1200" dirty="0">
                <a:solidFill>
                  <a:prstClr val="black"/>
                </a:solidFill>
                <a:latin typeface="Calibri"/>
              </a:rPr>
              <a:t>●	экологическое воспитание;</a:t>
            </a:r>
          </a:p>
          <a:p>
            <a:pPr>
              <a:buClrTx/>
              <a:buFontTx/>
              <a:buNone/>
            </a:pPr>
            <a:r>
              <a:rPr lang="ru-RU" kern="1200" dirty="0">
                <a:solidFill>
                  <a:prstClr val="black"/>
                </a:solidFill>
                <a:latin typeface="Calibri"/>
              </a:rPr>
              <a:t>●	эмоциональное воспитание;</a:t>
            </a:r>
          </a:p>
          <a:p>
            <a:pPr>
              <a:buClrTx/>
              <a:buFontTx/>
              <a:buNone/>
            </a:pPr>
            <a:r>
              <a:rPr lang="ru-RU" kern="1200" dirty="0">
                <a:solidFill>
                  <a:prstClr val="black"/>
                </a:solidFill>
                <a:latin typeface="Calibri"/>
              </a:rPr>
              <a:t>●	эстетическое воспитание.</a:t>
            </a:r>
          </a:p>
          <a:p>
            <a:pPr>
              <a:buClrTx/>
              <a:buFontTx/>
              <a:buNone/>
            </a:pPr>
            <a:r>
              <a:rPr lang="ru-RU" kern="1200" dirty="0" smtClean="0">
                <a:solidFill>
                  <a:prstClr val="black"/>
                </a:solidFill>
                <a:latin typeface="Calibri"/>
              </a:rPr>
              <a:t>3</a:t>
            </a:r>
            <a:r>
              <a:rPr lang="ru-RU" kern="1200" dirty="0">
                <a:solidFill>
                  <a:prstClr val="black"/>
                </a:solidFill>
                <a:latin typeface="Calibri"/>
              </a:rPr>
              <a:t>.	</a:t>
            </a:r>
            <a:r>
              <a:rPr lang="ru-RU" b="1" kern="1200" dirty="0">
                <a:solidFill>
                  <a:prstClr val="black"/>
                </a:solidFill>
                <a:latin typeface="Calibri"/>
              </a:rPr>
              <a:t>Какие вопросы в воспитании ребенка Вас волнуют? (Можно выбрать несколько ответов).</a:t>
            </a:r>
          </a:p>
          <a:p>
            <a:pPr>
              <a:buClrTx/>
              <a:buFontTx/>
              <a:buNone/>
            </a:pPr>
            <a:r>
              <a:rPr lang="ru-RU" kern="1200" dirty="0">
                <a:solidFill>
                  <a:prstClr val="black"/>
                </a:solidFill>
                <a:latin typeface="Calibri"/>
              </a:rPr>
              <a:t>●	Как предотвратить суицид</a:t>
            </a:r>
          </a:p>
          <a:p>
            <a:pPr>
              <a:buClrTx/>
              <a:buFontTx/>
              <a:buNone/>
            </a:pPr>
            <a:r>
              <a:rPr lang="ru-RU" kern="1200" dirty="0">
                <a:solidFill>
                  <a:prstClr val="black"/>
                </a:solidFill>
                <a:latin typeface="Calibri"/>
              </a:rPr>
              <a:t>●	как предотвратить травлю ребенка в школе сверстниками</a:t>
            </a:r>
          </a:p>
          <a:p>
            <a:pPr>
              <a:buClrTx/>
              <a:buFontTx/>
              <a:buNone/>
            </a:pPr>
            <a:r>
              <a:rPr lang="ru-RU" kern="1200" dirty="0">
                <a:solidFill>
                  <a:prstClr val="black"/>
                </a:solidFill>
                <a:latin typeface="Calibri"/>
              </a:rPr>
              <a:t>●	как предотвратить интернет-зависимость</a:t>
            </a:r>
          </a:p>
          <a:p>
            <a:pPr>
              <a:buClrTx/>
              <a:buFontTx/>
              <a:buNone/>
            </a:pPr>
            <a:r>
              <a:rPr lang="ru-RU" kern="1200" dirty="0">
                <a:solidFill>
                  <a:prstClr val="black"/>
                </a:solidFill>
                <a:latin typeface="Calibri"/>
              </a:rPr>
              <a:t>●	как улучшить взаимоотношения с ребенком</a:t>
            </a:r>
          </a:p>
          <a:p>
            <a:pPr>
              <a:buClrTx/>
              <a:buFontTx/>
              <a:buNone/>
            </a:pPr>
            <a:r>
              <a:rPr lang="ru-RU" kern="1200" dirty="0">
                <a:solidFill>
                  <a:prstClr val="black"/>
                </a:solidFill>
                <a:latin typeface="Calibri"/>
              </a:rPr>
              <a:t>●	как научить ребенка регулировать эмоции</a:t>
            </a:r>
          </a:p>
          <a:p>
            <a:pPr>
              <a:buClrTx/>
              <a:buFontTx/>
              <a:buNone/>
            </a:pPr>
            <a:r>
              <a:rPr lang="ru-RU" kern="1200" dirty="0">
                <a:solidFill>
                  <a:prstClr val="black"/>
                </a:solidFill>
                <a:latin typeface="Calibri"/>
              </a:rPr>
              <a:t>●	как помочь ребенку в его социализации</a:t>
            </a:r>
          </a:p>
          <a:p>
            <a:pPr>
              <a:buClrTx/>
              <a:buFontTx/>
              <a:buNone/>
            </a:pPr>
            <a:r>
              <a:rPr lang="ru-RU" kern="1200" dirty="0">
                <a:solidFill>
                  <a:prstClr val="black"/>
                </a:solidFill>
                <a:latin typeface="Calibri"/>
              </a:rPr>
              <a:t>●	как научить ребенка вести здоровый образ жизни</a:t>
            </a:r>
          </a:p>
          <a:p>
            <a:pPr>
              <a:buClrTx/>
              <a:buFontTx/>
              <a:buNone/>
            </a:pPr>
            <a:r>
              <a:rPr lang="ru-RU" kern="1200" dirty="0">
                <a:solidFill>
                  <a:prstClr val="black"/>
                </a:solidFill>
                <a:latin typeface="Calibri"/>
              </a:rPr>
              <a:t>●	как помочь ребенку в обучении</a:t>
            </a:r>
          </a:p>
          <a:p>
            <a:pPr>
              <a:buClrTx/>
              <a:buFontTx/>
              <a:buNone/>
            </a:pPr>
            <a:r>
              <a:rPr lang="ru-RU" kern="1200" dirty="0">
                <a:solidFill>
                  <a:prstClr val="black"/>
                </a:solidFill>
                <a:latin typeface="Calibri"/>
              </a:rPr>
              <a:t>●	как развить жизнестойкость и стрессоустойчивость</a:t>
            </a:r>
          </a:p>
          <a:p>
            <a:pPr>
              <a:buClrTx/>
              <a:buFontTx/>
              <a:buNone/>
            </a:pPr>
            <a:r>
              <a:rPr lang="ru-RU" kern="1200" dirty="0">
                <a:solidFill>
                  <a:prstClr val="black"/>
                </a:solidFill>
                <a:latin typeface="Calibri"/>
              </a:rPr>
              <a:t>●	как качественно проводить время с ребенком</a:t>
            </a:r>
          </a:p>
          <a:p>
            <a:pPr>
              <a:buClrTx/>
              <a:buFontTx/>
              <a:buNone/>
            </a:pPr>
            <a:r>
              <a:rPr lang="ru-RU" kern="1200" dirty="0">
                <a:solidFill>
                  <a:prstClr val="black"/>
                </a:solidFill>
                <a:latin typeface="Calibri"/>
              </a:rPr>
              <a:t>●	как помочь ребенку найти свое призвание </a:t>
            </a:r>
          </a:p>
          <a:p>
            <a:pPr>
              <a:buClrTx/>
              <a:buFontTx/>
              <a:buNone/>
            </a:pPr>
            <a:r>
              <a:rPr lang="ru-RU" kern="1200" dirty="0">
                <a:solidFill>
                  <a:prstClr val="black"/>
                </a:solidFill>
                <a:latin typeface="Calibri"/>
              </a:rPr>
              <a:t>●	другое </a:t>
            </a:r>
          </a:p>
          <a:p>
            <a:pPr>
              <a:buClrTx/>
              <a:buFontTx/>
              <a:buNone/>
            </a:pPr>
            <a:r>
              <a:rPr lang="ru-RU" kern="1200" dirty="0" smtClean="0">
                <a:solidFill>
                  <a:prstClr val="black"/>
                </a:solidFill>
                <a:latin typeface="Calibri"/>
              </a:rPr>
              <a:t>4</a:t>
            </a:r>
            <a:r>
              <a:rPr lang="ru-RU" kern="1200" dirty="0">
                <a:solidFill>
                  <a:prstClr val="black"/>
                </a:solidFill>
                <a:latin typeface="Calibri"/>
              </a:rPr>
              <a:t>.	</a:t>
            </a:r>
            <a:r>
              <a:rPr lang="ru-RU" b="1" kern="1200" dirty="0">
                <a:solidFill>
                  <a:prstClr val="black"/>
                </a:solidFill>
                <a:latin typeface="Calibri"/>
              </a:rPr>
              <a:t>Какие трудности в воспитании ребенка Вы испытываете в настоящее время? (Дайте, пожалуйста, развернутый ответ. Например, не знаете чем занять ребенка в свободное время, как разделить обязанности по дому между детьми и др</a:t>
            </a:r>
            <a:r>
              <a:rPr lang="ru-RU" b="1" kern="1200" dirty="0" smtClean="0">
                <a:solidFill>
                  <a:prstClr val="black"/>
                </a:solidFill>
                <a:latin typeface="Calibri"/>
              </a:rPr>
              <a:t>.)</a:t>
            </a:r>
            <a:endParaRPr lang="ru-RU" b="1" kern="12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956641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748"/>
            <a:ext cx="12191538" cy="6858000"/>
          </a:xfrm>
          <a:prstGeom prst="rect">
            <a:avLst/>
          </a:prstGeom>
        </p:spPr>
      </p:pic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9CBA1-B698-4BC5-BF9A-E2A824C4F51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257800" y="749809"/>
            <a:ext cx="63916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Tx/>
              <a:buFontTx/>
              <a:buNone/>
            </a:pPr>
            <a:endParaRPr lang="ru-RU" sz="1800" kern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282450" y="1042586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ClrTx/>
              <a:buFontTx/>
              <a:buNone/>
            </a:pPr>
            <a:r>
              <a:rPr lang="ru-RU" sz="1800" kern="1200" dirty="0" smtClean="0">
                <a:solidFill>
                  <a:prstClr val="black"/>
                </a:solidFill>
                <a:latin typeface="Calibri"/>
              </a:rPr>
              <a:t>Целью </a:t>
            </a:r>
            <a:r>
              <a:rPr lang="ru-RU" sz="1800" kern="1200" dirty="0">
                <a:solidFill>
                  <a:prstClr val="black"/>
                </a:solidFill>
                <a:latin typeface="Calibri"/>
              </a:rPr>
              <a:t>мониторинга является сбор, обобщение, анализ, обработка информации об удовлетворенности </a:t>
            </a:r>
            <a:r>
              <a:rPr lang="ru-RU" sz="1800" kern="1200" dirty="0" smtClean="0">
                <a:solidFill>
                  <a:prstClr val="black"/>
                </a:solidFill>
                <a:latin typeface="Calibri"/>
              </a:rPr>
              <a:t>родителей занятиями в Центре  </a:t>
            </a:r>
            <a:r>
              <a:rPr lang="ru-RU" sz="1800" kern="1200" dirty="0">
                <a:solidFill>
                  <a:prstClr val="black"/>
                </a:solidFill>
                <a:latin typeface="Calibri"/>
              </a:rPr>
              <a:t>и вовлеченности родителей в образовательный и воспитательный процессы своих </a:t>
            </a:r>
            <a:r>
              <a:rPr lang="ru-RU" sz="1800" kern="1200" dirty="0" smtClean="0">
                <a:solidFill>
                  <a:prstClr val="black"/>
                </a:solidFill>
                <a:latin typeface="Calibri"/>
              </a:rPr>
              <a:t>детей.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132721" y="409737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buClrTx/>
              <a:buFontTx/>
              <a:buNone/>
            </a:pPr>
            <a:r>
              <a:rPr lang="ru-RU" sz="1800" b="1" kern="1200" dirty="0">
                <a:solidFill>
                  <a:prstClr val="black"/>
                </a:solidFill>
                <a:latin typeface="Calibri"/>
              </a:rPr>
              <a:t>Мониторинг деятельности Центра педагогической поддержки Родителей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195260" y="2169710"/>
            <a:ext cx="6516735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Tx/>
              <a:buFontTx/>
              <a:buNone/>
            </a:pPr>
            <a:r>
              <a:rPr lang="ru-RU" sz="1800" b="1" kern="1200" dirty="0">
                <a:solidFill>
                  <a:prstClr val="black"/>
                </a:solidFill>
                <a:latin typeface="Calibri"/>
              </a:rPr>
              <a:t>Объектами мониторинга эффективности </a:t>
            </a:r>
            <a:r>
              <a:rPr lang="ru-RU" sz="1800" b="1" kern="1200" dirty="0" smtClean="0">
                <a:solidFill>
                  <a:prstClr val="black"/>
                </a:solidFill>
                <a:latin typeface="Calibri"/>
              </a:rPr>
              <a:t>Центра педагогической поддержки родителей  </a:t>
            </a:r>
            <a:r>
              <a:rPr lang="ru-RU" sz="1800" b="1" kern="1200" dirty="0">
                <a:solidFill>
                  <a:prstClr val="black"/>
                </a:solidFill>
                <a:latin typeface="Calibri"/>
              </a:rPr>
              <a:t>являются:</a:t>
            </a:r>
          </a:p>
          <a:p>
            <a:pPr marL="285750" indent="-285750">
              <a:buClrTx/>
              <a:buFont typeface="Arial" panose="020B0604020202020204" pitchFamily="34" charset="0"/>
              <a:buChar char="•"/>
            </a:pPr>
            <a:r>
              <a:rPr lang="ru-RU" sz="1800" kern="1200" dirty="0" smtClean="0">
                <a:solidFill>
                  <a:prstClr val="black"/>
                </a:solidFill>
                <a:latin typeface="Calibri"/>
              </a:rPr>
              <a:t>статистические </a:t>
            </a:r>
            <a:r>
              <a:rPr lang="ru-RU" sz="1800" kern="1200" dirty="0">
                <a:solidFill>
                  <a:prstClr val="black"/>
                </a:solidFill>
                <a:latin typeface="Calibri"/>
              </a:rPr>
              <a:t>данные о количестве слушателей и посещаемости занятий;</a:t>
            </a:r>
          </a:p>
          <a:p>
            <a:pPr marL="285750" indent="-285750">
              <a:buClrTx/>
              <a:buFont typeface="Arial" panose="020B0604020202020204" pitchFamily="34" charset="0"/>
              <a:buChar char="•"/>
            </a:pPr>
            <a:r>
              <a:rPr lang="ru-RU" sz="1800" kern="1200" dirty="0" smtClean="0">
                <a:solidFill>
                  <a:prstClr val="black"/>
                </a:solidFill>
                <a:latin typeface="Calibri"/>
              </a:rPr>
              <a:t>удовлетворенность </a:t>
            </a:r>
            <a:r>
              <a:rPr lang="ru-RU" sz="1800" kern="1200" dirty="0">
                <a:solidFill>
                  <a:prstClr val="black"/>
                </a:solidFill>
                <a:latin typeface="Calibri"/>
              </a:rPr>
              <a:t>слушателей </a:t>
            </a:r>
            <a:r>
              <a:rPr lang="ru-RU" sz="1800" kern="1200" dirty="0" smtClean="0">
                <a:solidFill>
                  <a:prstClr val="black"/>
                </a:solidFill>
                <a:latin typeface="Calibri"/>
              </a:rPr>
              <a:t>Центра </a:t>
            </a:r>
            <a:r>
              <a:rPr lang="ru-RU" sz="1800" kern="1200" dirty="0">
                <a:solidFill>
                  <a:prstClr val="black"/>
                </a:solidFill>
                <a:latin typeface="Calibri"/>
              </a:rPr>
              <a:t>полученными знаниями;</a:t>
            </a:r>
          </a:p>
          <a:p>
            <a:pPr marL="285750" indent="-285750">
              <a:buClrTx/>
              <a:buFont typeface="Arial" panose="020B0604020202020204" pitchFamily="34" charset="0"/>
              <a:buChar char="•"/>
            </a:pPr>
            <a:r>
              <a:rPr lang="ru-RU" sz="1800" kern="1200" dirty="0" smtClean="0">
                <a:solidFill>
                  <a:prstClr val="black"/>
                </a:solidFill>
                <a:latin typeface="Calibri"/>
              </a:rPr>
              <a:t>вовлеченность </a:t>
            </a:r>
            <a:r>
              <a:rPr lang="ru-RU" sz="1800" kern="1200" dirty="0">
                <a:solidFill>
                  <a:prstClr val="black"/>
                </a:solidFill>
                <a:latin typeface="Calibri"/>
              </a:rPr>
              <a:t>родителей в образовательный и воспитательный процессы своих </a:t>
            </a:r>
            <a:r>
              <a:rPr lang="ru-RU" sz="1800" kern="1200" dirty="0" smtClean="0">
                <a:solidFill>
                  <a:prstClr val="black"/>
                </a:solidFill>
                <a:latin typeface="Calibri"/>
              </a:rPr>
              <a:t>детей</a:t>
            </a:r>
            <a:endParaRPr lang="ru-RU" sz="1800" kern="1200" dirty="0">
              <a:solidFill>
                <a:prstClr val="black"/>
              </a:solidFill>
              <a:latin typeface="Calibri"/>
            </a:endParaRPr>
          </a:p>
          <a:p>
            <a:pPr>
              <a:buClrTx/>
              <a:buFontTx/>
              <a:buNone/>
            </a:pPr>
            <a:r>
              <a:rPr lang="ru-RU" sz="1800" kern="1200" dirty="0">
                <a:solidFill>
                  <a:prstClr val="black"/>
                </a:solidFill>
                <a:latin typeface="Calibri"/>
              </a:rPr>
              <a:t>	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945" y="1778252"/>
            <a:ext cx="3773751" cy="305436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2446" y="4164280"/>
            <a:ext cx="6416307" cy="2414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132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238"/>
            <a:ext cx="12191538" cy="6858000"/>
          </a:xfrm>
          <a:prstGeom prst="rect">
            <a:avLst/>
          </a:prstGeom>
        </p:spPr>
      </p:pic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9CBA1-B698-4BC5-BF9A-E2A824C4F51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5731934" y="6000628"/>
            <a:ext cx="5621866" cy="0"/>
          </a:xfrm>
          <a:prstGeom prst="line">
            <a:avLst/>
          </a:prstGeom>
          <a:ln>
            <a:solidFill>
              <a:srgbClr val="FFC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896" y="1146519"/>
            <a:ext cx="4211273" cy="421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134559" y="327607"/>
            <a:ext cx="6670589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Tx/>
              <a:buFontTx/>
              <a:buNone/>
            </a:pPr>
            <a:r>
              <a:rPr lang="ru-RU" sz="1800" kern="1200" dirty="0">
                <a:solidFill>
                  <a:prstClr val="black"/>
                </a:solidFill>
                <a:latin typeface="Calibri"/>
              </a:rPr>
              <a:t>1.	Интересным ли для Вас было содержание занятий Центра педагогической поддержки родителей? (Оцените по пятибалльной шкале, где цифра «1» – совсем неинтересно, цифра «5» – очень интересно).</a:t>
            </a:r>
          </a:p>
          <a:p>
            <a:pPr>
              <a:buClrTx/>
              <a:buFontTx/>
              <a:buNone/>
            </a:pPr>
            <a:r>
              <a:rPr lang="ru-RU" sz="1800" kern="1200" dirty="0" smtClean="0">
                <a:solidFill>
                  <a:prstClr val="black"/>
                </a:solidFill>
                <a:latin typeface="Calibri"/>
              </a:rPr>
              <a:t>2</a:t>
            </a:r>
            <a:r>
              <a:rPr lang="ru-RU" sz="1800" kern="1200" dirty="0">
                <a:solidFill>
                  <a:prstClr val="black"/>
                </a:solidFill>
                <a:latin typeface="Calibri"/>
              </a:rPr>
              <a:t>.	Оцените качество преподавания в Центре педагогической поддержки родителей по пятибалльной шкале. (Цифра «1» – низкое качество, цифра «5» – высокое качество преподавания. Критерии качества: доступность содержания, интерактивность занятия, красивая грамотная речь, убедительность, профессионализм изложения материала. Отсутствие одного из критериев снижает оценку на 1 балл).</a:t>
            </a:r>
          </a:p>
          <a:p>
            <a:pPr>
              <a:buClrTx/>
              <a:buFontTx/>
              <a:buNone/>
            </a:pPr>
            <a:r>
              <a:rPr lang="ru-RU" sz="1800" kern="1200" dirty="0" smtClean="0">
                <a:solidFill>
                  <a:prstClr val="black"/>
                </a:solidFill>
                <a:latin typeface="Calibri"/>
              </a:rPr>
              <a:t>Оцените </a:t>
            </a:r>
            <a:r>
              <a:rPr lang="ru-RU" sz="1800" kern="1200" dirty="0">
                <a:solidFill>
                  <a:prstClr val="black"/>
                </a:solidFill>
                <a:latin typeface="Calibri"/>
              </a:rPr>
              <a:t>степень новизны полученной информации по пятибалльной шкале. (Цифра «1» – нет новой информации, цифра «5» –много новой информации).</a:t>
            </a:r>
          </a:p>
          <a:p>
            <a:pPr>
              <a:buClrTx/>
              <a:buFontTx/>
              <a:buNone/>
            </a:pPr>
            <a:r>
              <a:rPr lang="ru-RU" sz="1800" kern="1200" dirty="0" smtClean="0">
                <a:solidFill>
                  <a:prstClr val="black"/>
                </a:solidFill>
                <a:latin typeface="Calibri"/>
              </a:rPr>
              <a:t>Будете </a:t>
            </a:r>
            <a:r>
              <a:rPr lang="ru-RU" sz="1800" kern="1200" dirty="0">
                <a:solidFill>
                  <a:prstClr val="black"/>
                </a:solidFill>
                <a:latin typeface="Calibri"/>
              </a:rPr>
              <a:t>ли Вы применять полученные знания в воспитании Ваших детей? </a:t>
            </a:r>
          </a:p>
          <a:p>
            <a:pPr>
              <a:buClrTx/>
              <a:buFontTx/>
              <a:buNone/>
            </a:pPr>
            <a:r>
              <a:rPr lang="ru-RU" sz="1800" kern="1200" dirty="0">
                <a:solidFill>
                  <a:prstClr val="black"/>
                </a:solidFill>
                <a:latin typeface="Calibri"/>
              </a:rPr>
              <a:t>•	Да, буду</a:t>
            </a:r>
          </a:p>
          <a:p>
            <a:pPr>
              <a:buClrTx/>
              <a:buFontTx/>
              <a:buNone/>
            </a:pPr>
            <a:r>
              <a:rPr lang="ru-RU" sz="1800" kern="1200" dirty="0">
                <a:solidFill>
                  <a:prstClr val="black"/>
                </a:solidFill>
                <a:latin typeface="Calibri"/>
              </a:rPr>
              <a:t>•	Нет, не буду</a:t>
            </a:r>
          </a:p>
          <a:p>
            <a:pPr>
              <a:buClrTx/>
              <a:buFontTx/>
              <a:buNone/>
            </a:pPr>
            <a:r>
              <a:rPr lang="ru-RU" sz="1800" kern="1200" dirty="0">
                <a:solidFill>
                  <a:prstClr val="black"/>
                </a:solidFill>
                <a:latin typeface="Calibri"/>
              </a:rPr>
              <a:t>•	Возможно буду/Частично</a:t>
            </a:r>
          </a:p>
          <a:p>
            <a:pPr>
              <a:buClrTx/>
              <a:buFontTx/>
              <a:buNone/>
            </a:pPr>
            <a:r>
              <a:rPr lang="ru-RU" sz="1800" kern="1200" dirty="0" smtClean="0">
                <a:solidFill>
                  <a:prstClr val="black"/>
                </a:solidFill>
                <a:latin typeface="Calibri"/>
              </a:rPr>
              <a:t>Поделитесь </a:t>
            </a:r>
            <a:r>
              <a:rPr lang="ru-RU" sz="1800" kern="1200" dirty="0">
                <a:solidFill>
                  <a:prstClr val="black"/>
                </a:solidFill>
                <a:latin typeface="Calibri"/>
              </a:rPr>
              <a:t>Вашими пожеланиями по совершенствованию деятельности Центра педагогической поддержки родителей (Дайте, пожалуйста, развернутый ответ).</a:t>
            </a:r>
          </a:p>
        </p:txBody>
      </p:sp>
    </p:spTree>
    <p:extLst>
      <p:ext uri="{BB962C8B-B14F-4D97-AF65-F5344CB8AC3E}">
        <p14:creationId xmlns:p14="http://schemas.microsoft.com/office/powerpoint/2010/main" val="34678295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39995" y="0"/>
            <a:ext cx="9794929" cy="75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ctr">
              <a:lnSpc>
                <a:spcPct val="107000"/>
              </a:lnSpc>
              <a:tabLst>
                <a:tab pos="630555" algn="l"/>
              </a:tabLst>
            </a:pP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+mn-lt"/>
                <a:ea typeface="Cambria Math" panose="02040503050406030204" pitchFamily="18" charset="0"/>
              </a:rPr>
              <a:t>Порядок организации педагогической поддержки родителей  в воспитании и развитии детей</a:t>
            </a: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690091793"/>
              </p:ext>
            </p:extLst>
          </p:nvPr>
        </p:nvGraphicFramePr>
        <p:xfrm>
          <a:off x="518614" y="873457"/>
          <a:ext cx="11454850" cy="54066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306233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547391918"/>
              </p:ext>
            </p:extLst>
          </p:nvPr>
        </p:nvGraphicFramePr>
        <p:xfrm>
          <a:off x="448573" y="914401"/>
          <a:ext cx="11602529" cy="55209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039995" y="103517"/>
            <a:ext cx="9794929" cy="75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ctr">
              <a:lnSpc>
                <a:spcPct val="107000"/>
              </a:lnSpc>
              <a:tabLst>
                <a:tab pos="630555" algn="l"/>
              </a:tabLst>
            </a:pP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+mn-lt"/>
                <a:ea typeface="Cambria Math" panose="02040503050406030204" pitchFamily="18" charset="0"/>
              </a:rPr>
              <a:t>Порядок организации педагогической поддержки родителей  в воспитании и развитии детей</a:t>
            </a:r>
          </a:p>
        </p:txBody>
      </p:sp>
    </p:spTree>
    <p:extLst>
      <p:ext uri="{BB962C8B-B14F-4D97-AF65-F5344CB8AC3E}">
        <p14:creationId xmlns:p14="http://schemas.microsoft.com/office/powerpoint/2010/main" val="28689994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-1" y="126124"/>
            <a:ext cx="12192001" cy="157655"/>
          </a:xfrm>
          <a:prstGeom prst="rect">
            <a:avLst/>
          </a:prstGeom>
          <a:solidFill>
            <a:srgbClr val="2E7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79546BA2-F6FF-BAD3-9F3E-8D9211F2872A}"/>
              </a:ext>
            </a:extLst>
          </p:cNvPr>
          <p:cNvSpPr txBox="1"/>
          <p:nvPr/>
        </p:nvSpPr>
        <p:spPr>
          <a:xfrm>
            <a:off x="1087711" y="2081239"/>
            <a:ext cx="368481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ru-RU" sz="1200" b="1" cap="all" baseline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Положение о Центре педагогической поддержки родителей</a:t>
            </a:r>
            <a:endParaRPr lang="ru-RU" sz="1200" cap="all" baseline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4E9D4AA0-F2CF-1B56-75DF-215142A1EACF}"/>
              </a:ext>
            </a:extLst>
          </p:cNvPr>
          <p:cNvSpPr txBox="1"/>
          <p:nvPr/>
        </p:nvSpPr>
        <p:spPr>
          <a:xfrm>
            <a:off x="1127117" y="1036425"/>
            <a:ext cx="439603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МЕТОДИЧЕСКИЕ РЕКОМЕНДАЦИИ </a:t>
            </a:r>
            <a:r>
              <a:rPr lang="x-none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ПЕДАГОГИЧЕСКОЙ ПОДДЕРЖКИ РОДИТЕЛЕЙ  В ОРГАНИЗАЦИЯХ ОБРАЗОВАНИЯ РЕСПУБЛИКИ КАЗАХСТАН </a:t>
            </a: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2E83EC94-CDD1-27BF-D9C4-FCD68A14DF0E}"/>
              </a:ext>
            </a:extLst>
          </p:cNvPr>
          <p:cNvSpPr txBox="1"/>
          <p:nvPr/>
        </p:nvSpPr>
        <p:spPr>
          <a:xfrm>
            <a:off x="6915544" y="1146760"/>
            <a:ext cx="458728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ru-RU" sz="1200" b="1" cap="all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РУКОВОДСТВО для педагогов ПО ПРОВЕДЕНИЮ ЗАНЯТИЙ с </a:t>
            </a:r>
            <a:r>
              <a:rPr lang="ru-RU" sz="1200" b="1" cap="all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РОДИТЕЛями</a:t>
            </a:r>
            <a:endParaRPr lang="ru-RU" sz="1200" b="1" cap="all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1" name="Прямая соединительная линия 40"/>
          <p:cNvCxnSpPr>
            <a:cxnSpLocks/>
          </p:cNvCxnSpPr>
          <p:nvPr/>
        </p:nvCxnSpPr>
        <p:spPr>
          <a:xfrm>
            <a:off x="940868" y="1808398"/>
            <a:ext cx="4822372" cy="0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>
            <a:cxnSpLocks/>
          </p:cNvCxnSpPr>
          <p:nvPr/>
        </p:nvCxnSpPr>
        <p:spPr>
          <a:xfrm>
            <a:off x="913948" y="2887524"/>
            <a:ext cx="4822372" cy="0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2E83EC94-CDD1-27BF-D9C4-FCD68A14DF0E}"/>
              </a:ext>
            </a:extLst>
          </p:cNvPr>
          <p:cNvSpPr txBox="1"/>
          <p:nvPr/>
        </p:nvSpPr>
        <p:spPr>
          <a:xfrm>
            <a:off x="6915544" y="2008008"/>
            <a:ext cx="375242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kk-KZ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ВИДЕОЗАНЯТИЯ,</a:t>
            </a:r>
          </a:p>
          <a:p>
            <a:pPr lvl="0"/>
            <a:r>
              <a:rPr lang="kk-KZ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ВИДЕОРОЛИКИ</a:t>
            </a:r>
          </a:p>
          <a:p>
            <a:pPr lvl="0"/>
            <a:r>
              <a:rPr lang="kk-KZ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ЧЕК-ЛИСТЫ</a:t>
            </a:r>
            <a:endParaRPr lang="ru-RU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79546BA2-F6FF-BAD3-9F3E-8D9211F2872A}"/>
              </a:ext>
            </a:extLst>
          </p:cNvPr>
          <p:cNvSpPr txBox="1"/>
          <p:nvPr/>
        </p:nvSpPr>
        <p:spPr>
          <a:xfrm>
            <a:off x="4156041" y="724578"/>
            <a:ext cx="368481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ru-RU" sz="1800" b="1" cap="all" baseline="0" dirty="0">
                <a:solidFill>
                  <a:schemeClr val="accent5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ПОДГОТОВЛЕНЫ</a:t>
            </a:r>
            <a:endParaRPr lang="ru-RU" sz="1800" cap="all" baseline="0" dirty="0">
              <a:solidFill>
                <a:schemeClr val="accent5">
                  <a:lumMod val="75000"/>
                </a:schemeClr>
              </a:solidFill>
              <a:latin typeface="+mj-lt"/>
              <a:cs typeface="Times New Roman" panose="02020603050405020304" pitchFamily="18" charset="0"/>
            </a:endParaRPr>
          </a:p>
        </p:txBody>
      </p:sp>
      <p:cxnSp>
        <p:nvCxnSpPr>
          <p:cNvPr id="50" name="Прямая соединительная линия 49"/>
          <p:cNvCxnSpPr>
            <a:cxnSpLocks/>
          </p:cNvCxnSpPr>
          <p:nvPr/>
        </p:nvCxnSpPr>
        <p:spPr>
          <a:xfrm>
            <a:off x="6680462" y="1808216"/>
            <a:ext cx="4822372" cy="0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>
            <a:cxnSpLocks/>
          </p:cNvCxnSpPr>
          <p:nvPr/>
        </p:nvCxnSpPr>
        <p:spPr>
          <a:xfrm>
            <a:off x="6653542" y="2887342"/>
            <a:ext cx="4822372" cy="0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2" name="Рисунок 5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20" y="1155591"/>
            <a:ext cx="413805" cy="413805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864" y="2106919"/>
            <a:ext cx="413805" cy="413805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6622" y="1146760"/>
            <a:ext cx="413805" cy="413805"/>
          </a:xfrm>
          <a:prstGeom prst="rect">
            <a:avLst/>
          </a:prstGeom>
        </p:spPr>
      </p:pic>
      <p:pic>
        <p:nvPicPr>
          <p:cNvPr id="55" name="Рисунок 5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5266" y="2098088"/>
            <a:ext cx="413805" cy="413805"/>
          </a:xfrm>
          <a:prstGeom prst="rect">
            <a:avLst/>
          </a:prstGeom>
        </p:spPr>
      </p:pic>
      <p:sp>
        <p:nvSpPr>
          <p:cNvPr id="36" name="Прямоугольник 35"/>
          <p:cNvSpPr/>
          <p:nvPr/>
        </p:nvSpPr>
        <p:spPr>
          <a:xfrm>
            <a:off x="1076007" y="409457"/>
            <a:ext cx="10613203" cy="367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solidFill>
                  <a:schemeClr val="accent5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НАУЧНО-МЕТОДИЧЕСКАЯ ПОДДЕРЖКА ДЕЯТЕЛЬНОСТИ ЦЕНТРОВ </a:t>
            </a:r>
            <a:endParaRPr lang="ru-RU" sz="1800" dirty="0">
              <a:solidFill>
                <a:schemeClr val="accent5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574220" y="3159429"/>
            <a:ext cx="367937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rgbClr val="000000"/>
              </a:buClr>
              <a:buSzPts val="1400"/>
              <a:buFont typeface="Arial"/>
              <a:buNone/>
            </a:pPr>
            <a:r>
              <a:rPr lang="ru-RU" b="1" dirty="0">
                <a:solidFill>
                  <a:srgbClr val="2F5597"/>
                </a:solidFill>
                <a:latin typeface="+mn-lt"/>
                <a:cs typeface="Times New Roman" panose="02020603050405020304" pitchFamily="18" charset="0"/>
                <a:sym typeface="Arial"/>
              </a:rPr>
              <a:t>С </a:t>
            </a:r>
            <a:r>
              <a:rPr lang="ru-RU" b="1" dirty="0" smtClean="0">
                <a:solidFill>
                  <a:srgbClr val="2F5597"/>
                </a:solidFill>
                <a:latin typeface="+mn-lt"/>
                <a:cs typeface="Times New Roman" panose="02020603050405020304" pitchFamily="18" charset="0"/>
                <a:sym typeface="Arial"/>
              </a:rPr>
              <a:t>СЕНТЯБРЯ </a:t>
            </a:r>
            <a:r>
              <a:rPr lang="ru-RU" b="1" dirty="0">
                <a:solidFill>
                  <a:srgbClr val="2F5597"/>
                </a:solidFill>
                <a:latin typeface="+mn-lt"/>
                <a:cs typeface="Times New Roman" panose="02020603050405020304" pitchFamily="18" charset="0"/>
                <a:sym typeface="Arial"/>
              </a:rPr>
              <a:t>БУДУТ ОРГАНИЗОВАНЫ: </a:t>
            </a:r>
          </a:p>
          <a:p>
            <a:pPr marL="285750" lvl="0" indent="-285750">
              <a:buClr>
                <a:srgbClr val="000000"/>
              </a:buClr>
              <a:buSzPts val="1400"/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2F5597"/>
                </a:solidFill>
                <a:sym typeface="Arial"/>
              </a:rPr>
              <a:t>22 </a:t>
            </a:r>
            <a:r>
              <a:rPr lang="ru-RU" dirty="0" err="1">
                <a:solidFill>
                  <a:srgbClr val="2F5597"/>
                </a:solidFill>
                <a:sym typeface="Arial"/>
              </a:rPr>
              <a:t>вебинара</a:t>
            </a:r>
            <a:endParaRPr lang="ru-RU" dirty="0">
              <a:solidFill>
                <a:srgbClr val="2F5597"/>
              </a:solidFill>
              <a:sym typeface="Arial"/>
            </a:endParaRPr>
          </a:p>
          <a:p>
            <a:pPr marL="285750" lvl="0" indent="-285750">
              <a:buClr>
                <a:srgbClr val="000000"/>
              </a:buClr>
              <a:buSzPts val="1400"/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rgbClr val="2F5597"/>
                </a:solidFill>
                <a:sym typeface="Arial"/>
              </a:rPr>
              <a:t>4 семинара</a:t>
            </a:r>
            <a:endParaRPr lang="ru-RU" dirty="0">
              <a:solidFill>
                <a:srgbClr val="2F5597"/>
              </a:solidFill>
              <a:sym typeface="Arial"/>
            </a:endParaRPr>
          </a:p>
          <a:p>
            <a:pPr marL="285750" lvl="0" indent="-285750">
              <a:buClr>
                <a:srgbClr val="000000"/>
              </a:buClr>
              <a:buSzPts val="1400"/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2F5597"/>
                </a:solidFill>
                <a:sym typeface="Arial"/>
              </a:rPr>
              <a:t>5 мастер-классов</a:t>
            </a:r>
          </a:p>
          <a:p>
            <a:pPr marL="285750" lvl="0" indent="-285750">
              <a:buClr>
                <a:srgbClr val="000000"/>
              </a:buClr>
              <a:buSzPts val="1400"/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2F5597"/>
                </a:solidFill>
                <a:sym typeface="Arial"/>
              </a:rPr>
              <a:t>1 конференция для педагогов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4566170" y="3129213"/>
            <a:ext cx="352697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rgbClr val="000000"/>
              </a:buClr>
              <a:buSzPts val="1400"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  <a:sym typeface="Arial"/>
              </a:rPr>
              <a:t>БУДУТ РАЗРАБОТАНЫ:</a:t>
            </a:r>
            <a:endParaRPr lang="ru-RU" dirty="0">
              <a:solidFill>
                <a:schemeClr val="tx1"/>
              </a:solidFill>
              <a:sym typeface="Arial"/>
            </a:endParaRPr>
          </a:p>
          <a:p>
            <a:pPr marL="285750" lvl="0" indent="-285750">
              <a:buClr>
                <a:srgbClr val="000000"/>
              </a:buClr>
              <a:buSzPts val="1400"/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2F5597"/>
                </a:solidFill>
                <a:sym typeface="Arial"/>
              </a:rPr>
              <a:t>портал</a:t>
            </a:r>
          </a:p>
          <a:p>
            <a:pPr marL="285750" lvl="0" indent="-285750">
              <a:buClr>
                <a:srgbClr val="000000"/>
              </a:buClr>
              <a:buSzPts val="1400"/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2F5597"/>
                </a:solidFill>
              </a:rPr>
              <a:t>цифровые ресурсы</a:t>
            </a:r>
          </a:p>
          <a:p>
            <a:pPr marL="285750" lvl="0" indent="-285750">
              <a:buClr>
                <a:srgbClr val="000000"/>
              </a:buClr>
              <a:buSzPts val="1400"/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2F5597"/>
                </a:solidFill>
              </a:rPr>
              <a:t>контент онлайн-школы </a:t>
            </a:r>
          </a:p>
          <a:p>
            <a:pPr marL="285750" lvl="0" indent="-285750">
              <a:buClr>
                <a:srgbClr val="000000"/>
              </a:buClr>
              <a:buSzPts val="1400"/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2F5597"/>
                </a:solidFill>
                <a:sym typeface="Arial"/>
              </a:rPr>
              <a:t>видеоматериалы</a:t>
            </a:r>
          </a:p>
          <a:p>
            <a:pPr marL="285750" lvl="0" indent="-285750">
              <a:buClr>
                <a:srgbClr val="000000"/>
              </a:buClr>
              <a:buSzPts val="1400"/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2F5597"/>
                </a:solidFill>
                <a:sym typeface="Arial"/>
              </a:rPr>
              <a:t>чек-листы</a:t>
            </a:r>
            <a:endParaRPr lang="x-none" dirty="0">
              <a:solidFill>
                <a:srgbClr val="2F5597"/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7750605" y="3050193"/>
            <a:ext cx="4196742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  <a:sym typeface="Arial"/>
              </a:rPr>
              <a:t> ДЛЯ </a:t>
            </a:r>
            <a:r>
              <a:rPr lang="en-US" b="1" cap="all" dirty="0" err="1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  <a:sym typeface="Arial"/>
              </a:rPr>
              <a:t>Продвижени</a:t>
            </a:r>
            <a:r>
              <a:rPr lang="ru-RU" b="1" cap="all" dirty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  <a:sym typeface="Arial"/>
              </a:rPr>
              <a:t>Я</a:t>
            </a:r>
            <a:r>
              <a:rPr lang="en-US" b="1" cap="all" dirty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  <a:sym typeface="Arial"/>
              </a:rPr>
              <a:t> в СМИ, </a:t>
            </a:r>
            <a:r>
              <a:rPr lang="en-US" b="1" cap="all" dirty="0" err="1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  <a:sym typeface="Arial"/>
              </a:rPr>
              <a:t>социальных</a:t>
            </a:r>
            <a:r>
              <a:rPr lang="en-US" b="1" cap="all" dirty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  <a:sym typeface="Arial"/>
              </a:rPr>
              <a:t> </a:t>
            </a:r>
            <a:r>
              <a:rPr lang="en-US" b="1" cap="all" dirty="0" err="1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  <a:sym typeface="Arial"/>
              </a:rPr>
              <a:t>сетях</a:t>
            </a:r>
            <a:r>
              <a:rPr lang="ru-RU" b="1" cap="all" dirty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  <a:sym typeface="Arial"/>
              </a:rPr>
              <a:t> БУДУТ ОРГАНИЗОВАНЫ:</a:t>
            </a:r>
            <a:endParaRPr lang="kk-KZ" b="1" cap="all" dirty="0">
              <a:solidFill>
                <a:schemeClr val="accent1">
                  <a:lumMod val="50000"/>
                </a:schemeClr>
              </a:solidFill>
              <a:cs typeface="Times New Roman" panose="02020603050405020304" pitchFamily="18" charset="0"/>
              <a:sym typeface="Arial"/>
            </a:endParaRP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n-US" dirty="0" err="1">
                <a:solidFill>
                  <a:srgbClr val="2F5597"/>
                </a:solidFill>
                <a:sym typeface="Arial"/>
              </a:rPr>
              <a:t>прямые</a:t>
            </a:r>
            <a:r>
              <a:rPr lang="en-US" dirty="0">
                <a:solidFill>
                  <a:srgbClr val="2F5597"/>
                </a:solidFill>
                <a:sym typeface="Arial"/>
              </a:rPr>
              <a:t> </a:t>
            </a:r>
            <a:r>
              <a:rPr lang="en-US" dirty="0" err="1">
                <a:solidFill>
                  <a:srgbClr val="2F5597"/>
                </a:solidFill>
                <a:sym typeface="Arial"/>
              </a:rPr>
              <a:t>эфиры</a:t>
            </a:r>
            <a:r>
              <a:rPr lang="en-US" dirty="0">
                <a:solidFill>
                  <a:srgbClr val="2F5597"/>
                </a:solidFill>
                <a:sym typeface="Arial"/>
              </a:rPr>
              <a:t>  </a:t>
            </a:r>
            <a:endParaRPr lang="ru-RU" dirty="0">
              <a:solidFill>
                <a:srgbClr val="2F5597"/>
              </a:solidFill>
              <a:sym typeface="Arial"/>
            </a:endParaRP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n-US" dirty="0" err="1">
                <a:solidFill>
                  <a:srgbClr val="2F5597"/>
                </a:solidFill>
                <a:sym typeface="Arial"/>
              </a:rPr>
              <a:t>интервью</a:t>
            </a:r>
            <a:endParaRPr lang="ru-RU" dirty="0">
              <a:solidFill>
                <a:srgbClr val="2F5597"/>
              </a:solidFill>
              <a:sym typeface="Arial"/>
            </a:endParaRP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n-US" dirty="0" err="1">
                <a:solidFill>
                  <a:srgbClr val="2F5597"/>
                </a:solidFill>
                <a:sym typeface="Arial"/>
              </a:rPr>
              <a:t>репортажи</a:t>
            </a:r>
            <a:endParaRPr lang="ru-RU" dirty="0">
              <a:solidFill>
                <a:srgbClr val="2F5597"/>
              </a:solidFill>
              <a:sym typeface="Arial"/>
            </a:endParaRP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n-US" dirty="0" err="1">
                <a:solidFill>
                  <a:srgbClr val="2F5597"/>
                </a:solidFill>
                <a:sym typeface="Arial"/>
              </a:rPr>
              <a:t>анонсы</a:t>
            </a:r>
            <a:r>
              <a:rPr lang="en-US" dirty="0">
                <a:solidFill>
                  <a:srgbClr val="2F5597"/>
                </a:solidFill>
                <a:sym typeface="Arial"/>
              </a:rPr>
              <a:t> </a:t>
            </a:r>
            <a:r>
              <a:rPr lang="en-US" dirty="0" err="1">
                <a:solidFill>
                  <a:srgbClr val="2F5597"/>
                </a:solidFill>
                <a:sym typeface="Arial"/>
              </a:rPr>
              <a:t>важных</a:t>
            </a:r>
            <a:r>
              <a:rPr lang="en-US" dirty="0">
                <a:solidFill>
                  <a:srgbClr val="2F5597"/>
                </a:solidFill>
                <a:sym typeface="Arial"/>
              </a:rPr>
              <a:t> </a:t>
            </a:r>
            <a:r>
              <a:rPr lang="en-US" dirty="0" err="1">
                <a:solidFill>
                  <a:srgbClr val="2F5597"/>
                </a:solidFill>
                <a:sym typeface="Arial"/>
              </a:rPr>
              <a:t>событий</a:t>
            </a:r>
            <a:endParaRPr lang="ru-RU" dirty="0">
              <a:solidFill>
                <a:srgbClr val="2F5597"/>
              </a:solidFill>
              <a:sym typeface="Arial"/>
            </a:endParaRP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n-US" dirty="0" err="1">
                <a:solidFill>
                  <a:srgbClr val="2F5597"/>
                </a:solidFill>
                <a:sym typeface="Arial"/>
              </a:rPr>
              <a:t>широкий</a:t>
            </a:r>
            <a:r>
              <a:rPr lang="en-US" dirty="0">
                <a:solidFill>
                  <a:srgbClr val="2F5597"/>
                </a:solidFill>
                <a:sym typeface="Arial"/>
              </a:rPr>
              <a:t> </a:t>
            </a:r>
            <a:r>
              <a:rPr lang="en-US" dirty="0" err="1">
                <a:solidFill>
                  <a:srgbClr val="2F5597"/>
                </a:solidFill>
                <a:sym typeface="Arial"/>
              </a:rPr>
              <a:t>обмен</a:t>
            </a:r>
            <a:r>
              <a:rPr lang="en-US" dirty="0">
                <a:solidFill>
                  <a:srgbClr val="2F5597"/>
                </a:solidFill>
                <a:sym typeface="Arial"/>
              </a:rPr>
              <a:t> </a:t>
            </a:r>
            <a:r>
              <a:rPr lang="en-US" dirty="0" err="1">
                <a:solidFill>
                  <a:srgbClr val="2F5597"/>
                </a:solidFill>
                <a:sym typeface="Arial"/>
              </a:rPr>
              <a:t>мнениями</a:t>
            </a:r>
            <a:endParaRPr lang="kk-KZ" dirty="0">
              <a:solidFill>
                <a:srgbClr val="2F5597"/>
              </a:solidFill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4CF1B5DB-7B66-3355-C7CB-4988FEE164C8}"/>
              </a:ext>
            </a:extLst>
          </p:cNvPr>
          <p:cNvSpPr txBox="1"/>
          <p:nvPr/>
        </p:nvSpPr>
        <p:spPr>
          <a:xfrm>
            <a:off x="347360" y="4686306"/>
            <a:ext cx="11395135" cy="32284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kern="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ПРОВЕДЕНИЕ МОНИТОРИНГОВЫХ ИССЛЕДОВАНИЙ  </a:t>
            </a:r>
            <a:endParaRPr lang="ru-RU" kern="0" dirty="0">
              <a:latin typeface="+mj-lt"/>
            </a:endParaRPr>
          </a:p>
        </p:txBody>
      </p:sp>
      <p:sp>
        <p:nvSpPr>
          <p:cNvPr id="46" name="Скругленный прямоугольник 30">
            <a:extLst>
              <a:ext uri="{FF2B5EF4-FFF2-40B4-BE49-F238E27FC236}">
                <a16:creationId xmlns:a16="http://schemas.microsoft.com/office/drawing/2014/main" xmlns="" id="{93E15834-8E2D-FF6F-607E-C965F7F2F96A}"/>
              </a:ext>
            </a:extLst>
          </p:cNvPr>
          <p:cNvSpPr/>
          <p:nvPr/>
        </p:nvSpPr>
        <p:spPr>
          <a:xfrm>
            <a:off x="909341" y="5278307"/>
            <a:ext cx="4339409" cy="1533528"/>
          </a:xfrm>
          <a:prstGeom prst="roundRect">
            <a:avLst>
              <a:gd name="adj" fmla="val 2799"/>
            </a:avLst>
          </a:prstGeom>
          <a:noFill/>
          <a:ln w="190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solidFill>
                  <a:schemeClr val="tx1"/>
                </a:solidFill>
                <a:effectLst/>
                <a:latin typeface="+mj-lt"/>
                <a:cs typeface="Times New Roman" panose="02020603050405020304" pitchFamily="18" charset="0"/>
              </a:rPr>
              <a:t>Оценка эффективности деятельности центра: диагностика уровня родительской вовлеченности в образовательный процесс своих детей (входное и выходное анкетирование, глубинные интервью) 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58202AB7-E643-501C-091C-6EFCDFE5F454}"/>
              </a:ext>
            </a:extLst>
          </p:cNvPr>
          <p:cNvSpPr txBox="1"/>
          <p:nvPr/>
        </p:nvSpPr>
        <p:spPr>
          <a:xfrm>
            <a:off x="351189" y="5069835"/>
            <a:ext cx="2181045" cy="306109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ННПИБД «</a:t>
            </a:r>
            <a:r>
              <a:rPr lang="ru-RU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Ө</a:t>
            </a:r>
            <a:r>
              <a:rPr lang="ru-RU" b="1" dirty="0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РКЕН»</a:t>
            </a:r>
            <a:endParaRPr lang="ru-RU" b="1" dirty="0">
              <a:solidFill>
                <a:schemeClr val="bg1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6" name="Скругленный прямоугольник 30">
            <a:extLst>
              <a:ext uri="{FF2B5EF4-FFF2-40B4-BE49-F238E27FC236}">
                <a16:creationId xmlns:a16="http://schemas.microsoft.com/office/drawing/2014/main" xmlns="" id="{DB9B0944-70C6-7718-28B2-24A7ABB25788}"/>
              </a:ext>
            </a:extLst>
          </p:cNvPr>
          <p:cNvSpPr/>
          <p:nvPr/>
        </p:nvSpPr>
        <p:spPr>
          <a:xfrm>
            <a:off x="6749780" y="5254142"/>
            <a:ext cx="4993569" cy="1533528"/>
          </a:xfrm>
          <a:prstGeom prst="roundRect">
            <a:avLst>
              <a:gd name="adj" fmla="val 2799"/>
            </a:avLst>
          </a:prstGeom>
          <a:noFill/>
          <a:ln w="190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ru-RU" sz="1400" dirty="0">
                <a:solidFill>
                  <a:schemeClr val="tx1"/>
                </a:solidFill>
                <a:effectLst/>
                <a:latin typeface="+mj-lt"/>
                <a:cs typeface="Times New Roman" panose="02020603050405020304" pitchFamily="18" charset="0"/>
              </a:rPr>
              <a:t>Выявление потребности родителей в освещении определённых проблем (входное анкетирование в начале учебного года)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ru-RU" sz="1400" dirty="0">
                <a:solidFill>
                  <a:schemeClr val="tx1"/>
                </a:solidFill>
                <a:effectLst/>
                <a:latin typeface="+mj-lt"/>
                <a:cs typeface="Times New Roman" panose="02020603050405020304" pitchFamily="18" charset="0"/>
              </a:rPr>
              <a:t>Выявление уровня удовлетворенности родителей (опрос родителей по завершении курсов)</a:t>
            </a:r>
            <a:endParaRPr lang="ru-RU" sz="1400" dirty="0">
              <a:solidFill>
                <a:schemeClr val="tx1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xmlns="" id="{19EA69E5-2E6B-418C-7D15-68ABC389073C}"/>
              </a:ext>
            </a:extLst>
          </p:cNvPr>
          <p:cNvSpPr txBox="1"/>
          <p:nvPr/>
        </p:nvSpPr>
        <p:spPr>
          <a:xfrm>
            <a:off x="5803193" y="5066366"/>
            <a:ext cx="3591816" cy="322845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solidFill>
                  <a:schemeClr val="bg1"/>
                </a:solidFill>
                <a:effectLst/>
              </a:rPr>
              <a:t>ОРГАНИЗАЦИИ ОБРАЗОВАНИЯ</a:t>
            </a:r>
            <a:endParaRPr lang="ru-RU" sz="12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97507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8010" t="7114" r="15872" b="33499"/>
          <a:stretch/>
        </p:blipFill>
        <p:spPr>
          <a:xfrm>
            <a:off x="300251" y="245659"/>
            <a:ext cx="11668836" cy="6305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260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t="11228" r="3258" b="4527"/>
          <a:stretch/>
        </p:blipFill>
        <p:spPr>
          <a:xfrm>
            <a:off x="279776" y="750626"/>
            <a:ext cx="11757550" cy="5759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7117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l="9204" t="8309" r="3855" b="4528"/>
          <a:stretch/>
        </p:blipFill>
        <p:spPr>
          <a:xfrm>
            <a:off x="232062" y="0"/>
            <a:ext cx="11864403" cy="6690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171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9428" t="7115" r="4676" b="3731"/>
          <a:stretch/>
        </p:blipFill>
        <p:spPr>
          <a:xfrm>
            <a:off x="250208" y="0"/>
            <a:ext cx="11718879" cy="6841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12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Прямоугольник 25"/>
          <p:cNvSpPr/>
          <p:nvPr/>
        </p:nvSpPr>
        <p:spPr>
          <a:xfrm>
            <a:off x="8612271" y="0"/>
            <a:ext cx="3579729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05F59EEA-6142-3727-2B3F-9F4E07DEEE66}"/>
              </a:ext>
            </a:extLst>
          </p:cNvPr>
          <p:cNvSpPr/>
          <p:nvPr/>
        </p:nvSpPr>
        <p:spPr>
          <a:xfrm>
            <a:off x="4441573" y="877942"/>
            <a:ext cx="3947793" cy="461665"/>
          </a:xfrm>
          <a:prstGeom prst="rect">
            <a:avLst/>
          </a:prstGeom>
          <a:solidFill>
            <a:schemeClr val="bg1"/>
          </a:solidFill>
          <a:ln>
            <a:solidFill>
              <a:srgbClr val="203864"/>
            </a:solidFill>
          </a:ln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chemeClr val="accent5">
                    <a:lumMod val="75000"/>
                  </a:schemeClr>
                </a:solidFill>
              </a:rPr>
              <a:t>Тенденция увеличения женских монородительских семей: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B3591F79-9CF2-D208-6DD7-BF1402E8C10F}"/>
              </a:ext>
            </a:extLst>
          </p:cNvPr>
          <p:cNvSpPr/>
          <p:nvPr/>
        </p:nvSpPr>
        <p:spPr>
          <a:xfrm>
            <a:off x="4426106" y="2128285"/>
            <a:ext cx="3956822" cy="276999"/>
          </a:xfrm>
          <a:prstGeom prst="rect">
            <a:avLst/>
          </a:prstGeom>
          <a:solidFill>
            <a:schemeClr val="bg1"/>
          </a:solidFill>
          <a:ln>
            <a:solidFill>
              <a:srgbClr val="203864"/>
            </a:solidFill>
          </a:ln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chemeClr val="accent5">
                    <a:lumMod val="75000"/>
                  </a:schemeClr>
                </a:solidFill>
              </a:rPr>
              <a:t>Снижение количества зарегистрированных браков: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7D908120-9F80-59FB-B12D-AEEBBC1BA549}"/>
              </a:ext>
            </a:extLst>
          </p:cNvPr>
          <p:cNvSpPr/>
          <p:nvPr/>
        </p:nvSpPr>
        <p:spPr>
          <a:xfrm>
            <a:off x="4441573" y="3384752"/>
            <a:ext cx="3947793" cy="461963"/>
          </a:xfrm>
          <a:prstGeom prst="rect">
            <a:avLst/>
          </a:prstGeom>
          <a:solidFill>
            <a:schemeClr val="bg1"/>
          </a:solidFill>
          <a:ln>
            <a:solidFill>
              <a:srgbClr val="203864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altLang="ru-RU" sz="1200" dirty="0">
                <a:solidFill>
                  <a:schemeClr val="accent5">
                    <a:lumMod val="75000"/>
                  </a:schemeClr>
                </a:solidFill>
              </a:rPr>
              <a:t>Низкая вовлеченность родителей в воспитание и образование ребенка: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52A28EE8-877A-3A7A-DF15-A7B9CF39FB8E}"/>
              </a:ext>
            </a:extLst>
          </p:cNvPr>
          <p:cNvSpPr/>
          <p:nvPr/>
        </p:nvSpPr>
        <p:spPr>
          <a:xfrm>
            <a:off x="4427125" y="4633388"/>
            <a:ext cx="3976688" cy="646112"/>
          </a:xfrm>
          <a:prstGeom prst="rect">
            <a:avLst/>
          </a:prstGeom>
          <a:solidFill>
            <a:schemeClr val="bg1"/>
          </a:solidFill>
          <a:ln>
            <a:solidFill>
              <a:srgbClr val="203864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altLang="ru-RU" sz="1200" dirty="0">
                <a:solidFill>
                  <a:schemeClr val="accent5">
                    <a:lumMod val="75000"/>
                  </a:schemeClr>
                </a:solidFill>
              </a:rPr>
              <a:t>Недостаточная вовлеченность отцов в процесс воспитания, недостаток отцовского внимания к детям: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8EAD786F-9D07-4527-8CBA-FF2220273B1A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1578F15F-6D39-4EBD-A74D-6F1EEB873FA3}" type="slidenum">
              <a:rPr lang="ru-RU" altLang="ru-RU" smtClean="0">
                <a:solidFill>
                  <a:schemeClr val="bg1"/>
                </a:solidFill>
              </a:rPr>
              <a:pPr>
                <a:defRPr/>
              </a:pPr>
              <a:t>2</a:t>
            </a:fld>
            <a:endParaRPr lang="ru-RU" altLang="ru-RU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8">
            <a:extLst>
              <a:ext uri="{FF2B5EF4-FFF2-40B4-BE49-F238E27FC236}">
                <a16:creationId xmlns:a16="http://schemas.microsoft.com/office/drawing/2014/main" xmlns="" id="{79348F38-06D8-C1D3-8C8D-1A8F2D947F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5936" y="79937"/>
            <a:ext cx="68021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SzPts val="2400"/>
              <a:buFont typeface="Arial" panose="020B0604020202020204" pitchFamily="34" charset="0"/>
            </a:pPr>
            <a:r>
              <a:rPr lang="ru-RU" altLang="ru-RU" sz="1800" b="1" kern="1200" dirty="0">
                <a:solidFill>
                  <a:schemeClr val="accent1">
                    <a:lumMod val="75000"/>
                  </a:schemeClr>
                </a:solidFill>
                <a:ea typeface="+mn-ea"/>
              </a:rPr>
              <a:t>АКТУАЛЬНОСТЬ РАЗРАБОТКИ</a:t>
            </a:r>
            <a:endParaRPr lang="ru-RU" altLang="ru-RU" sz="1800" b="1" kern="1200" dirty="0">
              <a:solidFill>
                <a:srgbClr val="FF0000"/>
              </a:solidFill>
              <a:ea typeface="+mn-ea"/>
            </a:endParaRP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xmlns="" id="{86F9DFD0-6970-B5D5-2480-3E856CE995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553" y="6380946"/>
            <a:ext cx="7448550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r>
              <a:rPr lang="ru-RU" altLang="ru-RU" sz="500" i="1" dirty="0"/>
              <a:t>Источники статистических данных:</a:t>
            </a:r>
          </a:p>
          <a:p>
            <a:r>
              <a:rPr lang="ru-RU" altLang="ru-RU" sz="500" i="1" baseline="30000" dirty="0"/>
              <a:t>1</a:t>
            </a:r>
            <a:r>
              <a:rPr lang="ru-RU" altLang="ru-RU" sz="500" i="1" dirty="0"/>
              <a:t>Аналитический отчет «Родители Казахстана: роль в образовании и воспитании детей в </a:t>
            </a:r>
            <a:r>
              <a:rPr lang="ru-RU" altLang="ru-RU" sz="500" i="1" dirty="0" err="1"/>
              <a:t>постпандемию</a:t>
            </a:r>
            <a:r>
              <a:rPr lang="ru-RU" altLang="ru-RU" sz="500" i="1" dirty="0"/>
              <a:t>»: </a:t>
            </a:r>
            <a:r>
              <a:rPr lang="ru-RU" altLang="ru-RU" sz="500" i="1" dirty="0" err="1"/>
              <a:t>Ирсалиев</a:t>
            </a:r>
            <a:r>
              <a:rPr lang="ru-RU" altLang="ru-RU" sz="500" i="1" dirty="0"/>
              <a:t> С.А., </a:t>
            </a:r>
            <a:r>
              <a:rPr lang="ru-RU" altLang="ru-RU" sz="500" i="1" dirty="0" err="1"/>
              <a:t>Камзолдаев</a:t>
            </a:r>
            <a:r>
              <a:rPr lang="ru-RU" altLang="ru-RU" sz="500" i="1" dirty="0"/>
              <a:t> М.Б., </a:t>
            </a:r>
            <a:r>
              <a:rPr lang="ru-RU" altLang="ru-RU" sz="500" i="1" dirty="0" err="1"/>
              <a:t>Абуов</a:t>
            </a:r>
            <a:r>
              <a:rPr lang="ru-RU" altLang="ru-RU" sz="500" i="1" dirty="0"/>
              <a:t> Б.Б., </a:t>
            </a:r>
            <a:r>
              <a:rPr lang="ru-RU" altLang="ru-RU" sz="500" i="1" dirty="0" err="1"/>
              <a:t>Ахметжанова</a:t>
            </a:r>
            <a:r>
              <a:rPr lang="ru-RU" altLang="ru-RU" sz="500" i="1" dirty="0"/>
              <a:t> А.А., </a:t>
            </a:r>
            <a:r>
              <a:rPr lang="ru-RU" altLang="ru-RU" sz="500" i="1" dirty="0" err="1"/>
              <a:t>Сыздыкбаева</a:t>
            </a:r>
            <a:r>
              <a:rPr lang="ru-RU" altLang="ru-RU" sz="500" i="1" dirty="0"/>
              <a:t> Р.С. – г. </a:t>
            </a:r>
            <a:r>
              <a:rPr lang="ru-RU" altLang="ru-RU" sz="500" i="1" dirty="0" err="1"/>
              <a:t>Нур</a:t>
            </a:r>
            <a:r>
              <a:rPr lang="ru-RU" altLang="ru-RU" sz="500" i="1" dirty="0"/>
              <a:t>-Султан: Общественное объединение «Центр анализа и стратегии «Белес», 2022. – 251 с</a:t>
            </a:r>
          </a:p>
          <a:p>
            <a:r>
              <a:rPr lang="ru-RU" altLang="ru-RU" sz="500" i="1" baseline="30000" dirty="0"/>
              <a:t>2</a:t>
            </a:r>
            <a:r>
              <a:rPr lang="ru-RU" altLang="ru-RU" sz="500" i="1" dirty="0"/>
              <a:t>Национальный доклад «Казахстанские семьи-2022»</a:t>
            </a:r>
          </a:p>
          <a:p>
            <a:r>
              <a:rPr lang="ru-RU" altLang="ru-RU" sz="500" i="1" baseline="30000" dirty="0"/>
              <a:t>3</a:t>
            </a:r>
            <a:r>
              <a:rPr lang="ru-RU" altLang="ru-RU" sz="500" i="1" dirty="0"/>
              <a:t>Социологическое исследование КИОР </a:t>
            </a:r>
          </a:p>
        </p:txBody>
      </p:sp>
      <p:sp>
        <p:nvSpPr>
          <p:cNvPr id="5" name="Прямоугольник 16">
            <a:extLst>
              <a:ext uri="{FF2B5EF4-FFF2-40B4-BE49-F238E27FC236}">
                <a16:creationId xmlns:a16="http://schemas.microsoft.com/office/drawing/2014/main" xmlns="" id="{2BC6A1C5-DDBB-E021-0437-48EEFC9679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7880" y="477980"/>
            <a:ext cx="39528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r>
              <a:rPr lang="ru-RU" altLang="ru-RU" b="1" i="1" dirty="0">
                <a:solidFill>
                  <a:schemeClr val="accent5">
                    <a:lumMod val="50000"/>
                  </a:schemeClr>
                </a:solidFill>
              </a:rPr>
              <a:t>ТЕКУЩАЯ СИТУАЦИЯ </a:t>
            </a:r>
          </a:p>
        </p:txBody>
      </p:sp>
      <p:sp>
        <p:nvSpPr>
          <p:cNvPr id="6" name="TextBox 9301">
            <a:extLst>
              <a:ext uri="{FF2B5EF4-FFF2-40B4-BE49-F238E27FC236}">
                <a16:creationId xmlns:a16="http://schemas.microsoft.com/office/drawing/2014/main" xmlns="" id="{491B2924-4099-3625-A611-E0B9F31E06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9485" y="5354348"/>
            <a:ext cx="4081655" cy="35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ru-RU" altLang="ru-RU" sz="1100" dirty="0">
                <a:solidFill>
                  <a:schemeClr val="tx1"/>
                </a:solidFill>
              </a:rPr>
              <a:t>Досуг ребенка совместно только с отцом – </a:t>
            </a:r>
            <a:r>
              <a:rPr lang="ru-RU" altLang="ru-RU" sz="1100" b="1" dirty="0">
                <a:solidFill>
                  <a:schemeClr val="accent1">
                    <a:lumMod val="50000"/>
                  </a:schemeClr>
                </a:solidFill>
              </a:rPr>
              <a:t>в 3,4% семьях </a:t>
            </a:r>
            <a:endParaRPr lang="ru-RU" altLang="ru-RU" sz="1100" baseline="30000" dirty="0">
              <a:solidFill>
                <a:schemeClr val="tx1"/>
              </a:solidFill>
            </a:endParaRPr>
          </a:p>
          <a:p>
            <a:pPr>
              <a:defRPr/>
            </a:pPr>
            <a:endParaRPr lang="ru-RU" altLang="ru-RU" sz="900" baseline="30000" dirty="0">
              <a:solidFill>
                <a:schemeClr val="tx1"/>
              </a:solidFill>
            </a:endParaRPr>
          </a:p>
        </p:txBody>
      </p:sp>
      <p:sp>
        <p:nvSpPr>
          <p:cNvPr id="7" name="TextBox 9301">
            <a:extLst>
              <a:ext uri="{FF2B5EF4-FFF2-40B4-BE49-F238E27FC236}">
                <a16:creationId xmlns:a16="http://schemas.microsoft.com/office/drawing/2014/main" xmlns="" id="{A65391B9-0F98-416C-6471-3EC2F63129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9485" y="2554581"/>
            <a:ext cx="3703637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r>
              <a:rPr lang="ru-RU" sz="1100" dirty="0"/>
              <a:t>2021г., 9 месяцев – </a:t>
            </a:r>
            <a:r>
              <a:rPr lang="ru-RU" sz="1100" b="1" dirty="0">
                <a:solidFill>
                  <a:schemeClr val="accent1">
                    <a:lumMod val="50000"/>
                  </a:schemeClr>
                </a:solidFill>
              </a:rPr>
              <a:t>105,3 тыс.  </a:t>
            </a:r>
          </a:p>
          <a:p>
            <a:r>
              <a:rPr lang="ru-RU" sz="1100" dirty="0"/>
              <a:t>2022г., 9 месяцев – </a:t>
            </a:r>
            <a:r>
              <a:rPr lang="ru-RU" sz="1100" b="1" dirty="0">
                <a:solidFill>
                  <a:schemeClr val="accent1">
                    <a:lumMod val="50000"/>
                  </a:schemeClr>
                </a:solidFill>
              </a:rPr>
              <a:t>98,3 тыс.</a:t>
            </a:r>
          </a:p>
          <a:p>
            <a:r>
              <a:rPr lang="ru-RU" sz="1100" i="1" dirty="0"/>
              <a:t>По данным БНС АСПР РК, </a:t>
            </a:r>
            <a:r>
              <a:rPr lang="en-US" sz="1100" i="1" dirty="0"/>
              <a:t>Ranking</a:t>
            </a:r>
            <a:r>
              <a:rPr lang="ru-RU" sz="1100" i="1" dirty="0"/>
              <a:t>.</a:t>
            </a:r>
            <a:r>
              <a:rPr lang="en-US" sz="1100" i="1" dirty="0"/>
              <a:t>kz</a:t>
            </a:r>
            <a:endParaRPr lang="ru-RU" sz="1100" i="1" dirty="0"/>
          </a:p>
        </p:txBody>
      </p:sp>
      <p:sp>
        <p:nvSpPr>
          <p:cNvPr id="8" name="TextBox 9301">
            <a:extLst>
              <a:ext uri="{FF2B5EF4-FFF2-40B4-BE49-F238E27FC236}">
                <a16:creationId xmlns:a16="http://schemas.microsoft.com/office/drawing/2014/main" xmlns="" id="{DBD07E85-C030-124A-C441-85F8C959D1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880" y="1392407"/>
            <a:ext cx="3534970" cy="60016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r>
              <a:rPr lang="ru-RU" sz="1100" dirty="0"/>
              <a:t>2022г. – </a:t>
            </a:r>
            <a:r>
              <a:rPr lang="ru-RU" sz="1100" b="1" dirty="0">
                <a:solidFill>
                  <a:schemeClr val="accent1">
                    <a:lumMod val="50000"/>
                  </a:schemeClr>
                </a:solidFill>
              </a:rPr>
              <a:t>48 239 </a:t>
            </a:r>
            <a:r>
              <a:rPr lang="ru-RU" sz="1100" dirty="0"/>
              <a:t>разводов / </a:t>
            </a:r>
            <a:r>
              <a:rPr lang="ru-RU" sz="1100" b="1" dirty="0">
                <a:solidFill>
                  <a:schemeClr val="accent1">
                    <a:lumMod val="50000"/>
                  </a:schemeClr>
                </a:solidFill>
              </a:rPr>
              <a:t>140 25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6 </a:t>
            </a:r>
            <a:r>
              <a:rPr lang="ru-RU" sz="1100" dirty="0"/>
              <a:t>заключенных браков </a:t>
            </a:r>
            <a:r>
              <a:rPr lang="ru-RU" sz="1100" b="1" dirty="0">
                <a:solidFill>
                  <a:schemeClr val="accent1">
                    <a:lumMod val="50000"/>
                  </a:schemeClr>
                </a:solidFill>
              </a:rPr>
              <a:t>(34,4%)</a:t>
            </a:r>
            <a:endParaRPr lang="ru-RU" sz="11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sz="1100" dirty="0"/>
              <a:t>По данным БНС АСПР РК</a:t>
            </a:r>
          </a:p>
        </p:txBody>
      </p:sp>
      <p:sp>
        <p:nvSpPr>
          <p:cNvPr id="9" name="TextBox 9301">
            <a:extLst>
              <a:ext uri="{FF2B5EF4-FFF2-40B4-BE49-F238E27FC236}">
                <a16:creationId xmlns:a16="http://schemas.microsoft.com/office/drawing/2014/main" xmlns="" id="{2508BE2F-EB0C-3BD0-4707-E8A94EB6D0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6063" y="2650275"/>
            <a:ext cx="3506787" cy="152759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lnSpc>
                <a:spcPct val="106000"/>
              </a:lnSpc>
              <a:defRPr/>
            </a:pPr>
            <a:r>
              <a:rPr lang="ru-RU" sz="1100" b="1" i="1" dirty="0">
                <a:solidFill>
                  <a:schemeClr val="accent1">
                    <a:lumMod val="50000"/>
                  </a:schemeClr>
                </a:solidFill>
              </a:rPr>
              <a:t>Трудолюбие: </a:t>
            </a:r>
          </a:p>
          <a:p>
            <a:pPr>
              <a:lnSpc>
                <a:spcPct val="106000"/>
              </a:lnSpc>
              <a:defRPr/>
            </a:pPr>
            <a:r>
              <a:rPr lang="ru-RU" sz="1100" dirty="0"/>
              <a:t>2020г. - 64,1%, 2021г. - 61,0%, 2022г. - 33,8% </a:t>
            </a:r>
          </a:p>
          <a:p>
            <a:pPr>
              <a:lnSpc>
                <a:spcPct val="106000"/>
              </a:lnSpc>
              <a:defRPr/>
            </a:pPr>
            <a:r>
              <a:rPr lang="ru-RU" sz="1100" b="1" i="1" dirty="0">
                <a:solidFill>
                  <a:schemeClr val="accent1">
                    <a:lumMod val="50000"/>
                  </a:schemeClr>
                </a:solidFill>
              </a:rPr>
              <a:t>Уважение к старшим:</a:t>
            </a:r>
          </a:p>
          <a:p>
            <a:pPr>
              <a:lnSpc>
                <a:spcPct val="106000"/>
              </a:lnSpc>
              <a:defRPr/>
            </a:pPr>
            <a:r>
              <a:rPr lang="ru-RU" sz="1100" dirty="0"/>
              <a:t>2020г. - 54,9%,  2021г. - 61,3%,  2022г. - 25,3%</a:t>
            </a:r>
          </a:p>
          <a:p>
            <a:pPr>
              <a:lnSpc>
                <a:spcPct val="106000"/>
              </a:lnSpc>
              <a:defRPr/>
            </a:pPr>
            <a:r>
              <a:rPr lang="ru-RU" sz="1100" b="1" i="1" dirty="0">
                <a:solidFill>
                  <a:schemeClr val="accent1">
                    <a:lumMod val="50000"/>
                  </a:schemeClr>
                </a:solidFill>
              </a:rPr>
              <a:t>Любовь к Родине:</a:t>
            </a:r>
          </a:p>
          <a:p>
            <a:pPr>
              <a:lnSpc>
                <a:spcPct val="106000"/>
              </a:lnSpc>
              <a:defRPr/>
            </a:pPr>
            <a:r>
              <a:rPr lang="ru-RU" sz="1100" dirty="0"/>
              <a:t>2020 г. - 16,4%,  2021г. - 16,5%,  2022г. - 7,1% </a:t>
            </a:r>
          </a:p>
          <a:p>
            <a:pPr>
              <a:lnSpc>
                <a:spcPct val="106000"/>
              </a:lnSpc>
              <a:defRPr/>
            </a:pPr>
            <a:r>
              <a:rPr lang="ru-RU" sz="1100" b="1" i="1" dirty="0">
                <a:solidFill>
                  <a:schemeClr val="accent1">
                    <a:lumMod val="50000"/>
                  </a:schemeClr>
                </a:solidFill>
              </a:rPr>
              <a:t>Справедливость:</a:t>
            </a:r>
            <a:r>
              <a:rPr lang="ru-RU" sz="1100" dirty="0"/>
              <a:t> </a:t>
            </a:r>
          </a:p>
          <a:p>
            <a:pPr>
              <a:lnSpc>
                <a:spcPct val="106000"/>
              </a:lnSpc>
              <a:defRPr/>
            </a:pPr>
            <a:r>
              <a:rPr lang="ru-RU" sz="1100" dirty="0"/>
              <a:t>2020г. - 16,2%, 2021г. - 25,9%, 2022г. - 7,1%</a:t>
            </a:r>
            <a:endParaRPr lang="ru-RU" altLang="ru-RU" sz="1200" i="1" dirty="0">
              <a:solidFill>
                <a:srgbClr val="002060"/>
              </a:solidFill>
            </a:endParaRPr>
          </a:p>
        </p:txBody>
      </p:sp>
      <p:sp>
        <p:nvSpPr>
          <p:cNvPr id="10" name="TextBox 9301">
            <a:extLst>
              <a:ext uri="{FF2B5EF4-FFF2-40B4-BE49-F238E27FC236}">
                <a16:creationId xmlns:a16="http://schemas.microsoft.com/office/drawing/2014/main" xmlns="" id="{C457278C-4DB3-E401-3FB9-60B8CDCF46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6063" y="4694374"/>
            <a:ext cx="3685010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ru-RU" altLang="ru-RU" sz="1100" dirty="0">
                <a:solidFill>
                  <a:schemeClr val="tx1"/>
                </a:solidFill>
              </a:rPr>
              <a:t>Любовь </a:t>
            </a:r>
            <a:r>
              <a:rPr lang="ru-RU" altLang="ru-RU" sz="1100" dirty="0"/>
              <a:t>– </a:t>
            </a:r>
            <a:r>
              <a:rPr lang="ru-RU" altLang="ru-RU" sz="1100" b="1" dirty="0">
                <a:solidFill>
                  <a:schemeClr val="accent1">
                    <a:lumMod val="50000"/>
                  </a:schemeClr>
                </a:solidFill>
              </a:rPr>
              <a:t>39,5% </a:t>
            </a:r>
          </a:p>
          <a:p>
            <a:pPr>
              <a:defRPr/>
            </a:pPr>
            <a:r>
              <a:rPr lang="ru-RU" altLang="ru-RU" sz="1100" dirty="0">
                <a:solidFill>
                  <a:schemeClr val="tx1"/>
                </a:solidFill>
              </a:rPr>
              <a:t>доверие, сходство во взглядах, взаимопонимание </a:t>
            </a:r>
            <a:r>
              <a:rPr lang="ru-RU" altLang="ru-RU" sz="1100" dirty="0"/>
              <a:t>– </a:t>
            </a:r>
            <a:r>
              <a:rPr lang="ru-RU" altLang="ru-RU" sz="1100" b="1" dirty="0">
                <a:solidFill>
                  <a:schemeClr val="accent1">
                    <a:lumMod val="50000"/>
                  </a:schemeClr>
                </a:solidFill>
              </a:rPr>
              <a:t>25,4%</a:t>
            </a:r>
          </a:p>
        </p:txBody>
      </p:sp>
      <p:sp>
        <p:nvSpPr>
          <p:cNvPr id="11" name="TextBox 13">
            <a:extLst>
              <a:ext uri="{FF2B5EF4-FFF2-40B4-BE49-F238E27FC236}">
                <a16:creationId xmlns:a16="http://schemas.microsoft.com/office/drawing/2014/main" xmlns="" id="{F3B6C5CF-CBC8-0FFA-E2CB-3C50C4D54A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9485" y="3988415"/>
            <a:ext cx="34575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just">
              <a:defRPr/>
            </a:pPr>
            <a:r>
              <a:rPr lang="ru-RU" altLang="ru-RU" sz="1100" b="1" dirty="0">
                <a:solidFill>
                  <a:schemeClr val="accent1">
                    <a:lumMod val="50000"/>
                  </a:schemeClr>
                </a:solidFill>
              </a:rPr>
              <a:t>42%</a:t>
            </a:r>
            <a:r>
              <a:rPr lang="ru-RU" altLang="ru-RU" sz="1100" b="1" dirty="0"/>
              <a:t> </a:t>
            </a:r>
            <a:r>
              <a:rPr lang="ru-RU" altLang="ru-RU" sz="1100" dirty="0"/>
              <a:t>родителей не посещают школы вообще </a:t>
            </a:r>
          </a:p>
          <a:p>
            <a:pPr algn="just">
              <a:defRPr/>
            </a:pPr>
            <a:r>
              <a:rPr lang="ru-RU" altLang="ru-RU" sz="1100" b="1" dirty="0">
                <a:solidFill>
                  <a:schemeClr val="accent1">
                    <a:lumMod val="50000"/>
                  </a:schemeClr>
                </a:solidFill>
              </a:rPr>
              <a:t>30%</a:t>
            </a:r>
            <a:r>
              <a:rPr lang="ru-RU" altLang="ru-RU" sz="1100" dirty="0"/>
              <a:t> крайне редко или не интересуются</a:t>
            </a:r>
          </a:p>
        </p:txBody>
      </p:sp>
      <p:sp>
        <p:nvSpPr>
          <p:cNvPr id="12" name="TextBox 15">
            <a:extLst>
              <a:ext uri="{FF2B5EF4-FFF2-40B4-BE49-F238E27FC236}">
                <a16:creationId xmlns:a16="http://schemas.microsoft.com/office/drawing/2014/main" xmlns="" id="{A30F3898-166D-F215-F5D7-A0C1A692C2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9485" y="1400021"/>
            <a:ext cx="3997325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r>
              <a:rPr lang="ru-RU" sz="1100" dirty="0"/>
              <a:t>2009г. – </a:t>
            </a:r>
            <a:r>
              <a:rPr lang="ru-RU" sz="1100" b="1" dirty="0">
                <a:solidFill>
                  <a:schemeClr val="accent1">
                    <a:lumMod val="50000"/>
                  </a:schemeClr>
                </a:solidFill>
              </a:rPr>
              <a:t>15,1%</a:t>
            </a:r>
            <a:r>
              <a:rPr lang="ru-RU" sz="1100" dirty="0"/>
              <a:t> семей, состоящих из матери с детьми</a:t>
            </a:r>
          </a:p>
          <a:p>
            <a:r>
              <a:rPr lang="ru-RU" sz="1100" dirty="0"/>
              <a:t>2021г. – </a:t>
            </a:r>
            <a:r>
              <a:rPr lang="ru-RU" sz="1100" b="1" dirty="0">
                <a:solidFill>
                  <a:schemeClr val="accent1">
                    <a:lumMod val="50000"/>
                  </a:schemeClr>
                </a:solidFill>
              </a:rPr>
              <a:t>19,5%</a:t>
            </a:r>
            <a:r>
              <a:rPr lang="ru-RU" sz="1100" dirty="0"/>
              <a:t> семей, состоящих из матери с детьми</a:t>
            </a:r>
          </a:p>
          <a:p>
            <a:r>
              <a:rPr lang="ru-RU" sz="1100" i="1" dirty="0"/>
              <a:t>По данным БНС АСПР РК 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80D4FC49-523C-DAD0-BFFB-12E88FB5B19D}"/>
              </a:ext>
            </a:extLst>
          </p:cNvPr>
          <p:cNvSpPr/>
          <p:nvPr/>
        </p:nvSpPr>
        <p:spPr>
          <a:xfrm>
            <a:off x="241034" y="893694"/>
            <a:ext cx="3673898" cy="46166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chemeClr val="accent5">
                    <a:lumMod val="75000"/>
                  </a:schemeClr>
                </a:solidFill>
              </a:rPr>
              <a:t>Значительное  количество разводов относительно заключенных браков: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16A04157-408E-CD40-50D8-B19D90C59246}"/>
              </a:ext>
            </a:extLst>
          </p:cNvPr>
          <p:cNvSpPr/>
          <p:nvPr/>
        </p:nvSpPr>
        <p:spPr>
          <a:xfrm>
            <a:off x="238125" y="2129575"/>
            <a:ext cx="3695520" cy="46037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altLang="ru-RU" sz="1200" dirty="0">
                <a:solidFill>
                  <a:schemeClr val="accent5">
                    <a:lumMod val="75000"/>
                  </a:schemeClr>
                </a:solidFill>
              </a:rPr>
              <a:t>Снижение уровня ценностей, воспитываемых в детях: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B590630A-2960-B04A-B12A-726AD5514506}"/>
              </a:ext>
            </a:extLst>
          </p:cNvPr>
          <p:cNvSpPr/>
          <p:nvPr/>
        </p:nvSpPr>
        <p:spPr>
          <a:xfrm>
            <a:off x="238125" y="4204315"/>
            <a:ext cx="3695520" cy="461962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altLang="ru-RU" sz="1200" dirty="0">
                <a:solidFill>
                  <a:schemeClr val="accent5">
                    <a:lumMod val="75000"/>
                  </a:schemeClr>
                </a:solidFill>
              </a:rPr>
              <a:t>Утеря эмоционально-психологической близости в семье: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D4E39B28-1A83-ED01-79E7-0C717113CA4C}"/>
              </a:ext>
            </a:extLst>
          </p:cNvPr>
          <p:cNvSpPr/>
          <p:nvPr/>
        </p:nvSpPr>
        <p:spPr>
          <a:xfrm>
            <a:off x="8686862" y="880328"/>
            <a:ext cx="346471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i="1" dirty="0">
                <a:solidFill>
                  <a:schemeClr val="bg1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ПРОБЛЕМЫ </a:t>
            </a:r>
            <a:endParaRPr lang="en-US" i="1" dirty="0">
              <a:solidFill>
                <a:schemeClr val="bg1"/>
              </a:solidFill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kk-KZ" i="1" dirty="0">
                <a:solidFill>
                  <a:schemeClr val="bg1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КАЗАХСТАНСКОЙ СЕМЬИ</a:t>
            </a:r>
          </a:p>
          <a:p>
            <a:pPr algn="ctr"/>
            <a:endParaRPr lang="kk-KZ" b="1" i="1" dirty="0">
              <a:solidFill>
                <a:schemeClr val="bg1"/>
              </a:solidFill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>
                <a:solidFill>
                  <a:schemeClr val="bg1"/>
                </a:solidFill>
              </a:rPr>
              <a:t>■</a:t>
            </a:r>
            <a:r>
              <a:rPr lang="ru-RU" dirty="0">
                <a:solidFill>
                  <a:schemeClr val="bg1"/>
                </a:solidFill>
                <a:latin typeface="+mn-lt"/>
              </a:rPr>
              <a:t> </a:t>
            </a:r>
            <a:r>
              <a:rPr lang="kk-KZ" i="1" dirty="0">
                <a:solidFill>
                  <a:schemeClr val="bg1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Снижение ценности института семьи</a:t>
            </a:r>
          </a:p>
          <a:p>
            <a:pPr algn="ctr"/>
            <a:r>
              <a:rPr lang="ru-RU" dirty="0">
                <a:solidFill>
                  <a:schemeClr val="bg1"/>
                </a:solidFill>
                <a:latin typeface="+mn-lt"/>
              </a:rPr>
              <a:t>■ </a:t>
            </a:r>
            <a:r>
              <a:rPr lang="ru-RU" i="1" dirty="0">
                <a:solidFill>
                  <a:schemeClr val="bg1"/>
                </a:solidFill>
                <a:latin typeface="+mn-lt"/>
              </a:rPr>
              <a:t>Неосознанный подход </a:t>
            </a:r>
          </a:p>
          <a:p>
            <a:pPr algn="ctr"/>
            <a:r>
              <a:rPr lang="ru-RU" i="1" dirty="0">
                <a:solidFill>
                  <a:schemeClr val="bg1"/>
                </a:solidFill>
                <a:latin typeface="+mn-lt"/>
              </a:rPr>
              <a:t>к планированию семьи </a:t>
            </a:r>
          </a:p>
          <a:p>
            <a:pPr algn="ctr"/>
            <a:r>
              <a:rPr lang="ru-RU" i="1" dirty="0">
                <a:solidFill>
                  <a:schemeClr val="bg1"/>
                </a:solidFill>
                <a:latin typeface="+mn-lt"/>
              </a:rPr>
              <a:t>и родительству</a:t>
            </a:r>
          </a:p>
          <a:p>
            <a:pPr algn="ctr"/>
            <a:r>
              <a:rPr lang="ru-RU" dirty="0">
                <a:solidFill>
                  <a:schemeClr val="bg1"/>
                </a:solidFill>
              </a:rPr>
              <a:t>■ </a:t>
            </a:r>
            <a:r>
              <a:rPr lang="ru-RU" i="1" dirty="0">
                <a:solidFill>
                  <a:schemeClr val="bg1"/>
                </a:solidFill>
              </a:rPr>
              <a:t>Нарушение детско-родительских отношений</a:t>
            </a:r>
          </a:p>
          <a:p>
            <a:pPr algn="ctr"/>
            <a:r>
              <a:rPr lang="ru-RU" dirty="0">
                <a:solidFill>
                  <a:schemeClr val="bg1"/>
                </a:solidFill>
              </a:rPr>
              <a:t>■ </a:t>
            </a:r>
            <a:r>
              <a:rPr lang="ru-RU" i="1" dirty="0">
                <a:solidFill>
                  <a:schemeClr val="bg1"/>
                </a:solidFill>
              </a:rPr>
              <a:t>Утрата связи с национальной культурой</a:t>
            </a:r>
          </a:p>
          <a:p>
            <a:pPr algn="ctr"/>
            <a:r>
              <a:rPr lang="ru-RU" dirty="0">
                <a:solidFill>
                  <a:schemeClr val="bg1"/>
                </a:solidFill>
              </a:rPr>
              <a:t>■ </a:t>
            </a:r>
            <a:r>
              <a:rPr lang="ru-RU" i="1" dirty="0" err="1">
                <a:solidFill>
                  <a:schemeClr val="bg1"/>
                </a:solidFill>
              </a:rPr>
              <a:t>Девиантное</a:t>
            </a:r>
            <a:r>
              <a:rPr lang="ru-RU" i="1" dirty="0">
                <a:solidFill>
                  <a:schemeClr val="bg1"/>
                </a:solidFill>
              </a:rPr>
              <a:t> </a:t>
            </a:r>
            <a:r>
              <a:rPr lang="ru-RU" i="1" dirty="0" err="1">
                <a:solidFill>
                  <a:schemeClr val="bg1"/>
                </a:solidFill>
              </a:rPr>
              <a:t>родительство</a:t>
            </a:r>
            <a:r>
              <a:rPr lang="ru-RU" i="1" dirty="0">
                <a:solidFill>
                  <a:schemeClr val="bg1"/>
                </a:solidFill>
              </a:rPr>
              <a:t> (малообразованность, алкоголизм, наркомания и др.)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826FCE74-FACD-1200-D8B8-6B5A6960ACFB}"/>
              </a:ext>
            </a:extLst>
          </p:cNvPr>
          <p:cNvSpPr/>
          <p:nvPr/>
        </p:nvSpPr>
        <p:spPr>
          <a:xfrm>
            <a:off x="235553" y="5323880"/>
            <a:ext cx="3695520" cy="276999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chemeClr val="accent5">
                    <a:lumMod val="75000"/>
                  </a:schemeClr>
                </a:solidFill>
              </a:rPr>
              <a:t>Увеличение фактов семейно-бытового насилия: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xmlns="" id="{9E1CB7EB-F8FB-E2B3-6413-BB6C76CD5C6F}"/>
              </a:ext>
            </a:extLst>
          </p:cNvPr>
          <p:cNvSpPr/>
          <p:nvPr/>
        </p:nvSpPr>
        <p:spPr>
          <a:xfrm>
            <a:off x="217880" y="5688582"/>
            <a:ext cx="417160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/>
              <a:t>2021г. –  </a:t>
            </a:r>
            <a:r>
              <a:rPr lang="ru-RU" sz="1100" b="1" dirty="0">
                <a:solidFill>
                  <a:schemeClr val="accent1">
                    <a:lumMod val="50000"/>
                  </a:schemeClr>
                </a:solidFill>
              </a:rPr>
              <a:t>61 464 </a:t>
            </a:r>
            <a:r>
              <a:rPr lang="ru-RU" sz="1100" dirty="0"/>
              <a:t>зарегистрированных случая</a:t>
            </a:r>
          </a:p>
          <a:p>
            <a:r>
              <a:rPr lang="ru-RU" sz="1100" dirty="0"/>
              <a:t>2022г., 9 месяцев – более </a:t>
            </a:r>
            <a:r>
              <a:rPr lang="ru-RU" sz="1100" b="1" dirty="0">
                <a:solidFill>
                  <a:schemeClr val="accent1">
                    <a:lumMod val="50000"/>
                  </a:schemeClr>
                </a:solidFill>
              </a:rPr>
              <a:t>100 000 </a:t>
            </a:r>
            <a:r>
              <a:rPr lang="ru-RU" sz="1100" dirty="0"/>
              <a:t>зарегистрированных случая </a:t>
            </a:r>
          </a:p>
          <a:p>
            <a:r>
              <a:rPr lang="ru-RU" sz="1100" i="1" dirty="0"/>
              <a:t>По данным  </a:t>
            </a:r>
            <a:r>
              <a:rPr lang="en-US" sz="1100" i="1" dirty="0" err="1"/>
              <a:t>factcheck</a:t>
            </a:r>
            <a:r>
              <a:rPr lang="ru-RU" sz="1100" i="1" dirty="0"/>
              <a:t>.</a:t>
            </a:r>
            <a:r>
              <a:rPr lang="en-US" sz="1100" i="1" dirty="0" err="1"/>
              <a:t>kz</a:t>
            </a:r>
            <a:endParaRPr lang="ru-RU" sz="1100" i="1" dirty="0"/>
          </a:p>
        </p:txBody>
      </p:sp>
      <p:sp>
        <p:nvSpPr>
          <p:cNvPr id="23" name="Стрелка вниз 25">
            <a:extLst>
              <a:ext uri="{FF2B5EF4-FFF2-40B4-BE49-F238E27FC236}">
                <a16:creationId xmlns:a16="http://schemas.microsoft.com/office/drawing/2014/main" xmlns="" id="{D63C74AE-CD66-9B04-47E0-9AB00815E0D5}"/>
              </a:ext>
            </a:extLst>
          </p:cNvPr>
          <p:cNvSpPr/>
          <p:nvPr/>
        </p:nvSpPr>
        <p:spPr>
          <a:xfrm>
            <a:off x="10217946" y="4416150"/>
            <a:ext cx="534838" cy="381114"/>
          </a:xfrm>
          <a:prstGeom prst="downArrow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xmlns="" id="{94559FCB-A178-64B5-00A9-F24528FAF05F}"/>
              </a:ext>
            </a:extLst>
          </p:cNvPr>
          <p:cNvSpPr/>
          <p:nvPr/>
        </p:nvSpPr>
        <p:spPr>
          <a:xfrm>
            <a:off x="8913054" y="5009099"/>
            <a:ext cx="314462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i="1" dirty="0">
                <a:solidFill>
                  <a:schemeClr val="bg1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РЕШЕНИЕ</a:t>
            </a:r>
          </a:p>
          <a:p>
            <a:pPr algn="ctr"/>
            <a:endParaRPr lang="ru-RU" sz="1600" i="1" dirty="0">
              <a:solidFill>
                <a:schemeClr val="bg1"/>
              </a:solidFill>
              <a:effectLst/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i="1" dirty="0">
                <a:solidFill>
                  <a:schemeClr val="bg1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Системное психолого-педагогическое просвещение родителей</a:t>
            </a:r>
            <a:endParaRPr lang="ru-RU" sz="1600" i="1" dirty="0">
              <a:solidFill>
                <a:schemeClr val="bg1"/>
              </a:solidFill>
              <a:effectLst/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07071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100" t="7778" r="4005" b="3864"/>
          <a:stretch/>
        </p:blipFill>
        <p:spPr>
          <a:xfrm>
            <a:off x="372546" y="361665"/>
            <a:ext cx="11652083" cy="6039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0878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8ADF8A22-8BBC-47FA-B615-CC0A03172D4C}"/>
              </a:ext>
            </a:extLst>
          </p:cNvPr>
          <p:cNvSpPr/>
          <p:nvPr/>
        </p:nvSpPr>
        <p:spPr>
          <a:xfrm>
            <a:off x="0" y="430618"/>
            <a:ext cx="12192000" cy="244549"/>
          </a:xfrm>
          <a:prstGeom prst="rect">
            <a:avLst/>
          </a:prstGeom>
          <a:solidFill>
            <a:srgbClr val="00206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1D64DE2D-A51F-4F07-AF31-AB1858EDD93D}"/>
              </a:ext>
            </a:extLst>
          </p:cNvPr>
          <p:cNvSpPr/>
          <p:nvPr/>
        </p:nvSpPr>
        <p:spPr>
          <a:xfrm>
            <a:off x="492086" y="150864"/>
            <a:ext cx="11449192" cy="1061747"/>
          </a:xfrm>
          <a:prstGeom prst="rect">
            <a:avLst/>
          </a:prstGeom>
          <a:ln w="38100">
            <a:solidFill>
              <a:srgbClr val="00206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  <a:ea typeface="Cambria Math" panose="02040503050406030204" pitchFamily="18" charset="0"/>
                <a:cs typeface="Arial"/>
              </a:rPr>
              <a:t>Руководство по педагогической поддержке родителей в организации образования</a:t>
            </a:r>
            <a:endParaRPr lang="ru-RU" sz="3600" dirty="0">
              <a:solidFill>
                <a:schemeClr val="accent1">
                  <a:lumMod val="50000"/>
                </a:schemeClr>
              </a:solidFill>
              <a:ea typeface="Cambria Math" panose="02040503050406030204" pitchFamily="18" charset="0"/>
              <a:cs typeface="Arial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="" xmlns:a16="http://schemas.microsoft.com/office/drawing/2014/main" id="{85A07905-1E20-4AF3-ABD1-DB1B9197C5A4}"/>
              </a:ext>
            </a:extLst>
          </p:cNvPr>
          <p:cNvSpPr/>
          <p:nvPr/>
        </p:nvSpPr>
        <p:spPr>
          <a:xfrm>
            <a:off x="1324215" y="1389583"/>
            <a:ext cx="1025286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/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55F5796F-9483-F277-5628-16DD7D3034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668" y="1823454"/>
            <a:ext cx="4077368" cy="407736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0D0B837B-CEF8-426F-91A0-357925380401}"/>
              </a:ext>
            </a:extLst>
          </p:cNvPr>
          <p:cNvSpPr txBox="1"/>
          <p:nvPr/>
        </p:nvSpPr>
        <p:spPr>
          <a:xfrm>
            <a:off x="1470526" y="5746933"/>
            <a:ext cx="856083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Отсканируйте </a:t>
            </a:r>
            <a:r>
              <a:rPr lang="en-GB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QR</a:t>
            </a:r>
            <a:r>
              <a:rPr lang="kk-KZ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код</a:t>
            </a:r>
            <a:endParaRPr lang="x-none" dirty="0"/>
          </a:p>
        </p:txBody>
      </p:sp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2223DB9D-8754-EC06-B3FF-2185A70FC7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0914" y="1743526"/>
            <a:ext cx="2619469" cy="3425063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CBF54863-A8D0-36C0-A073-26937A41C91C}"/>
              </a:ext>
            </a:extLst>
          </p:cNvPr>
          <p:cNvSpPr txBox="1"/>
          <p:nvPr/>
        </p:nvSpPr>
        <p:spPr>
          <a:xfrm>
            <a:off x="1815583" y="3167390"/>
            <a:ext cx="677362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kk-KZ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x-none" dirty="0"/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C3685EAB-F1A0-E09B-E290-3C2FDF77625C}"/>
              </a:ext>
            </a:extLst>
          </p:cNvPr>
          <p:cNvSpPr txBox="1"/>
          <p:nvPr/>
        </p:nvSpPr>
        <p:spPr>
          <a:xfrm>
            <a:off x="1967983" y="3319790"/>
            <a:ext cx="677362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kk-KZ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x-none" dirty="0"/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EDA3819A-D7AB-3148-02D1-6711C8BAF73C}"/>
              </a:ext>
            </a:extLst>
          </p:cNvPr>
          <p:cNvSpPr txBox="1"/>
          <p:nvPr/>
        </p:nvSpPr>
        <p:spPr>
          <a:xfrm>
            <a:off x="2120383" y="3472190"/>
            <a:ext cx="677362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kk-KZ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x-none" dirty="0"/>
          </a:p>
        </p:txBody>
      </p:sp>
      <p:pic>
        <p:nvPicPr>
          <p:cNvPr id="24" name="Рисунок 23">
            <a:extLst>
              <a:ext uri="{FF2B5EF4-FFF2-40B4-BE49-F238E27FC236}">
                <a16:creationId xmlns="" xmlns:a16="http://schemas.microsoft.com/office/drawing/2014/main" id="{D9577D3F-2784-38DC-ED0F-FBF855B11E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22065">
            <a:off x="5302887" y="1975463"/>
            <a:ext cx="2619469" cy="3658447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="" xmlns:a16="http://schemas.microsoft.com/office/drawing/2014/main" id="{B3DB89EA-4F38-53B1-5E4C-FE91BAA0BF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71874" y="1743526"/>
            <a:ext cx="2534709" cy="3428160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="" xmlns:a16="http://schemas.microsoft.com/office/drawing/2014/main" id="{25BEFD4D-A03D-5420-054E-0953B546E7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05395">
            <a:off x="8790191" y="2007707"/>
            <a:ext cx="2619469" cy="3721330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501093" y="1302695"/>
            <a:ext cx="331693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orken-instituty.kz</a:t>
            </a: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63200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916C75D-A425-C7A5-71CF-D90ED4EEB198}"/>
              </a:ext>
            </a:extLst>
          </p:cNvPr>
          <p:cNvSpPr txBox="1">
            <a:spLocks/>
          </p:cNvSpPr>
          <p:nvPr/>
        </p:nvSpPr>
        <p:spPr>
          <a:xfrm>
            <a:off x="648418" y="2694258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ru-RU" sz="3200" b="1" smtClean="0">
                <a:solidFill>
                  <a:schemeClr val="accent1">
                    <a:lumMod val="75000"/>
                  </a:schemeClr>
                </a:solidFill>
              </a:rPr>
              <a:t>Благодарим </a:t>
            </a: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</a:rPr>
              <a:t>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30561728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Прямая соединительная линия 8">
            <a:extLst>
              <a:ext uri="{FF2B5EF4-FFF2-40B4-BE49-F238E27FC236}">
                <a16:creationId xmlns="" xmlns:a16="http://schemas.microsoft.com/office/drawing/2014/main" id="{5A9C320A-5AF9-5D7B-2649-01E291D4213D}"/>
              </a:ext>
            </a:extLst>
          </p:cNvPr>
          <p:cNvCxnSpPr/>
          <p:nvPr/>
        </p:nvCxnSpPr>
        <p:spPr>
          <a:xfrm>
            <a:off x="4788" y="6727483"/>
            <a:ext cx="12196788" cy="0"/>
          </a:xfrm>
          <a:prstGeom prst="line">
            <a:avLst/>
          </a:prstGeom>
          <a:ln w="28575">
            <a:solidFill>
              <a:srgbClr val="D49A0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8B4F5823-583A-E495-125D-3365BA6590F0}"/>
              </a:ext>
            </a:extLst>
          </p:cNvPr>
          <p:cNvSpPr txBox="1"/>
          <p:nvPr/>
        </p:nvSpPr>
        <p:spPr>
          <a:xfrm>
            <a:off x="1062399" y="298155"/>
            <a:ext cx="103053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+mn-lt"/>
                <a:ea typeface="Cambria Math" panose="02040503050406030204" pitchFamily="18" charset="0"/>
              </a:rPr>
              <a:t>ЦЕНТР  ПЕДАГОГИЧЕСКОЙ ПОДДЕРЖКИ РОДИТЕЛЕЙ </a:t>
            </a:r>
          </a:p>
        </p:txBody>
      </p:sp>
      <p:cxnSp>
        <p:nvCxnSpPr>
          <p:cNvPr id="54" name="Прямая соединительная линия 53">
            <a:extLst>
              <a:ext uri="{FF2B5EF4-FFF2-40B4-BE49-F238E27FC236}">
                <a16:creationId xmlns="" xmlns:a16="http://schemas.microsoft.com/office/drawing/2014/main" id="{A80695E3-B5CD-6820-D060-ABE453323394}"/>
              </a:ext>
            </a:extLst>
          </p:cNvPr>
          <p:cNvCxnSpPr>
            <a:cxnSpLocks/>
          </p:cNvCxnSpPr>
          <p:nvPr/>
        </p:nvCxnSpPr>
        <p:spPr>
          <a:xfrm>
            <a:off x="6103182" y="3669371"/>
            <a:ext cx="0" cy="3058112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13"/>
          <p:cNvSpPr txBox="1">
            <a:spLocks noChangeArrowheads="1"/>
          </p:cNvSpPr>
          <p:nvPr/>
        </p:nvSpPr>
        <p:spPr bwMode="auto">
          <a:xfrm>
            <a:off x="9193213" y="4967288"/>
            <a:ext cx="2855912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buClrTx/>
              <a:buFontTx/>
              <a:buNone/>
            </a:pPr>
            <a:r>
              <a:rPr lang="ru-RU" altLang="ru-RU" dirty="0">
                <a:ea typeface="Cambria Math" panose="02040503050406030204" pitchFamily="18" charset="0"/>
              </a:rPr>
              <a:t>широкое социальное партнерство, привлечение квалифицированных экспертов и ресурсных организаций</a:t>
            </a:r>
          </a:p>
        </p:txBody>
      </p:sp>
      <p:sp>
        <p:nvSpPr>
          <p:cNvPr id="42" name="Прямоугольник 18"/>
          <p:cNvSpPr>
            <a:spLocks noChangeArrowheads="1"/>
          </p:cNvSpPr>
          <p:nvPr/>
        </p:nvSpPr>
        <p:spPr bwMode="auto">
          <a:xfrm>
            <a:off x="473617" y="1738531"/>
            <a:ext cx="8008396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buClrTx/>
              <a:buNone/>
            </a:pPr>
            <a:r>
              <a:rPr lang="ru-RU" altLang="ru-RU" sz="1800" b="1" dirty="0">
                <a:solidFill>
                  <a:schemeClr val="accent1">
                    <a:lumMod val="50000"/>
                  </a:schemeClr>
                </a:solidFill>
                <a:latin typeface="+mn-lt"/>
                <a:ea typeface="Cambria Math" panose="02040503050406030204" pitchFamily="18" charset="0"/>
              </a:rPr>
              <a:t>ЦЕЛЬ</a:t>
            </a:r>
            <a:r>
              <a:rPr lang="ru-RU" altLang="ru-RU" sz="1600" b="1" dirty="0">
                <a:solidFill>
                  <a:schemeClr val="accent1">
                    <a:lumMod val="50000"/>
                  </a:schemeClr>
                </a:solidFill>
                <a:latin typeface="+mn-lt"/>
                <a:ea typeface="Cambria Math" panose="02040503050406030204" pitchFamily="18" charset="0"/>
              </a:rPr>
              <a:t>: </a:t>
            </a:r>
            <a:r>
              <a:rPr lang="kk-KZ" sz="1800" spc="-1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усиление взаимодействия школы с родителями по вопросу обучения и воспитания детей, а также развития позитивной культуры у родителей</a:t>
            </a:r>
            <a:endParaRPr lang="ru-RU" sz="16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ClrTx/>
              <a:buFontTx/>
              <a:buNone/>
            </a:pPr>
            <a:endParaRPr lang="ru-RU" altLang="ru-RU" dirty="0">
              <a:latin typeface="+mn-lt"/>
              <a:ea typeface="Cambria Math" panose="02040503050406030204" pitchFamily="18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473617" y="2685234"/>
            <a:ext cx="11163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  <a:defRPr/>
            </a:pPr>
            <a:r>
              <a:rPr lang="ru-RU" sz="1800" b="1" dirty="0">
                <a:solidFill>
                  <a:srgbClr val="D49A0A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ЗАДАЧИ: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8482013" y="3284538"/>
            <a:ext cx="332436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  <a:defRPr/>
            </a:pPr>
            <a:r>
              <a:rPr lang="ru-RU" sz="1400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объединение  усилий социальных партнеров в развитии культуры позитивного </a:t>
            </a:r>
            <a:r>
              <a:rPr lang="ru-RU" sz="1400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родительства</a:t>
            </a:r>
            <a:r>
              <a:rPr lang="ru-RU" sz="1400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693738" y="3282950"/>
            <a:ext cx="3429000" cy="1421508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4333875" y="3282950"/>
            <a:ext cx="3784600" cy="1421508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8378825" y="3274390"/>
            <a:ext cx="3405188" cy="1421508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607258" y="3195514"/>
            <a:ext cx="340474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  <a:defRPr/>
            </a:pPr>
            <a:r>
              <a:rPr lang="ru-RU" kern="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организация системной педагогической поддержки родителей для развития педагогической культуры, психолого-педагогических и социальных компетенций родителей для обеспечения благополучия детей</a:t>
            </a:r>
            <a:endParaRPr lang="ru-RU" dirty="0">
              <a:latin typeface="+mn-lt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4462462" y="3313113"/>
            <a:ext cx="357867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  <a:defRPr/>
            </a:pPr>
            <a:r>
              <a:rPr lang="ru-RU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укрепление взаимодействия между организацией </a:t>
            </a:r>
            <a:r>
              <a:rPr lang="kk-KZ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среднего </a:t>
            </a:r>
            <a:r>
              <a:rPr lang="ru-RU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образования и семьей в воспитании и развитии детей</a:t>
            </a:r>
            <a:endParaRPr lang="ru-RU" dirty="0"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57" name="Прямоугольник 28"/>
          <p:cNvSpPr>
            <a:spLocks noChangeArrowheads="1"/>
          </p:cNvSpPr>
          <p:nvPr/>
        </p:nvSpPr>
        <p:spPr bwMode="auto">
          <a:xfrm>
            <a:off x="241272" y="5024166"/>
            <a:ext cx="298056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buClrTx/>
              <a:buFontTx/>
              <a:buNone/>
            </a:pPr>
            <a:r>
              <a:rPr lang="ru-RU" altLang="ru-RU" sz="1800" b="1" dirty="0">
                <a:solidFill>
                  <a:schemeClr val="accent1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ПРИНЦИПЫ РЕАЛИЗАЦИИ:</a:t>
            </a:r>
          </a:p>
        </p:txBody>
      </p:sp>
      <p:sp>
        <p:nvSpPr>
          <p:cNvPr id="58" name="Прямоугольник 29"/>
          <p:cNvSpPr>
            <a:spLocks noChangeArrowheads="1"/>
          </p:cNvSpPr>
          <p:nvPr/>
        </p:nvSpPr>
        <p:spPr bwMode="auto">
          <a:xfrm>
            <a:off x="768351" y="5712619"/>
            <a:ext cx="2297112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buClrTx/>
              <a:buFontTx/>
              <a:buNone/>
            </a:pPr>
            <a:r>
              <a:rPr lang="ru-RU" altLang="ru-RU" dirty="0">
                <a:ea typeface="Cambria Math" panose="02040503050406030204" pitchFamily="18" charset="0"/>
              </a:rPr>
              <a:t>опора на национальную культуру, ценности и традиции</a:t>
            </a:r>
          </a:p>
        </p:txBody>
      </p:sp>
      <p:sp>
        <p:nvSpPr>
          <p:cNvPr id="60" name="Прямоугольник 30"/>
          <p:cNvSpPr>
            <a:spLocks noChangeArrowheads="1"/>
          </p:cNvSpPr>
          <p:nvPr/>
        </p:nvSpPr>
        <p:spPr bwMode="auto">
          <a:xfrm>
            <a:off x="3402013" y="4999038"/>
            <a:ext cx="33448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buClrTx/>
              <a:buFontTx/>
              <a:buNone/>
            </a:pPr>
            <a:r>
              <a:rPr lang="ru-RU" altLang="ru-RU" dirty="0">
                <a:ea typeface="Cambria Math" panose="02040503050406030204" pitchFamily="18" charset="0"/>
              </a:rPr>
              <a:t>гуманистическая направленность процесса</a:t>
            </a:r>
          </a:p>
        </p:txBody>
      </p:sp>
      <p:sp>
        <p:nvSpPr>
          <p:cNvPr id="61" name="Прямоугольник 31"/>
          <p:cNvSpPr>
            <a:spLocks noChangeArrowheads="1"/>
          </p:cNvSpPr>
          <p:nvPr/>
        </p:nvSpPr>
        <p:spPr bwMode="auto">
          <a:xfrm>
            <a:off x="3398838" y="5827713"/>
            <a:ext cx="34686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buClrTx/>
              <a:buFontTx/>
              <a:buNone/>
            </a:pPr>
            <a:r>
              <a:rPr lang="ru-RU" altLang="ru-RU" dirty="0">
                <a:ea typeface="Cambria Math" panose="02040503050406030204" pitchFamily="18" charset="0"/>
              </a:rPr>
              <a:t>дифференциация и индивидуализация просвещения родителей</a:t>
            </a:r>
          </a:p>
        </p:txBody>
      </p:sp>
      <p:sp>
        <p:nvSpPr>
          <p:cNvPr id="62" name="Прямоугольник 32"/>
          <p:cNvSpPr>
            <a:spLocks noChangeArrowheads="1"/>
          </p:cNvSpPr>
          <p:nvPr/>
        </p:nvSpPr>
        <p:spPr bwMode="auto">
          <a:xfrm>
            <a:off x="7107238" y="4999038"/>
            <a:ext cx="20955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buClrTx/>
              <a:buFontTx/>
              <a:buNone/>
            </a:pPr>
            <a:r>
              <a:rPr lang="ru-RU" altLang="ru-RU" dirty="0">
                <a:latin typeface="+mn-lt"/>
                <a:ea typeface="Cambria Math" panose="02040503050406030204" pitchFamily="18" charset="0"/>
              </a:rPr>
              <a:t>использование достижений современной науки</a:t>
            </a:r>
            <a:endParaRPr lang="en-US" altLang="ru-RU" dirty="0">
              <a:latin typeface="+mn-lt"/>
              <a:ea typeface="Cambria Math" panose="02040503050406030204" pitchFamily="18" charset="0"/>
            </a:endParaRPr>
          </a:p>
          <a:p>
            <a:pPr>
              <a:buClrTx/>
              <a:buFontTx/>
              <a:buNone/>
            </a:pPr>
            <a:r>
              <a:rPr lang="ru-RU" altLang="ru-RU" dirty="0">
                <a:latin typeface="+mn-lt"/>
                <a:ea typeface="Cambria Math" panose="02040503050406030204" pitchFamily="18" charset="0"/>
              </a:rPr>
              <a:t>и практики</a:t>
            </a:r>
          </a:p>
        </p:txBody>
      </p:sp>
      <p:cxnSp>
        <p:nvCxnSpPr>
          <p:cNvPr id="63" name="Прямая соединительная линия 62"/>
          <p:cNvCxnSpPr/>
          <p:nvPr/>
        </p:nvCxnSpPr>
        <p:spPr>
          <a:xfrm>
            <a:off x="3524250" y="5670550"/>
            <a:ext cx="2690813" cy="0"/>
          </a:xfrm>
          <a:prstGeom prst="line">
            <a:avLst/>
          </a:prstGeom>
          <a:ln w="19050">
            <a:solidFill>
              <a:srgbClr val="2A339C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Овал 63"/>
          <p:cNvSpPr/>
          <p:nvPr/>
        </p:nvSpPr>
        <p:spPr>
          <a:xfrm>
            <a:off x="475959" y="5906123"/>
            <a:ext cx="185738" cy="185738"/>
          </a:xfrm>
          <a:prstGeom prst="ellipse">
            <a:avLst/>
          </a:prstGeom>
          <a:solidFill>
            <a:srgbClr val="D49A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65" name="Овал 64"/>
          <p:cNvSpPr/>
          <p:nvPr/>
        </p:nvSpPr>
        <p:spPr>
          <a:xfrm>
            <a:off x="3152775" y="5124450"/>
            <a:ext cx="185738" cy="185738"/>
          </a:xfrm>
          <a:prstGeom prst="ellipse">
            <a:avLst/>
          </a:prstGeom>
          <a:solidFill>
            <a:srgbClr val="D49A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66" name="Овал 65"/>
          <p:cNvSpPr/>
          <p:nvPr/>
        </p:nvSpPr>
        <p:spPr>
          <a:xfrm>
            <a:off x="3152775" y="5895975"/>
            <a:ext cx="185738" cy="185738"/>
          </a:xfrm>
          <a:prstGeom prst="ellipse">
            <a:avLst/>
          </a:prstGeom>
          <a:solidFill>
            <a:srgbClr val="D49A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67" name="Овал 66"/>
          <p:cNvSpPr/>
          <p:nvPr/>
        </p:nvSpPr>
        <p:spPr>
          <a:xfrm>
            <a:off x="6918325" y="5083175"/>
            <a:ext cx="185738" cy="187325"/>
          </a:xfrm>
          <a:prstGeom prst="ellipse">
            <a:avLst/>
          </a:prstGeom>
          <a:solidFill>
            <a:srgbClr val="D49A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68" name="Овал 67"/>
          <p:cNvSpPr/>
          <p:nvPr/>
        </p:nvSpPr>
        <p:spPr>
          <a:xfrm>
            <a:off x="9018588" y="5046663"/>
            <a:ext cx="187325" cy="185737"/>
          </a:xfrm>
          <a:prstGeom prst="ellipse">
            <a:avLst/>
          </a:prstGeom>
          <a:solidFill>
            <a:srgbClr val="D49A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ACF65A28-E501-5681-EB20-70101391007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2013" y="1343541"/>
            <a:ext cx="2804822" cy="149756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C4618001-F8A8-0124-A400-126987E02877}"/>
              </a:ext>
            </a:extLst>
          </p:cNvPr>
          <p:cNvSpPr txBox="1"/>
          <p:nvPr/>
        </p:nvSpPr>
        <p:spPr>
          <a:xfrm>
            <a:off x="8612440" y="3307155"/>
            <a:ext cx="3063513" cy="10464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60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повышение ответственности родителей за воспитание и развитие детей</a:t>
            </a:r>
            <a:endParaRPr lang="ru-RU" sz="1600" u="none" strike="noStrike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just"/>
            <a:endParaRPr lang="ru-RU" u="none" strike="noStrike" dirty="0">
              <a:effectLst/>
              <a:latin typeface="+mn-lt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1391404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0"/>
          </p:nvPr>
        </p:nvSpPr>
        <p:spPr>
          <a:extLst/>
        </p:spPr>
        <p:txBody>
          <a:bodyPr/>
          <a:lstStyle/>
          <a:p>
            <a:pPr>
              <a:defRPr/>
            </a:pPr>
            <a:fld id="{8AE8AEC0-8EA2-40E6-A43B-7C2AF0BE12D5}" type="slidenum">
              <a:rPr lang="ru-RU" altLang="ru-RU"/>
              <a:pPr>
                <a:defRPr/>
              </a:pPr>
              <a:t>4</a:t>
            </a:fld>
            <a:endParaRPr lang="ru-RU" altLang="ru-RU"/>
          </a:p>
        </p:txBody>
      </p:sp>
      <p:sp>
        <p:nvSpPr>
          <p:cNvPr id="5123" name="Прямоугольник 2"/>
          <p:cNvSpPr>
            <a:spLocks noChangeArrowheads="1"/>
          </p:cNvSpPr>
          <p:nvPr/>
        </p:nvSpPr>
        <p:spPr bwMode="auto">
          <a:xfrm>
            <a:off x="0" y="158750"/>
            <a:ext cx="42608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ru-RU" altLang="ru-RU" sz="1400" b="1">
                <a:solidFill>
                  <a:srgbClr val="2F5597"/>
                </a:solidFill>
              </a:rPr>
              <a:t>СОДЕРЖАНИЕ ЗАНЯТИЙ ДЛЯ РОДИТЕЛЕЙ УЧАЩИХСЯ 1- 4 КЛАССОВ</a:t>
            </a:r>
            <a:endParaRPr lang="ru-RU" altLang="ru-RU" sz="1400" b="1">
              <a:solidFill>
                <a:srgbClr val="2F5597"/>
              </a:solidFill>
              <a:cs typeface="Times New Roman" pitchFamily="18" charset="0"/>
            </a:endParaRPr>
          </a:p>
        </p:txBody>
      </p:sp>
      <p:sp>
        <p:nvSpPr>
          <p:cNvPr id="5124" name="Прямоугольник 3"/>
          <p:cNvSpPr>
            <a:spLocks noChangeArrowheads="1"/>
          </p:cNvSpPr>
          <p:nvPr/>
        </p:nvSpPr>
        <p:spPr bwMode="auto">
          <a:xfrm>
            <a:off x="3903663" y="161925"/>
            <a:ext cx="43846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ru-RU" altLang="ru-RU" sz="1400" b="1">
                <a:solidFill>
                  <a:srgbClr val="2F5597"/>
                </a:solidFill>
              </a:rPr>
              <a:t>СОДЕРЖАНИЕ ЗАНЯТИЙ ДЛЯ РОДИТЕЛЕЙ УЧАЩИХСЯ 5-9 КЛАССОВ</a:t>
            </a:r>
          </a:p>
        </p:txBody>
      </p:sp>
      <p:sp>
        <p:nvSpPr>
          <p:cNvPr id="5125" name="Прямоугольник 4"/>
          <p:cNvSpPr>
            <a:spLocks noChangeArrowheads="1"/>
          </p:cNvSpPr>
          <p:nvPr/>
        </p:nvSpPr>
        <p:spPr bwMode="auto">
          <a:xfrm>
            <a:off x="8107363" y="158750"/>
            <a:ext cx="40338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ru-RU" altLang="ru-RU" sz="1400" b="1">
                <a:solidFill>
                  <a:srgbClr val="2F5597"/>
                </a:solidFill>
              </a:rPr>
              <a:t>СОДЕРЖАНИЕ ЗАНЯТИЙ ДЛЯ РОДИТЕЛЕЙ УЧАЩИХСЯ 10-11 КЛАССОВ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3845996"/>
              </p:ext>
            </p:extLst>
          </p:nvPr>
        </p:nvGraphicFramePr>
        <p:xfrm>
          <a:off x="0" y="922338"/>
          <a:ext cx="3754438" cy="5887694"/>
        </p:xfrm>
        <a:graphic>
          <a:graphicData uri="http://schemas.openxmlformats.org/drawingml/2006/table">
            <a:tbl>
              <a:tblPr/>
              <a:tblGrid>
                <a:gridCol w="3754438"/>
              </a:tblGrid>
              <a:tr h="703302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kk-K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Отбасы - бақыт </a:t>
                      </a:r>
                      <a:r>
                        <a:rPr kumimoji="0" lang="kk-K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бесігі. 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Проект жизни родителей – счастливый человек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Arial" pitchFamily="34" charset="0"/>
                      </a:endParaRPr>
                    </a:p>
                  </a:txBody>
                  <a:tcPr marT="45723" marB="45723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747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Білімдіге дүние жарық.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Радость познания: учимся с удовольствием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Arial" pitchFamily="34" charset="0"/>
                      </a:endParaRPr>
                    </a:p>
                  </a:txBody>
                  <a:tcPr marT="45723" marB="45723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  <a:tr h="749341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kk-K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Әрбір бала – жарық </a:t>
                      </a:r>
                      <a:r>
                        <a:rPr kumimoji="0" lang="kk-K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жұлдыз.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  <a:sym typeface="Arial" pitchFamily="34" charset="0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kk-K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Каждый ребенок уникален: как его раскрыть  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Arial" pitchFamily="34" charset="0"/>
                      </a:endParaRPr>
                    </a:p>
                  </a:txBody>
                  <a:tcPr marT="45723" marB="4572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6805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kk-K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Баланы жастан...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  <a:sym typeface="Arial" pitchFamily="34" charset="0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Как развить смекалку и эрудицию у ребенка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Arial" pitchFamily="34" charset="0"/>
                      </a:endParaRPr>
                    </a:p>
                  </a:txBody>
                  <a:tcPr marT="45723" marB="4572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  <a:tr h="655674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kk-K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Ойынға тәуелділікті қалай жеңуге болады?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  <a:sym typeface="Arial" pitchFamily="34" charset="0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Как победить игровую зависимость детей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Arial" pitchFamily="34" charset="0"/>
                      </a:endParaRPr>
                    </a:p>
                  </a:txBody>
                  <a:tcPr marT="45723" marB="4572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156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kk-K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Сенім арту - жетістік </a:t>
                      </a:r>
                      <a:r>
                        <a:rPr kumimoji="0" lang="kk-K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кепілі.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  <a:sym typeface="Arial" pitchFamily="34" charset="0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kk-K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Как поддержать ребенка 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 в сложной ситуации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Arial" pitchFamily="34" charset="0"/>
                      </a:endParaRPr>
                    </a:p>
                  </a:txBody>
                  <a:tcPr marT="45723" marB="4572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  <a:tr h="54771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kk-K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Әкені көріп ұл өсер, шешені көріп қыз </a:t>
                      </a:r>
                      <a:r>
                        <a:rPr kumimoji="0" lang="kk-K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өсер.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  <a:sym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kk-K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Воспитание личным примером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Arial" pitchFamily="34" charset="0"/>
                      </a:endParaRPr>
                    </a:p>
                  </a:txBody>
                  <a:tcPr marT="45723" marB="4572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747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Тәлімменен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 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өрілген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 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біздің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 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дәстүр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.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  <a:sym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Традиции как основа семейного благополучия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Arial" pitchFamily="34" charset="0"/>
                      </a:endParaRPr>
                    </a:p>
                  </a:txBody>
                  <a:tcPr marT="45723" marB="4572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9372675"/>
              </p:ext>
            </p:extLst>
          </p:nvPr>
        </p:nvGraphicFramePr>
        <p:xfrm>
          <a:off x="4138613" y="922338"/>
          <a:ext cx="3754437" cy="5923112"/>
        </p:xfrm>
        <a:graphic>
          <a:graphicData uri="http://schemas.openxmlformats.org/drawingml/2006/table">
            <a:tbl>
              <a:tblPr/>
              <a:tblGrid>
                <a:gridCol w="3754437"/>
              </a:tblGrid>
              <a:tr h="7314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kk-K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Баланың бас ұстазы – ата-ана. 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  <a:sym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Позитивное 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родительство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: слушать, слышать, быть услышанным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Arial" pitchFamily="34" charset="0"/>
                      </a:endParaRPr>
                    </a:p>
                  </a:txBody>
                  <a:tcPr marT="45716" marB="45716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14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kk-K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Ақыл айтпа, жол көрсет.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  <a:sym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Новые условия обучения: как ребенку пройти адаптацию 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Arial" pitchFamily="34" charset="0"/>
                      </a:endParaRPr>
                    </a:p>
                  </a:txBody>
                  <a:tcPr marT="45716" marB="45716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  <a:tr h="7314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kk-K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Балаға үйрету: ақылыңды мейірімге орап </a:t>
                      </a:r>
                      <a:r>
                        <a:rPr kumimoji="0" lang="kk-K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бер.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  <a:sym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Как найти ключ к своему ребенку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Arial" pitchFamily="34" charset="0"/>
                      </a:endParaRPr>
                    </a:p>
                  </a:txBody>
                  <a:tcPr marT="45716" marB="4571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01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kk-K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Бұлақ көрсең, көзін аш. 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  <a:sym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Растим творческую личность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Arial" pitchFamily="34" charset="0"/>
                      </a:endParaRPr>
                    </a:p>
                  </a:txBody>
                  <a:tcPr marT="45716" marB="4571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  <a:tr h="7314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kk-K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Ақпараттан ақ-қараны ажырату өнері.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  <a:sym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Ребенок в интернете:  как найти золотую середину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Arial" pitchFamily="34" charset="0"/>
                      </a:endParaRPr>
                    </a:p>
                  </a:txBody>
                  <a:tcPr marT="45716" marB="4571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14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kk-K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«Әр нәрсенің өлшемі бар...»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  <a:sym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Как удержать баланс между «надо» и «хочу»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Arial" pitchFamily="34" charset="0"/>
                      </a:endParaRPr>
                    </a:p>
                  </a:txBody>
                  <a:tcPr marT="45716" marB="4571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  <a:tr h="944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kk-K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Жасөспірімдермен қарым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-</a:t>
                      </a:r>
                      <a:r>
                        <a:rPr kumimoji="0" lang="kk-K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қатынас құпиялары.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  <a:sym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kk-K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Особенности взаимоотношений подростков.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Arial" pitchFamily="34" charset="0"/>
                      </a:endParaRPr>
                    </a:p>
                  </a:txBody>
                  <a:tcPr marT="45716" marB="4571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0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Отбасы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 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құндылығы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 - 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сарқылмас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 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қазына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.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  <a:sym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Ценности как основа семейного счастья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Arial" pitchFamily="34" charset="0"/>
                      </a:endParaRPr>
                    </a:p>
                  </a:txBody>
                  <a:tcPr marT="45716" marB="4571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4920688"/>
              </p:ext>
            </p:extLst>
          </p:nvPr>
        </p:nvGraphicFramePr>
        <p:xfrm>
          <a:off x="8158163" y="922338"/>
          <a:ext cx="4099973" cy="5864225"/>
        </p:xfrm>
        <a:graphic>
          <a:graphicData uri="http://schemas.openxmlformats.org/drawingml/2006/table">
            <a:tbl>
              <a:tblPr/>
              <a:tblGrid>
                <a:gridCol w="4099973"/>
              </a:tblGrid>
              <a:tr h="909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kk-K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Боламын деген баланың бетін қақпа, белін бу...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  <a:sym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Личность как результат саморазвития на основе нравственных 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ценностей 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23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kk-K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Көркем мінез – баға жетпес байлық. 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  <a:sym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Эмоциональный интеллект </a:t>
                      </a:r>
                      <a:r>
                        <a:rPr kumimoji="0" lang="kk-K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–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 основа успешной личности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  <a:tr h="635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kk-K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Сен жанбасаң лапылдап...  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  <a:sym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Как помочь ребенку найти свое призвание 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8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kk-K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Құмарлыққа бой алдыру 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– </a:t>
                      </a:r>
                      <a:r>
                        <a:rPr kumimoji="0" lang="kk-K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тәуелділік </a:t>
                      </a:r>
                      <a:r>
                        <a:rPr kumimoji="0" lang="kk-K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құрдымы.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  <a:sym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Зоны рисков в развитии старшеклассников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  <a:tr h="635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Социальные сети и интернет-пространство: безопасное поведение старшеклассников  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5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kk-K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Күйзелістен шығар жол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  <a:sym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kk-K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Помогаем пережить стресс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  <a:tr h="822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endParaRPr kumimoji="0" lang="kk-K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  <a:sym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kk-K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Сүйіспеншілік – сыйластық кілті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  <a:sym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kk-K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Любовь  –  ключ к взаимопониманию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  <a:sym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 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  <a:sym typeface="Arial" pitchFamily="34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11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kk-K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Атадан өсиет, анадан </a:t>
                      </a:r>
                      <a:r>
                        <a:rPr kumimoji="0" lang="kk-K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қасиет. 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  <a:sym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Традиции и ценности семьи: от поколения к поколению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812971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164480"/>
              </p:ext>
            </p:extLst>
          </p:nvPr>
        </p:nvGraphicFramePr>
        <p:xfrm>
          <a:off x="0" y="1258678"/>
          <a:ext cx="12192001" cy="4687888"/>
        </p:xfrm>
        <a:graphic>
          <a:graphicData uri="http://schemas.openxmlformats.org/drawingml/2006/table">
            <a:tbl>
              <a:tblPr/>
              <a:tblGrid>
                <a:gridCol w="3033877">
                  <a:extLst>
                    <a:ext uri="{9D8B030D-6E8A-4147-A177-3AD203B41FA5}"/>
                  </a:extLst>
                </a:gridCol>
                <a:gridCol w="2955024">
                  <a:extLst>
                    <a:ext uri="{9D8B030D-6E8A-4147-A177-3AD203B41FA5}"/>
                  </a:extLst>
                </a:gridCol>
                <a:gridCol w="3272625">
                  <a:extLst>
                    <a:ext uri="{9D8B030D-6E8A-4147-A177-3AD203B41FA5}"/>
                  </a:extLst>
                </a:gridCol>
                <a:gridCol w="2930475">
                  <a:extLst>
                    <a:ext uri="{9D8B030D-6E8A-4147-A177-3AD203B41FA5}"/>
                  </a:extLst>
                </a:gridCol>
              </a:tblGrid>
              <a:tr h="4687888">
                <a:tc>
                  <a:txBody>
                    <a:bodyPr/>
                    <a:lstStyle/>
                    <a:p>
                      <a:pPr algn="ctr">
                        <a:lnSpc>
                          <a:spcPts val="2700"/>
                        </a:lnSpc>
                        <a:defRPr/>
                      </a:pPr>
                      <a:endParaRPr lang="en-US" sz="700" dirty="0"/>
                    </a:p>
                  </a:txBody>
                  <a:tcPr marL="127000" marR="127000" marT="127021" marB="127021">
                    <a:lnL w="0" cap="flat" cmpd="sng" algn="ctr">
                      <a:solidFill>
                        <a:srgbClr val="F4F4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4F4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4F4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4F4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0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700"/>
                        </a:lnSpc>
                        <a:defRPr/>
                      </a:pPr>
                      <a:endParaRPr lang="en-US" sz="700" dirty="0"/>
                    </a:p>
                  </a:txBody>
                  <a:tcPr marL="127000" marR="127000" marT="127021" marB="127021">
                    <a:lnL w="0" cap="flat" cmpd="sng" algn="ctr">
                      <a:solidFill>
                        <a:srgbClr val="F4F4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4F4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4F4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4F4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0F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700" dirty="0"/>
                    </a:p>
                    <a:p>
                      <a:pPr algn="ctr">
                        <a:lnSpc>
                          <a:spcPts val="2700"/>
                        </a:lnSpc>
                        <a:defRPr/>
                      </a:pPr>
                      <a:endParaRPr lang="en-US" sz="700" dirty="0"/>
                    </a:p>
                  </a:txBody>
                  <a:tcPr marL="127000" marR="127000" marT="127021" marB="127021">
                    <a:lnL w="0" cap="flat" cmpd="sng" algn="ctr">
                      <a:solidFill>
                        <a:srgbClr val="F4F4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4F4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4F4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4F4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0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700"/>
                        </a:lnSpc>
                        <a:defRPr/>
                      </a:pPr>
                      <a:endParaRPr lang="en-US" sz="700" dirty="0"/>
                    </a:p>
                  </a:txBody>
                  <a:tcPr marL="127000" marR="127000" marT="127021" marB="127021">
                    <a:lnL w="0" cap="flat" cmpd="sng" algn="ctr">
                      <a:solidFill>
                        <a:srgbClr val="F4F4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4F4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4F4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4F4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0F2"/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grpSp>
        <p:nvGrpSpPr>
          <p:cNvPr id="3" name="Group 3"/>
          <p:cNvGrpSpPr/>
          <p:nvPr/>
        </p:nvGrpSpPr>
        <p:grpSpPr>
          <a:xfrm>
            <a:off x="242272" y="1467098"/>
            <a:ext cx="2662798" cy="877565"/>
            <a:chOff x="-11340" y="0"/>
            <a:chExt cx="1051970" cy="447575"/>
          </a:xfrm>
          <a:solidFill>
            <a:srgbClr val="4FCDCC"/>
          </a:solidFill>
        </p:grpSpPr>
        <p:sp>
          <p:nvSpPr>
            <p:cNvPr id="4" name="Freeform 4"/>
            <p:cNvSpPr/>
            <p:nvPr/>
          </p:nvSpPr>
          <p:spPr>
            <a:xfrm>
              <a:off x="0" y="0"/>
              <a:ext cx="1016461" cy="447575"/>
            </a:xfrm>
            <a:custGeom>
              <a:avLst/>
              <a:gdLst/>
              <a:ahLst/>
              <a:cxnLst/>
              <a:rect l="l" t="t" r="r" b="b"/>
              <a:pathLst>
                <a:path w="1016461" h="447575">
                  <a:moveTo>
                    <a:pt x="30090" y="0"/>
                  </a:moveTo>
                  <a:lnTo>
                    <a:pt x="986371" y="0"/>
                  </a:lnTo>
                  <a:cubicBezTo>
                    <a:pt x="1002989" y="0"/>
                    <a:pt x="1016461" y="13472"/>
                    <a:pt x="1016461" y="30090"/>
                  </a:cubicBezTo>
                  <a:lnTo>
                    <a:pt x="1016461" y="417485"/>
                  </a:lnTo>
                  <a:cubicBezTo>
                    <a:pt x="1016461" y="434103"/>
                    <a:pt x="1002989" y="447575"/>
                    <a:pt x="986371" y="447575"/>
                  </a:cubicBezTo>
                  <a:lnTo>
                    <a:pt x="30090" y="447575"/>
                  </a:lnTo>
                  <a:cubicBezTo>
                    <a:pt x="13472" y="447575"/>
                    <a:pt x="0" y="434103"/>
                    <a:pt x="0" y="417485"/>
                  </a:cubicBezTo>
                  <a:lnTo>
                    <a:pt x="0" y="30090"/>
                  </a:lnTo>
                  <a:cubicBezTo>
                    <a:pt x="0" y="13472"/>
                    <a:pt x="13472" y="0"/>
                    <a:pt x="30090" y="0"/>
                  </a:cubicBezTo>
                  <a:close/>
                </a:path>
              </a:pathLst>
            </a:custGeom>
            <a:grpFill/>
          </p:spPr>
        </p:sp>
        <p:sp>
          <p:nvSpPr>
            <p:cNvPr id="5" name="TextBox 5"/>
            <p:cNvSpPr txBox="1"/>
            <p:nvPr/>
          </p:nvSpPr>
          <p:spPr>
            <a:xfrm>
              <a:off x="-11340" y="24217"/>
              <a:ext cx="1051970" cy="365225"/>
            </a:xfrm>
            <a:prstGeom prst="rect">
              <a:avLst/>
            </a:prstGeom>
            <a:noFill/>
          </p:spPr>
          <p:txBody>
            <a:bodyPr lIns="169333" tIns="169333" rIns="169333" bIns="169333" anchor="ctr"/>
            <a:lstStyle/>
            <a:p>
              <a:pPr algn="ctr" fontAlgn="auto">
                <a:lnSpc>
                  <a:spcPts val="1387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r>
                <a:rPr lang="ru-RU" sz="933" b="1" kern="0" dirty="0">
                  <a:solidFill>
                    <a:srgbClr val="FFFFFF"/>
                  </a:solidFill>
                  <a:latin typeface="Arial" pitchFamily="34" charset="0"/>
                  <a:ea typeface="Arial"/>
                  <a:cs typeface="Arial" pitchFamily="34" charset="0"/>
                  <a:sym typeface="Arial"/>
                </a:rPr>
                <a:t>Э</a:t>
              </a:r>
              <a:r>
                <a:rPr lang="en-US" sz="933" b="1" kern="0" dirty="0">
                  <a:solidFill>
                    <a:srgbClr val="FFFFFF"/>
                  </a:solidFill>
                  <a:latin typeface="Arial" pitchFamily="34" charset="0"/>
                  <a:ea typeface="Arial"/>
                  <a:cs typeface="Arial" pitchFamily="34" charset="0"/>
                  <a:sym typeface="Arial"/>
                </a:rPr>
                <a:t>моциональный настрой, введение в тему занятия: activity (игры, разминки)</a:t>
              </a:r>
            </a:p>
          </p:txBody>
        </p:sp>
      </p:grpSp>
      <p:sp>
        <p:nvSpPr>
          <p:cNvPr id="6159" name="TextBox 6"/>
          <p:cNvSpPr txBox="1">
            <a:spLocks noChangeArrowheads="1"/>
          </p:cNvSpPr>
          <p:nvPr/>
        </p:nvSpPr>
        <p:spPr bwMode="auto">
          <a:xfrm>
            <a:off x="227013" y="3325603"/>
            <a:ext cx="2397125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ts val="1200"/>
              </a:lnSpc>
              <a:buClr>
                <a:srgbClr val="000000"/>
              </a:buClr>
              <a:buFont typeface="Arial" charset="0"/>
              <a:buNone/>
            </a:pPr>
            <a:r>
              <a:rPr lang="ru-RU" altLang="ru-RU" sz="900">
                <a:solidFill>
                  <a:srgbClr val="191919"/>
                </a:solidFill>
              </a:rPr>
              <a:t>осмысливают тему занятия: участвуют в играх, тестах, отвечают на вопросы </a:t>
            </a:r>
            <a:endParaRPr lang="en-US" altLang="ru-RU" sz="1200">
              <a:solidFill>
                <a:srgbClr val="191919"/>
              </a:solidFill>
            </a:endParaRPr>
          </a:p>
        </p:txBody>
      </p:sp>
      <p:sp>
        <p:nvSpPr>
          <p:cNvPr id="6161" name="TextBox 14"/>
          <p:cNvSpPr txBox="1">
            <a:spLocks noChangeArrowheads="1"/>
          </p:cNvSpPr>
          <p:nvPr/>
        </p:nvSpPr>
        <p:spPr bwMode="auto">
          <a:xfrm>
            <a:off x="1265238" y="107950"/>
            <a:ext cx="9318625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ts val="2175"/>
              </a:lnSpc>
              <a:buClr>
                <a:srgbClr val="000000"/>
              </a:buClr>
              <a:buFont typeface="Arial" charset="0"/>
              <a:buNone/>
            </a:pPr>
            <a:r>
              <a:rPr lang="ru-RU" altLang="ru-RU" sz="1600" b="1">
                <a:solidFill>
                  <a:srgbClr val="191919"/>
                </a:solidFill>
              </a:rPr>
              <a:t>Особенности процесса  взаимодействия с родителями на занятиях ЦППР </a:t>
            </a:r>
            <a:endParaRPr lang="en-US" altLang="ru-RU" sz="1600" b="1">
              <a:solidFill>
                <a:srgbClr val="191919"/>
              </a:solidFill>
            </a:endParaRPr>
          </a:p>
        </p:txBody>
      </p:sp>
      <p:sp>
        <p:nvSpPr>
          <p:cNvPr id="6164" name="AutoShape 19"/>
          <p:cNvSpPr>
            <a:spLocks noChangeShapeType="1"/>
          </p:cNvSpPr>
          <p:nvPr/>
        </p:nvSpPr>
        <p:spPr bwMode="auto">
          <a:xfrm flipV="1">
            <a:off x="1109663" y="960228"/>
            <a:ext cx="10863262" cy="47625"/>
          </a:xfrm>
          <a:prstGeom prst="line">
            <a:avLst/>
          </a:prstGeom>
          <a:noFill/>
          <a:ln w="57150">
            <a:solidFill>
              <a:srgbClr val="184D6B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7" name="Group 25"/>
          <p:cNvGrpSpPr/>
          <p:nvPr/>
        </p:nvGrpSpPr>
        <p:grpSpPr>
          <a:xfrm>
            <a:off x="3153914" y="1467098"/>
            <a:ext cx="2825353" cy="909028"/>
            <a:chOff x="0" y="0"/>
            <a:chExt cx="1116189" cy="359122"/>
          </a:xfrm>
          <a:solidFill>
            <a:srgbClr val="37C9EF"/>
          </a:solidFill>
        </p:grpSpPr>
        <p:sp>
          <p:nvSpPr>
            <p:cNvPr id="26" name="Freeform 26"/>
            <p:cNvSpPr/>
            <p:nvPr/>
          </p:nvSpPr>
          <p:spPr>
            <a:xfrm>
              <a:off x="0" y="0"/>
              <a:ext cx="1068873" cy="359122"/>
            </a:xfrm>
            <a:custGeom>
              <a:avLst/>
              <a:gdLst/>
              <a:ahLst/>
              <a:cxnLst/>
              <a:rect l="l" t="t" r="r" b="b"/>
              <a:pathLst>
                <a:path w="1068873" h="447575">
                  <a:moveTo>
                    <a:pt x="28615" y="0"/>
                  </a:moveTo>
                  <a:lnTo>
                    <a:pt x="1040258" y="0"/>
                  </a:lnTo>
                  <a:cubicBezTo>
                    <a:pt x="1056061" y="0"/>
                    <a:pt x="1068873" y="12811"/>
                    <a:pt x="1068873" y="28615"/>
                  </a:cubicBezTo>
                  <a:lnTo>
                    <a:pt x="1068873" y="418961"/>
                  </a:lnTo>
                  <a:cubicBezTo>
                    <a:pt x="1068873" y="434764"/>
                    <a:pt x="1056061" y="447575"/>
                    <a:pt x="1040258" y="447575"/>
                  </a:cubicBezTo>
                  <a:lnTo>
                    <a:pt x="28615" y="447575"/>
                  </a:lnTo>
                  <a:cubicBezTo>
                    <a:pt x="12811" y="447575"/>
                    <a:pt x="0" y="434764"/>
                    <a:pt x="0" y="418961"/>
                  </a:cubicBezTo>
                  <a:lnTo>
                    <a:pt x="0" y="28615"/>
                  </a:lnTo>
                  <a:cubicBezTo>
                    <a:pt x="0" y="12811"/>
                    <a:pt x="12811" y="0"/>
                    <a:pt x="28615" y="0"/>
                  </a:cubicBezTo>
                  <a:close/>
                </a:path>
              </a:pathLst>
            </a:custGeom>
            <a:grpFill/>
          </p:spPr>
        </p:sp>
        <p:sp>
          <p:nvSpPr>
            <p:cNvPr id="27" name="TextBox 27"/>
            <p:cNvSpPr txBox="1"/>
            <p:nvPr/>
          </p:nvSpPr>
          <p:spPr>
            <a:xfrm>
              <a:off x="0" y="34921"/>
              <a:ext cx="1116189" cy="271477"/>
            </a:xfrm>
            <a:prstGeom prst="rect">
              <a:avLst/>
            </a:prstGeom>
            <a:noFill/>
          </p:spPr>
          <p:txBody>
            <a:bodyPr lIns="169333" tIns="169333" rIns="169333" bIns="169333" anchor="ctr"/>
            <a:lstStyle/>
            <a:p>
              <a:pPr algn="ctr" fontAlgn="auto">
                <a:lnSpc>
                  <a:spcPts val="1387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r>
                <a:rPr lang="en-US" sz="933" b="1" kern="0" dirty="0">
                  <a:solidFill>
                    <a:srgbClr val="FFFFFF"/>
                  </a:solidFill>
                  <a:latin typeface="Arial" pitchFamily="34" charset="0"/>
                  <a:ea typeface="Arial"/>
                  <a:cs typeface="Arial" pitchFamily="34" charset="0"/>
                  <a:sym typeface="Arial"/>
                </a:rPr>
                <a:t>Информационный блок: мозговой штурм, эксперименты, блиц-опросы, сторителлинг, видеоматериалы</a:t>
              </a:r>
            </a:p>
          </p:txBody>
        </p:sp>
      </p:grpSp>
      <p:grpSp>
        <p:nvGrpSpPr>
          <p:cNvPr id="6167" name="Group 28"/>
          <p:cNvGrpSpPr>
            <a:grpSpLocks/>
          </p:cNvGrpSpPr>
          <p:nvPr/>
        </p:nvGrpSpPr>
        <p:grpSpPr bwMode="auto">
          <a:xfrm>
            <a:off x="6018213" y="1404728"/>
            <a:ext cx="3225800" cy="1031875"/>
            <a:chOff x="-39735" y="-639549"/>
            <a:chExt cx="1274124" cy="407717"/>
          </a:xfrm>
        </p:grpSpPr>
        <p:sp>
          <p:nvSpPr>
            <p:cNvPr id="6207" name="Freeform 29"/>
            <p:cNvSpPr>
              <a:spLocks noChangeArrowheads="1"/>
            </p:cNvSpPr>
            <p:nvPr/>
          </p:nvSpPr>
          <p:spPr bwMode="auto">
            <a:xfrm>
              <a:off x="9097" y="-613197"/>
              <a:ext cx="1176461" cy="357506"/>
            </a:xfrm>
            <a:custGeom>
              <a:avLst/>
              <a:gdLst>
                <a:gd name="T0" fmla="*/ 25998 w 1176461"/>
                <a:gd name="T1" fmla="*/ 0 h 447575"/>
                <a:gd name="T2" fmla="*/ 1150463 w 1176461"/>
                <a:gd name="T3" fmla="*/ 0 h 447575"/>
                <a:gd name="T4" fmla="*/ 1168847 w 1176461"/>
                <a:gd name="T5" fmla="*/ 7615 h 447575"/>
                <a:gd name="T6" fmla="*/ 1176461 w 1176461"/>
                <a:gd name="T7" fmla="*/ 25998 h 447575"/>
                <a:gd name="T8" fmla="*/ 1176461 w 1176461"/>
                <a:gd name="T9" fmla="*/ 421578 h 447575"/>
                <a:gd name="T10" fmla="*/ 1168847 w 1176461"/>
                <a:gd name="T11" fmla="*/ 439961 h 447575"/>
                <a:gd name="T12" fmla="*/ 1150463 w 1176461"/>
                <a:gd name="T13" fmla="*/ 447575 h 447575"/>
                <a:gd name="T14" fmla="*/ 25998 w 1176461"/>
                <a:gd name="T15" fmla="*/ 447575 h 447575"/>
                <a:gd name="T16" fmla="*/ 7615 w 1176461"/>
                <a:gd name="T17" fmla="*/ 439961 h 447575"/>
                <a:gd name="T18" fmla="*/ 0 w 1176461"/>
                <a:gd name="T19" fmla="*/ 421578 h 447575"/>
                <a:gd name="T20" fmla="*/ 0 w 1176461"/>
                <a:gd name="T21" fmla="*/ 25998 h 447575"/>
                <a:gd name="T22" fmla="*/ 7615 w 1176461"/>
                <a:gd name="T23" fmla="*/ 7615 h 447575"/>
                <a:gd name="T24" fmla="*/ 25998 w 1176461"/>
                <a:gd name="T25" fmla="*/ 0 h 44757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176461"/>
                <a:gd name="T40" fmla="*/ 0 h 447575"/>
                <a:gd name="T41" fmla="*/ 1176461 w 1176461"/>
                <a:gd name="T42" fmla="*/ 447575 h 44757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176461" h="447575">
                  <a:moveTo>
                    <a:pt x="25998" y="0"/>
                  </a:moveTo>
                  <a:lnTo>
                    <a:pt x="1150463" y="0"/>
                  </a:lnTo>
                  <a:cubicBezTo>
                    <a:pt x="1157358" y="0"/>
                    <a:pt x="1163971" y="2739"/>
                    <a:pt x="1168847" y="7615"/>
                  </a:cubicBezTo>
                  <a:cubicBezTo>
                    <a:pt x="1173722" y="12490"/>
                    <a:pt x="1176461" y="19103"/>
                    <a:pt x="1176461" y="25998"/>
                  </a:cubicBezTo>
                  <a:lnTo>
                    <a:pt x="1176461" y="421578"/>
                  </a:lnTo>
                  <a:cubicBezTo>
                    <a:pt x="1176461" y="428473"/>
                    <a:pt x="1173722" y="435085"/>
                    <a:pt x="1168847" y="439961"/>
                  </a:cubicBezTo>
                  <a:cubicBezTo>
                    <a:pt x="1163971" y="444836"/>
                    <a:pt x="1157358" y="447575"/>
                    <a:pt x="1150463" y="447575"/>
                  </a:cubicBezTo>
                  <a:lnTo>
                    <a:pt x="25998" y="447575"/>
                  </a:lnTo>
                  <a:cubicBezTo>
                    <a:pt x="19103" y="447575"/>
                    <a:pt x="12490" y="444836"/>
                    <a:pt x="7615" y="439961"/>
                  </a:cubicBezTo>
                  <a:cubicBezTo>
                    <a:pt x="2739" y="435085"/>
                    <a:pt x="0" y="428473"/>
                    <a:pt x="0" y="421578"/>
                  </a:cubicBezTo>
                  <a:lnTo>
                    <a:pt x="0" y="25998"/>
                  </a:lnTo>
                  <a:cubicBezTo>
                    <a:pt x="0" y="19103"/>
                    <a:pt x="2739" y="12490"/>
                    <a:pt x="7615" y="7615"/>
                  </a:cubicBezTo>
                  <a:cubicBezTo>
                    <a:pt x="12490" y="2739"/>
                    <a:pt x="19103" y="0"/>
                    <a:pt x="25998" y="0"/>
                  </a:cubicBezTo>
                  <a:close/>
                </a:path>
              </a:pathLst>
            </a:custGeom>
            <a:solidFill>
              <a:srgbClr val="1C88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208" name="TextBox 30"/>
            <p:cNvSpPr txBox="1">
              <a:spLocks noChangeArrowheads="1"/>
            </p:cNvSpPr>
            <p:nvPr/>
          </p:nvSpPr>
          <p:spPr bwMode="auto">
            <a:xfrm>
              <a:off x="-39735" y="-639549"/>
              <a:ext cx="1274124" cy="4077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69333" tIns="169333" rIns="169333" bIns="169333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lnSpc>
                  <a:spcPts val="1388"/>
                </a:lnSpc>
                <a:buClr>
                  <a:srgbClr val="000000"/>
                </a:buClr>
                <a:buFont typeface="Arial" charset="0"/>
                <a:buNone/>
              </a:pPr>
              <a:r>
                <a:rPr lang="en-US" altLang="ru-RU" sz="900" b="1">
                  <a:solidFill>
                    <a:srgbClr val="FFFFFF"/>
                  </a:solidFill>
                </a:rPr>
                <a:t>Практическая деятельность: тренинги, хакатон, ворк-шопы, кейс-стади, упражнения, деловые игры, ролевые игры, мини-дискуссии и др. </a:t>
              </a:r>
            </a:p>
          </p:txBody>
        </p:sp>
      </p:grpSp>
      <p:grpSp>
        <p:nvGrpSpPr>
          <p:cNvPr id="6168" name="Group 31"/>
          <p:cNvGrpSpPr>
            <a:grpSpLocks/>
          </p:cNvGrpSpPr>
          <p:nvPr/>
        </p:nvGrpSpPr>
        <p:grpSpPr bwMode="auto">
          <a:xfrm>
            <a:off x="9345613" y="1309478"/>
            <a:ext cx="2689225" cy="1131888"/>
            <a:chOff x="-35163" y="-676995"/>
            <a:chExt cx="1062530" cy="446803"/>
          </a:xfrm>
        </p:grpSpPr>
        <p:sp>
          <p:nvSpPr>
            <p:cNvPr id="6205" name="Freeform 32"/>
            <p:cNvSpPr>
              <a:spLocks noChangeArrowheads="1"/>
            </p:cNvSpPr>
            <p:nvPr/>
          </p:nvSpPr>
          <p:spPr bwMode="auto">
            <a:xfrm>
              <a:off x="-10979" y="-615258"/>
              <a:ext cx="1014163" cy="359567"/>
            </a:xfrm>
            <a:custGeom>
              <a:avLst/>
              <a:gdLst>
                <a:gd name="T0" fmla="*/ 32425 w 943261"/>
                <a:gd name="T1" fmla="*/ 0 h 447575"/>
                <a:gd name="T2" fmla="*/ 910836 w 943261"/>
                <a:gd name="T3" fmla="*/ 0 h 447575"/>
                <a:gd name="T4" fmla="*/ 943261 w 943261"/>
                <a:gd name="T5" fmla="*/ 32425 h 447575"/>
                <a:gd name="T6" fmla="*/ 943261 w 943261"/>
                <a:gd name="T7" fmla="*/ 415150 h 447575"/>
                <a:gd name="T8" fmla="*/ 910836 w 943261"/>
                <a:gd name="T9" fmla="*/ 447575 h 447575"/>
                <a:gd name="T10" fmla="*/ 32425 w 943261"/>
                <a:gd name="T11" fmla="*/ 447575 h 447575"/>
                <a:gd name="T12" fmla="*/ 0 w 943261"/>
                <a:gd name="T13" fmla="*/ 415150 h 447575"/>
                <a:gd name="T14" fmla="*/ 0 w 943261"/>
                <a:gd name="T15" fmla="*/ 32425 h 447575"/>
                <a:gd name="T16" fmla="*/ 32425 w 943261"/>
                <a:gd name="T17" fmla="*/ 0 h 44757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43261"/>
                <a:gd name="T28" fmla="*/ 0 h 447575"/>
                <a:gd name="T29" fmla="*/ 943261 w 943261"/>
                <a:gd name="T30" fmla="*/ 447575 h 44757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43261" h="447575">
                  <a:moveTo>
                    <a:pt x="32425" y="0"/>
                  </a:moveTo>
                  <a:lnTo>
                    <a:pt x="910836" y="0"/>
                  </a:lnTo>
                  <a:cubicBezTo>
                    <a:pt x="928744" y="0"/>
                    <a:pt x="943261" y="14517"/>
                    <a:pt x="943261" y="32425"/>
                  </a:cubicBezTo>
                  <a:lnTo>
                    <a:pt x="943261" y="415150"/>
                  </a:lnTo>
                  <a:cubicBezTo>
                    <a:pt x="943261" y="433058"/>
                    <a:pt x="928744" y="447575"/>
                    <a:pt x="910836" y="447575"/>
                  </a:cubicBezTo>
                  <a:lnTo>
                    <a:pt x="32425" y="447575"/>
                  </a:lnTo>
                  <a:cubicBezTo>
                    <a:pt x="14517" y="447575"/>
                    <a:pt x="0" y="433058"/>
                    <a:pt x="0" y="415150"/>
                  </a:cubicBezTo>
                  <a:lnTo>
                    <a:pt x="0" y="32425"/>
                  </a:lnTo>
                  <a:cubicBezTo>
                    <a:pt x="0" y="14517"/>
                    <a:pt x="14517" y="0"/>
                    <a:pt x="32425" y="0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206" name="TextBox 33"/>
            <p:cNvSpPr txBox="1">
              <a:spLocks noChangeArrowheads="1"/>
            </p:cNvSpPr>
            <p:nvPr/>
          </p:nvSpPr>
          <p:spPr bwMode="auto">
            <a:xfrm>
              <a:off x="-35163" y="-676995"/>
              <a:ext cx="1062530" cy="446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69333" tIns="169333" rIns="169333" bIns="169333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lnSpc>
                  <a:spcPts val="1388"/>
                </a:lnSpc>
                <a:buClr>
                  <a:srgbClr val="000000"/>
                </a:buClr>
                <a:buFont typeface="Arial" charset="0"/>
                <a:buNone/>
              </a:pPr>
              <a:r>
                <a:rPr lang="ru-RU" altLang="ru-RU" sz="900" b="1">
                  <a:solidFill>
                    <a:srgbClr val="FFFFFF"/>
                  </a:solidFill>
                </a:rPr>
                <a:t>Р</a:t>
              </a:r>
              <a:r>
                <a:rPr lang="en-US" altLang="ru-RU" sz="900" b="1">
                  <a:solidFill>
                    <a:srgbClr val="FFFFFF"/>
                  </a:solidFill>
                </a:rPr>
                <a:t>ефлексия: незаконченные предложения, древо целей и др. </a:t>
              </a:r>
            </a:p>
          </p:txBody>
        </p:sp>
      </p:grpSp>
      <p:sp>
        <p:nvSpPr>
          <p:cNvPr id="6169" name="TextBox 36"/>
          <p:cNvSpPr txBox="1">
            <a:spLocks noChangeArrowheads="1"/>
          </p:cNvSpPr>
          <p:nvPr/>
        </p:nvSpPr>
        <p:spPr bwMode="auto">
          <a:xfrm>
            <a:off x="3148013" y="3316078"/>
            <a:ext cx="2643187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ts val="1200"/>
              </a:lnSpc>
              <a:buClr>
                <a:srgbClr val="000000"/>
              </a:buClr>
              <a:buFont typeface="Arial" charset="0"/>
              <a:buNone/>
            </a:pPr>
            <a:r>
              <a:rPr lang="ru-RU" altLang="ru-RU" sz="900">
                <a:solidFill>
                  <a:srgbClr val="191919"/>
                </a:solidFill>
              </a:rPr>
              <a:t>размышляют,   обсуждают, анализируют,  делают выводы, пользуются QR-кодами и  ссылками  на  литературу</a:t>
            </a:r>
            <a:endParaRPr lang="en-US" altLang="ru-RU" sz="1200">
              <a:solidFill>
                <a:srgbClr val="191919"/>
              </a:solidFill>
            </a:endParaRPr>
          </a:p>
        </p:txBody>
      </p:sp>
      <p:sp>
        <p:nvSpPr>
          <p:cNvPr id="6170" name="TextBox 41"/>
          <p:cNvSpPr txBox="1">
            <a:spLocks noChangeArrowheads="1"/>
          </p:cNvSpPr>
          <p:nvPr/>
        </p:nvSpPr>
        <p:spPr bwMode="auto">
          <a:xfrm>
            <a:off x="6303963" y="3257341"/>
            <a:ext cx="2743200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ts val="1200"/>
              </a:lnSpc>
              <a:buClr>
                <a:srgbClr val="000000"/>
              </a:buClr>
              <a:buFont typeface="Arial" charset="0"/>
              <a:buNone/>
            </a:pPr>
            <a:r>
              <a:rPr lang="ru-RU" altLang="ru-RU" sz="900">
                <a:solidFill>
                  <a:srgbClr val="191919"/>
                </a:solidFill>
              </a:rPr>
              <a:t>высказывают свою позицию, предлагают решение, исполняют роли, делятся собственным опытом, учатся друг у друга, разрабатывают мини-проекты,   алгоритмы, выполняют творческие задания</a:t>
            </a:r>
            <a:endParaRPr lang="en-US" altLang="ru-RU" sz="1200">
              <a:solidFill>
                <a:srgbClr val="191919"/>
              </a:solidFill>
            </a:endParaRPr>
          </a:p>
        </p:txBody>
      </p:sp>
      <p:sp>
        <p:nvSpPr>
          <p:cNvPr id="6171" name="TextBox 42"/>
          <p:cNvSpPr txBox="1">
            <a:spLocks noChangeArrowheads="1"/>
          </p:cNvSpPr>
          <p:nvPr/>
        </p:nvSpPr>
        <p:spPr bwMode="auto">
          <a:xfrm>
            <a:off x="9486900" y="3297028"/>
            <a:ext cx="2532063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ts val="1200"/>
              </a:lnSpc>
              <a:buClr>
                <a:srgbClr val="000000"/>
              </a:buClr>
              <a:buFont typeface="Arial" charset="0"/>
              <a:buNone/>
            </a:pPr>
            <a:r>
              <a:rPr lang="ru-RU" altLang="ru-RU" sz="900">
                <a:solidFill>
                  <a:srgbClr val="191919"/>
                </a:solidFill>
              </a:rPr>
              <a:t>делятся размышлениями о своих открытиях, оценивают результативность своего участия, определяют точки роста</a:t>
            </a:r>
            <a:endParaRPr lang="en-US" altLang="ru-RU" sz="1200">
              <a:solidFill>
                <a:srgbClr val="191919"/>
              </a:solidFill>
            </a:endParaRPr>
          </a:p>
        </p:txBody>
      </p:sp>
      <p:sp>
        <p:nvSpPr>
          <p:cNvPr id="6178" name="TextBox 64"/>
          <p:cNvSpPr txBox="1">
            <a:spLocks noChangeArrowheads="1"/>
          </p:cNvSpPr>
          <p:nvPr/>
        </p:nvSpPr>
        <p:spPr bwMode="auto">
          <a:xfrm>
            <a:off x="790575" y="4660691"/>
            <a:ext cx="1027113" cy="18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ts val="1588"/>
              </a:lnSpc>
              <a:buClr>
                <a:srgbClr val="000000"/>
              </a:buClr>
              <a:buFont typeface="Arial" charset="0"/>
              <a:buNone/>
            </a:pPr>
            <a:r>
              <a:rPr lang="en-US" altLang="ru-RU" sz="1100" b="1">
                <a:solidFill>
                  <a:srgbClr val="191919"/>
                </a:solidFill>
              </a:rPr>
              <a:t>РЕЗУЛЬТАТ</a:t>
            </a:r>
          </a:p>
        </p:txBody>
      </p:sp>
      <p:sp>
        <p:nvSpPr>
          <p:cNvPr id="6179" name="AutoShape 37"/>
          <p:cNvSpPr>
            <a:spLocks noChangeShapeType="1"/>
          </p:cNvSpPr>
          <p:nvPr/>
        </p:nvSpPr>
        <p:spPr bwMode="auto">
          <a:xfrm flipV="1">
            <a:off x="2840038" y="1922253"/>
            <a:ext cx="271462" cy="0"/>
          </a:xfrm>
          <a:prstGeom prst="line">
            <a:avLst/>
          </a:prstGeom>
          <a:noFill/>
          <a:ln w="47625">
            <a:solidFill>
              <a:srgbClr val="4FCDCC"/>
            </a:solidFill>
            <a:round/>
            <a:headEnd type="none" w="sm" len="sm"/>
            <a:tailEnd type="arrow" w="med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180" name="AutoShape 37"/>
          <p:cNvSpPr>
            <a:spLocks noChangeShapeType="1"/>
          </p:cNvSpPr>
          <p:nvPr/>
        </p:nvSpPr>
        <p:spPr bwMode="auto">
          <a:xfrm flipV="1">
            <a:off x="5872163" y="1922253"/>
            <a:ext cx="269875" cy="0"/>
          </a:xfrm>
          <a:prstGeom prst="line">
            <a:avLst/>
          </a:prstGeom>
          <a:noFill/>
          <a:ln w="47625">
            <a:solidFill>
              <a:srgbClr val="00B0F0"/>
            </a:solidFill>
            <a:round/>
            <a:headEnd type="none" w="sm" len="sm"/>
            <a:tailEnd type="arrow" w="med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0" name="AutoShape 37"/>
          <p:cNvSpPr/>
          <p:nvPr/>
        </p:nvSpPr>
        <p:spPr>
          <a:xfrm flipV="1">
            <a:off x="9136063" y="1923841"/>
            <a:ext cx="269875" cy="0"/>
          </a:xfrm>
          <a:prstGeom prst="line">
            <a:avLst/>
          </a:prstGeom>
          <a:ln w="47625" cap="flat">
            <a:solidFill>
              <a:schemeClr val="tx2">
                <a:lumMod val="60000"/>
                <a:lumOff val="40000"/>
              </a:schemeClr>
            </a:solidFill>
            <a:prstDash val="solid"/>
            <a:headEnd type="none" w="sm" len="sm"/>
            <a:tailEnd type="arrow" w="med" len="sm"/>
          </a:ln>
        </p:spPr>
      </p:sp>
      <p:sp>
        <p:nvSpPr>
          <p:cNvPr id="6182" name="TextBox 60"/>
          <p:cNvSpPr txBox="1">
            <a:spLocks noChangeArrowheads="1"/>
          </p:cNvSpPr>
          <p:nvPr/>
        </p:nvSpPr>
        <p:spPr bwMode="auto">
          <a:xfrm>
            <a:off x="652463" y="2554078"/>
            <a:ext cx="1638300" cy="18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ts val="1588"/>
              </a:lnSpc>
              <a:buClr>
                <a:srgbClr val="000000"/>
              </a:buClr>
              <a:buFont typeface="Arial" charset="0"/>
              <a:buNone/>
            </a:pPr>
            <a:r>
              <a:rPr lang="ru-RU" altLang="ru-RU" sz="1100" b="1">
                <a:solidFill>
                  <a:srgbClr val="191919"/>
                </a:solidFill>
              </a:rPr>
              <a:t>Р</a:t>
            </a:r>
            <a:r>
              <a:rPr lang="en-US" altLang="ru-RU" sz="1100" b="1">
                <a:solidFill>
                  <a:srgbClr val="191919"/>
                </a:solidFill>
              </a:rPr>
              <a:t>ОДИТЕЛИ</a:t>
            </a:r>
          </a:p>
        </p:txBody>
      </p:sp>
      <p:sp>
        <p:nvSpPr>
          <p:cNvPr id="6183" name="Freeform 46"/>
          <p:cNvSpPr>
            <a:spLocks noChangeArrowheads="1"/>
          </p:cNvSpPr>
          <p:nvPr/>
        </p:nvSpPr>
        <p:spPr bwMode="auto">
          <a:xfrm>
            <a:off x="1117600" y="2819191"/>
            <a:ext cx="576263" cy="419100"/>
          </a:xfrm>
          <a:custGeom>
            <a:avLst/>
            <a:gdLst>
              <a:gd name="T0" fmla="*/ 0 w 864345"/>
              <a:gd name="T1" fmla="*/ 0 h 628615"/>
              <a:gd name="T2" fmla="*/ 864346 w 864345"/>
              <a:gd name="T3" fmla="*/ 0 h 628615"/>
              <a:gd name="T4" fmla="*/ 864346 w 864345"/>
              <a:gd name="T5" fmla="*/ 628614 h 628615"/>
              <a:gd name="T6" fmla="*/ 0 w 864345"/>
              <a:gd name="T7" fmla="*/ 628614 h 628615"/>
              <a:gd name="T8" fmla="*/ 0 w 864345"/>
              <a:gd name="T9" fmla="*/ 0 h 62861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64345"/>
              <a:gd name="T16" fmla="*/ 0 h 628615"/>
              <a:gd name="T17" fmla="*/ 864345 w 864345"/>
              <a:gd name="T18" fmla="*/ 628615 h 62861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64345" h="628615">
                <a:moveTo>
                  <a:pt x="0" y="0"/>
                </a:moveTo>
                <a:lnTo>
                  <a:pt x="864346" y="0"/>
                </a:lnTo>
                <a:lnTo>
                  <a:pt x="864346" y="628614"/>
                </a:lnTo>
                <a:lnTo>
                  <a:pt x="0" y="628614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6184" name="TextBox 60"/>
          <p:cNvSpPr txBox="1">
            <a:spLocks noChangeArrowheads="1"/>
          </p:cNvSpPr>
          <p:nvPr/>
        </p:nvSpPr>
        <p:spPr bwMode="auto">
          <a:xfrm>
            <a:off x="6777038" y="2552491"/>
            <a:ext cx="1639887" cy="18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ts val="1588"/>
              </a:lnSpc>
              <a:buClr>
                <a:srgbClr val="000000"/>
              </a:buClr>
              <a:buFont typeface="Arial" charset="0"/>
              <a:buNone/>
            </a:pPr>
            <a:r>
              <a:rPr lang="ru-RU" altLang="ru-RU" sz="1100" b="1">
                <a:solidFill>
                  <a:srgbClr val="191919"/>
                </a:solidFill>
              </a:rPr>
              <a:t>Р</a:t>
            </a:r>
            <a:r>
              <a:rPr lang="en-US" altLang="ru-RU" sz="1100" b="1">
                <a:solidFill>
                  <a:srgbClr val="191919"/>
                </a:solidFill>
              </a:rPr>
              <a:t>ОДИТЕЛИ</a:t>
            </a:r>
          </a:p>
        </p:txBody>
      </p:sp>
      <p:sp>
        <p:nvSpPr>
          <p:cNvPr id="6185" name="TextBox 60"/>
          <p:cNvSpPr txBox="1">
            <a:spLocks noChangeArrowheads="1"/>
          </p:cNvSpPr>
          <p:nvPr/>
        </p:nvSpPr>
        <p:spPr bwMode="auto">
          <a:xfrm>
            <a:off x="9866313" y="2552491"/>
            <a:ext cx="1639887" cy="18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ts val="1588"/>
              </a:lnSpc>
              <a:buClr>
                <a:srgbClr val="000000"/>
              </a:buClr>
              <a:buFont typeface="Arial" charset="0"/>
              <a:buNone/>
            </a:pPr>
            <a:r>
              <a:rPr lang="ru-RU" altLang="ru-RU" sz="1100" b="1">
                <a:solidFill>
                  <a:srgbClr val="191919"/>
                </a:solidFill>
              </a:rPr>
              <a:t>Р</a:t>
            </a:r>
            <a:r>
              <a:rPr lang="en-US" altLang="ru-RU" sz="1100" b="1">
                <a:solidFill>
                  <a:srgbClr val="191919"/>
                </a:solidFill>
              </a:rPr>
              <a:t>ОДИТЕЛИ</a:t>
            </a:r>
          </a:p>
        </p:txBody>
      </p:sp>
      <p:sp>
        <p:nvSpPr>
          <p:cNvPr id="6186" name="Freeform 47"/>
          <p:cNvSpPr>
            <a:spLocks noChangeArrowheads="1"/>
          </p:cNvSpPr>
          <p:nvPr/>
        </p:nvSpPr>
        <p:spPr bwMode="auto">
          <a:xfrm>
            <a:off x="7439025" y="2798553"/>
            <a:ext cx="355600" cy="333375"/>
          </a:xfrm>
          <a:custGeom>
            <a:avLst/>
            <a:gdLst>
              <a:gd name="T0" fmla="*/ 0 w 371615"/>
              <a:gd name="T1" fmla="*/ 0 h 453189"/>
              <a:gd name="T2" fmla="*/ 371615 w 371615"/>
              <a:gd name="T3" fmla="*/ 0 h 453189"/>
              <a:gd name="T4" fmla="*/ 371615 w 371615"/>
              <a:gd name="T5" fmla="*/ 453189 h 453189"/>
              <a:gd name="T6" fmla="*/ 0 w 371615"/>
              <a:gd name="T7" fmla="*/ 453189 h 453189"/>
              <a:gd name="T8" fmla="*/ 0 w 371615"/>
              <a:gd name="T9" fmla="*/ 0 h 45318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71615"/>
              <a:gd name="T16" fmla="*/ 0 h 453189"/>
              <a:gd name="T17" fmla="*/ 371615 w 371615"/>
              <a:gd name="T18" fmla="*/ 453189 h 45318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71615" h="453189">
                <a:moveTo>
                  <a:pt x="0" y="0"/>
                </a:moveTo>
                <a:lnTo>
                  <a:pt x="371615" y="0"/>
                </a:lnTo>
                <a:lnTo>
                  <a:pt x="371615" y="453189"/>
                </a:lnTo>
                <a:lnTo>
                  <a:pt x="0" y="453189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6187" name="Freeform 53"/>
          <p:cNvSpPr>
            <a:spLocks noChangeArrowheads="1"/>
          </p:cNvSpPr>
          <p:nvPr/>
        </p:nvSpPr>
        <p:spPr bwMode="auto">
          <a:xfrm>
            <a:off x="10414000" y="2790616"/>
            <a:ext cx="406400" cy="333375"/>
          </a:xfrm>
          <a:custGeom>
            <a:avLst/>
            <a:gdLst>
              <a:gd name="T0" fmla="*/ 0 w 528360"/>
              <a:gd name="T1" fmla="*/ 0 h 419806"/>
              <a:gd name="T2" fmla="*/ 528360 w 528360"/>
              <a:gd name="T3" fmla="*/ 0 h 419806"/>
              <a:gd name="T4" fmla="*/ 528360 w 528360"/>
              <a:gd name="T5" fmla="*/ 419806 h 419806"/>
              <a:gd name="T6" fmla="*/ 0 w 528360"/>
              <a:gd name="T7" fmla="*/ 419806 h 419806"/>
              <a:gd name="T8" fmla="*/ 0 w 528360"/>
              <a:gd name="T9" fmla="*/ 0 h 41980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8360"/>
              <a:gd name="T16" fmla="*/ 0 h 419806"/>
              <a:gd name="T17" fmla="*/ 528360 w 528360"/>
              <a:gd name="T18" fmla="*/ 419806 h 41980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8360" h="419806">
                <a:moveTo>
                  <a:pt x="0" y="0"/>
                </a:moveTo>
                <a:lnTo>
                  <a:pt x="528360" y="0"/>
                </a:lnTo>
                <a:lnTo>
                  <a:pt x="528360" y="419806"/>
                </a:lnTo>
                <a:lnTo>
                  <a:pt x="0" y="419806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80" name="Стрелка вниз 79"/>
          <p:cNvSpPr/>
          <p:nvPr/>
        </p:nvSpPr>
        <p:spPr>
          <a:xfrm>
            <a:off x="7454900" y="4181266"/>
            <a:ext cx="354013" cy="479425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lang="ru-RU" sz="933" kern="0" dirty="0">
              <a:sym typeface="Arial"/>
            </a:endParaRPr>
          </a:p>
        </p:txBody>
      </p:sp>
      <p:sp>
        <p:nvSpPr>
          <p:cNvPr id="81" name="Стрелка вниз 80"/>
          <p:cNvSpPr/>
          <p:nvPr/>
        </p:nvSpPr>
        <p:spPr>
          <a:xfrm>
            <a:off x="1120775" y="4122528"/>
            <a:ext cx="354013" cy="479425"/>
          </a:xfrm>
          <a:prstGeom prst="downArrow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lang="ru-RU" sz="933" kern="0">
              <a:sym typeface="Arial"/>
            </a:endParaRPr>
          </a:p>
        </p:txBody>
      </p:sp>
      <p:sp>
        <p:nvSpPr>
          <p:cNvPr id="82" name="Стрелка вниз 81"/>
          <p:cNvSpPr/>
          <p:nvPr/>
        </p:nvSpPr>
        <p:spPr>
          <a:xfrm>
            <a:off x="4329113" y="4139991"/>
            <a:ext cx="354012" cy="479425"/>
          </a:xfrm>
          <a:prstGeom prst="downArrow">
            <a:avLst/>
          </a:prstGeom>
          <a:solidFill>
            <a:srgbClr val="37C9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lang="ru-RU" sz="933" kern="0">
              <a:sym typeface="Arial"/>
            </a:endParaRPr>
          </a:p>
        </p:txBody>
      </p:sp>
      <p:sp>
        <p:nvSpPr>
          <p:cNvPr id="83" name="Стрелка вниз 82"/>
          <p:cNvSpPr/>
          <p:nvPr/>
        </p:nvSpPr>
        <p:spPr>
          <a:xfrm>
            <a:off x="10575925" y="4139991"/>
            <a:ext cx="354013" cy="479425"/>
          </a:xfrm>
          <a:prstGeom prst="down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lang="ru-RU" sz="933" kern="0">
              <a:sym typeface="Arial"/>
            </a:endParaRPr>
          </a:p>
        </p:txBody>
      </p:sp>
      <p:sp>
        <p:nvSpPr>
          <p:cNvPr id="6192" name="TextBox 64"/>
          <p:cNvSpPr txBox="1">
            <a:spLocks noChangeArrowheads="1"/>
          </p:cNvSpPr>
          <p:nvPr/>
        </p:nvSpPr>
        <p:spPr bwMode="auto">
          <a:xfrm>
            <a:off x="3992563" y="4660691"/>
            <a:ext cx="1028700" cy="18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ts val="1588"/>
              </a:lnSpc>
              <a:buClr>
                <a:srgbClr val="000000"/>
              </a:buClr>
              <a:buFont typeface="Arial" charset="0"/>
              <a:buNone/>
            </a:pPr>
            <a:r>
              <a:rPr lang="en-US" altLang="ru-RU" sz="1100" b="1">
                <a:solidFill>
                  <a:srgbClr val="191919"/>
                </a:solidFill>
              </a:rPr>
              <a:t>РЕЗУЛЬТАТ</a:t>
            </a:r>
          </a:p>
        </p:txBody>
      </p:sp>
      <p:sp>
        <p:nvSpPr>
          <p:cNvPr id="6193" name="TextBox 64"/>
          <p:cNvSpPr txBox="1">
            <a:spLocks noChangeArrowheads="1"/>
          </p:cNvSpPr>
          <p:nvPr/>
        </p:nvSpPr>
        <p:spPr bwMode="auto">
          <a:xfrm>
            <a:off x="7161213" y="4678153"/>
            <a:ext cx="1028700" cy="18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ts val="1588"/>
              </a:lnSpc>
              <a:buClr>
                <a:srgbClr val="000000"/>
              </a:buClr>
              <a:buFont typeface="Arial" charset="0"/>
              <a:buNone/>
            </a:pPr>
            <a:r>
              <a:rPr lang="en-US" altLang="ru-RU" sz="1100" b="1">
                <a:solidFill>
                  <a:srgbClr val="191919"/>
                </a:solidFill>
              </a:rPr>
              <a:t>РЕЗУЛЬТАТ</a:t>
            </a:r>
          </a:p>
        </p:txBody>
      </p:sp>
      <p:sp>
        <p:nvSpPr>
          <p:cNvPr id="6194" name="TextBox 64"/>
          <p:cNvSpPr txBox="1">
            <a:spLocks noChangeArrowheads="1"/>
          </p:cNvSpPr>
          <p:nvPr/>
        </p:nvSpPr>
        <p:spPr bwMode="auto">
          <a:xfrm>
            <a:off x="10296525" y="4689266"/>
            <a:ext cx="1028700" cy="18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ts val="1588"/>
              </a:lnSpc>
              <a:buClr>
                <a:srgbClr val="000000"/>
              </a:buClr>
              <a:buFont typeface="Arial" charset="0"/>
              <a:buNone/>
            </a:pPr>
            <a:r>
              <a:rPr lang="en-US" altLang="ru-RU" sz="1100" b="1">
                <a:solidFill>
                  <a:srgbClr val="191919"/>
                </a:solidFill>
              </a:rPr>
              <a:t>РЕЗУЛЬТАТ</a:t>
            </a:r>
          </a:p>
        </p:txBody>
      </p:sp>
      <p:sp>
        <p:nvSpPr>
          <p:cNvPr id="6195" name="TextBox 6"/>
          <p:cNvSpPr txBox="1">
            <a:spLocks noChangeArrowheads="1"/>
          </p:cNvSpPr>
          <p:nvPr/>
        </p:nvSpPr>
        <p:spPr bwMode="auto">
          <a:xfrm>
            <a:off x="207963" y="5022641"/>
            <a:ext cx="2397125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ts val="1200"/>
              </a:lnSpc>
              <a:buClr>
                <a:srgbClr val="000000"/>
              </a:buClr>
              <a:buFont typeface="Arial" charset="0"/>
              <a:buNone/>
            </a:pPr>
            <a:r>
              <a:rPr lang="en-US" altLang="ru-RU" sz="1200">
                <a:solidFill>
                  <a:srgbClr val="191919"/>
                </a:solidFill>
              </a:rPr>
              <a:t>Устанавливаются доверительные отношения, обеспечивается вовлеченность в процесс просвещения</a:t>
            </a:r>
          </a:p>
        </p:txBody>
      </p:sp>
      <p:sp>
        <p:nvSpPr>
          <p:cNvPr id="6196" name="TextBox 36"/>
          <p:cNvSpPr txBox="1">
            <a:spLocks noChangeArrowheads="1"/>
          </p:cNvSpPr>
          <p:nvPr/>
        </p:nvSpPr>
        <p:spPr bwMode="auto">
          <a:xfrm>
            <a:off x="3194050" y="5022641"/>
            <a:ext cx="2678113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ts val="1200"/>
              </a:lnSpc>
              <a:buClr>
                <a:srgbClr val="000000"/>
              </a:buClr>
              <a:buFont typeface="Arial" charset="0"/>
              <a:buNone/>
            </a:pPr>
            <a:r>
              <a:rPr lang="ru-RU" altLang="ru-RU" sz="900">
                <a:solidFill>
                  <a:srgbClr val="191919"/>
                </a:solidFill>
              </a:rPr>
              <a:t>П</a:t>
            </a:r>
            <a:r>
              <a:rPr lang="en-US" altLang="ru-RU" sz="1200">
                <a:solidFill>
                  <a:srgbClr val="191919"/>
                </a:solidFill>
              </a:rPr>
              <a:t>онимают актуальность поставленных проблем, углубляют представление о роли матери, отца, возрастных особенностях развития детей  </a:t>
            </a:r>
          </a:p>
        </p:txBody>
      </p:sp>
      <p:sp>
        <p:nvSpPr>
          <p:cNvPr id="6197" name="TextBox 41"/>
          <p:cNvSpPr txBox="1">
            <a:spLocks noChangeArrowheads="1"/>
          </p:cNvSpPr>
          <p:nvPr/>
        </p:nvSpPr>
        <p:spPr bwMode="auto">
          <a:xfrm>
            <a:off x="6443663" y="5022641"/>
            <a:ext cx="2586037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ts val="1200"/>
              </a:lnSpc>
              <a:buClr>
                <a:srgbClr val="000000"/>
              </a:buClr>
              <a:buFont typeface="Arial" charset="0"/>
              <a:buNone/>
            </a:pPr>
            <a:r>
              <a:rPr lang="en-US" altLang="ru-RU" sz="1200">
                <a:solidFill>
                  <a:srgbClr val="191919"/>
                </a:solidFill>
              </a:rPr>
              <a:t>Осваивают  навыки: общения в семье, активного слушания, управления конфликтом, развития стрессоустойчивости;</a:t>
            </a:r>
          </a:p>
          <a:p>
            <a:pPr algn="ctr" eaLnBrk="1" hangingPunct="1">
              <a:lnSpc>
                <a:spcPts val="1200"/>
              </a:lnSpc>
              <a:buClr>
                <a:srgbClr val="000000"/>
              </a:buClr>
              <a:buFont typeface="Arial" charset="0"/>
              <a:buNone/>
            </a:pPr>
            <a:r>
              <a:rPr lang="en-US" altLang="ru-RU" sz="1200">
                <a:solidFill>
                  <a:srgbClr val="191919"/>
                </a:solidFill>
              </a:rPr>
              <a:t>решения нестандартных ситуаций</a:t>
            </a:r>
          </a:p>
        </p:txBody>
      </p:sp>
      <p:sp>
        <p:nvSpPr>
          <p:cNvPr id="6198" name="TextBox 42"/>
          <p:cNvSpPr txBox="1">
            <a:spLocks noChangeArrowheads="1"/>
          </p:cNvSpPr>
          <p:nvPr/>
        </p:nvSpPr>
        <p:spPr bwMode="auto">
          <a:xfrm>
            <a:off x="9505950" y="5022641"/>
            <a:ext cx="2570163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ts val="1200"/>
              </a:lnSpc>
              <a:buClr>
                <a:srgbClr val="000000"/>
              </a:buClr>
              <a:buFont typeface="Arial" charset="0"/>
              <a:buNone/>
            </a:pPr>
            <a:r>
              <a:rPr lang="en-US" altLang="ru-RU" sz="1200">
                <a:solidFill>
                  <a:srgbClr val="191919"/>
                </a:solidFill>
              </a:rPr>
              <a:t>Проявляют  осознанное отношение к процессу воспитания, повышенную ответственность, интерес к вопросам воспитания в семье</a:t>
            </a:r>
          </a:p>
        </p:txBody>
      </p:sp>
      <p:sp>
        <p:nvSpPr>
          <p:cNvPr id="6199" name="TextBox 60"/>
          <p:cNvSpPr txBox="1">
            <a:spLocks noChangeArrowheads="1"/>
          </p:cNvSpPr>
          <p:nvPr/>
        </p:nvSpPr>
        <p:spPr bwMode="auto">
          <a:xfrm>
            <a:off x="3621088" y="2546141"/>
            <a:ext cx="1638300" cy="18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ts val="1588"/>
              </a:lnSpc>
              <a:buClr>
                <a:srgbClr val="000000"/>
              </a:buClr>
              <a:buFont typeface="Arial" charset="0"/>
              <a:buNone/>
            </a:pPr>
            <a:r>
              <a:rPr lang="ru-RU" altLang="ru-RU" sz="1100" b="1">
                <a:solidFill>
                  <a:srgbClr val="191919"/>
                </a:solidFill>
              </a:rPr>
              <a:t>Р</a:t>
            </a:r>
            <a:r>
              <a:rPr lang="en-US" altLang="ru-RU" sz="1100" b="1">
                <a:solidFill>
                  <a:srgbClr val="191919"/>
                </a:solidFill>
              </a:rPr>
              <a:t>ОДИТЕЛИ</a:t>
            </a:r>
          </a:p>
        </p:txBody>
      </p:sp>
      <p:sp>
        <p:nvSpPr>
          <p:cNvPr id="6200" name="Freeform 53"/>
          <p:cNvSpPr>
            <a:spLocks noChangeArrowheads="1"/>
          </p:cNvSpPr>
          <p:nvPr/>
        </p:nvSpPr>
        <p:spPr bwMode="auto">
          <a:xfrm>
            <a:off x="4265613" y="2808078"/>
            <a:ext cx="406400" cy="333375"/>
          </a:xfrm>
          <a:custGeom>
            <a:avLst/>
            <a:gdLst>
              <a:gd name="T0" fmla="*/ 0 w 528360"/>
              <a:gd name="T1" fmla="*/ 0 h 419806"/>
              <a:gd name="T2" fmla="*/ 528360 w 528360"/>
              <a:gd name="T3" fmla="*/ 0 h 419806"/>
              <a:gd name="T4" fmla="*/ 528360 w 528360"/>
              <a:gd name="T5" fmla="*/ 419806 h 419806"/>
              <a:gd name="T6" fmla="*/ 0 w 528360"/>
              <a:gd name="T7" fmla="*/ 419806 h 419806"/>
              <a:gd name="T8" fmla="*/ 0 w 528360"/>
              <a:gd name="T9" fmla="*/ 0 h 41980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8360"/>
              <a:gd name="T16" fmla="*/ 0 h 419806"/>
              <a:gd name="T17" fmla="*/ 528360 w 528360"/>
              <a:gd name="T18" fmla="*/ 419806 h 41980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8360" h="419806">
                <a:moveTo>
                  <a:pt x="0" y="0"/>
                </a:moveTo>
                <a:lnTo>
                  <a:pt x="528360" y="0"/>
                </a:lnTo>
                <a:lnTo>
                  <a:pt x="528360" y="419806"/>
                </a:lnTo>
                <a:lnTo>
                  <a:pt x="0" y="419806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655050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349;g2160f2f9c6f_0_912"/>
          <p:cNvSpPr txBox="1"/>
          <p:nvPr/>
        </p:nvSpPr>
        <p:spPr>
          <a:xfrm>
            <a:off x="8175171" y="6100974"/>
            <a:ext cx="3371590" cy="615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>
              <a:buSzPts val="1800"/>
            </a:pPr>
            <a:r>
              <a:rPr lang="kk-KZ" dirty="0">
                <a:solidFill>
                  <a:srgbClr val="002060"/>
                </a:solidFill>
              </a:rPr>
              <a:t>Работа клуба будет поддерживаться онлайн-школой на портале</a:t>
            </a:r>
          </a:p>
        </p:txBody>
      </p:sp>
      <p:sp>
        <p:nvSpPr>
          <p:cNvPr id="6" name="Прямоугольник 5"/>
          <p:cNvSpPr/>
          <p:nvPr/>
        </p:nvSpPr>
        <p:spPr>
          <a:xfrm rot="16200000">
            <a:off x="-1290916" y="3116432"/>
            <a:ext cx="36921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400" dirty="0">
                <a:latin typeface="+mn-lt"/>
                <a:ea typeface="Calibri" panose="020F0502020204030204" pitchFamily="34" charset="0"/>
              </a:rPr>
              <a:t>ДАНАЛЫҚ МЕКТЕБІ </a:t>
            </a:r>
            <a:endParaRPr lang="ru-RU" sz="2400" dirty="0">
              <a:latin typeface="+mn-lt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9625101" y="1647645"/>
            <a:ext cx="2288686" cy="3032594"/>
          </a:xfrm>
          <a:prstGeom prst="roundRect">
            <a:avLst/>
          </a:prstGeom>
          <a:solidFill>
            <a:schemeClr val="bg1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1600" dirty="0">
                <a:solidFill>
                  <a:schemeClr val="tx1"/>
                </a:solidFill>
              </a:rPr>
              <a:t>круглый стол</a:t>
            </a:r>
          </a:p>
          <a:p>
            <a:pPr algn="ctr"/>
            <a:r>
              <a:rPr lang="kk-KZ" sz="1600" dirty="0">
                <a:solidFill>
                  <a:schemeClr val="tx1"/>
                </a:solidFill>
              </a:rPr>
              <a:t>конкурс</a:t>
            </a:r>
          </a:p>
          <a:p>
            <a:pPr algn="ctr"/>
            <a:r>
              <a:rPr lang="kk-KZ" sz="1600" dirty="0">
                <a:solidFill>
                  <a:schemeClr val="tx1"/>
                </a:solidFill>
              </a:rPr>
              <a:t>семинар </a:t>
            </a:r>
          </a:p>
          <a:p>
            <a:pPr algn="ctr"/>
            <a:r>
              <a:rPr lang="kk-KZ" sz="1600" dirty="0">
                <a:solidFill>
                  <a:schemeClr val="tx1"/>
                </a:solidFill>
              </a:rPr>
              <a:t>встреча </a:t>
            </a:r>
          </a:p>
          <a:p>
            <a:pPr algn="ctr"/>
            <a:r>
              <a:rPr lang="kk-KZ" sz="1600" dirty="0">
                <a:solidFill>
                  <a:schemeClr val="tx1"/>
                </a:solidFill>
              </a:rPr>
              <a:t>беседы</a:t>
            </a:r>
          </a:p>
          <a:p>
            <a:pPr algn="ctr"/>
            <a:r>
              <a:rPr lang="kk-KZ" sz="1600" dirty="0">
                <a:solidFill>
                  <a:schemeClr val="tx1"/>
                </a:solidFill>
              </a:rPr>
              <a:t>дискуссии</a:t>
            </a:r>
          </a:p>
          <a:p>
            <a:pPr algn="ctr"/>
            <a:r>
              <a:rPr lang="kk-KZ" sz="1600" dirty="0">
                <a:solidFill>
                  <a:schemeClr val="tx1"/>
                </a:solidFill>
              </a:rPr>
              <a:t>разговор за дастарханом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376266" y="4050655"/>
            <a:ext cx="200601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АҒА ҚАМҚОРЛЫҒЫ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580081" y="5083299"/>
            <a:ext cx="580794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7.   ҚЫЗ ҒҰМЫРДЫҢ ҚҰПИЯЛАРЫ. СЕКРЕТЫ ИЗ ЖИЗНИ ДЕВУШКИ</a:t>
            </a:r>
          </a:p>
          <a:p>
            <a:r>
              <a:rPr lang="ru-RU" sz="1400" dirty="0"/>
              <a:t>8.   ҚЫЗДАР БІЛУГЕ ТИІС... ДЕВУШКИ ДОЛЖНЫ ЗНАТЬ...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4DB69677-B214-4799-9995-7A220C76070F}"/>
              </a:ext>
            </a:extLst>
          </p:cNvPr>
          <p:cNvSpPr txBox="1"/>
          <p:nvPr/>
        </p:nvSpPr>
        <p:spPr>
          <a:xfrm>
            <a:off x="1039835" y="906041"/>
            <a:ext cx="207532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/>
              <a:t>Заседания клуба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8A1D41DC-AFFC-B4B3-66AF-1E5B6F7A3AC7}"/>
              </a:ext>
            </a:extLst>
          </p:cNvPr>
          <p:cNvSpPr txBox="1"/>
          <p:nvPr/>
        </p:nvSpPr>
        <p:spPr>
          <a:xfrm>
            <a:off x="5952701" y="921107"/>
            <a:ext cx="207532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/>
              <a:t>Темы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368C5710-A18E-09E0-89AC-26D9F4EC4416}"/>
              </a:ext>
            </a:extLst>
          </p:cNvPr>
          <p:cNvSpPr txBox="1"/>
          <p:nvPr/>
        </p:nvSpPr>
        <p:spPr>
          <a:xfrm>
            <a:off x="9431128" y="935398"/>
            <a:ext cx="22886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/>
              <a:t>Формы проведения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-1" y="126124"/>
            <a:ext cx="12192001" cy="157655"/>
          </a:xfrm>
          <a:prstGeom prst="rect">
            <a:avLst/>
          </a:prstGeom>
          <a:solidFill>
            <a:srgbClr val="2E7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796160" y="387412"/>
            <a:ext cx="1061320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SzPts val="2000"/>
            </a:pPr>
            <a:r>
              <a:rPr lang="kk-KZ" sz="1600" dirty="0">
                <a:solidFill>
                  <a:schemeClr val="accent5">
                    <a:lumMod val="75000"/>
                  </a:schemeClr>
                </a:solidFill>
              </a:rPr>
              <a:t>ОРГАНИЗАЦИЯ КЛУБА «ДАНАЛЫҚ МЕКТЕБІ» </a:t>
            </a:r>
            <a:endParaRPr lang="kk-KZ" sz="20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55171" y="911146"/>
            <a:ext cx="2906486" cy="379293"/>
          </a:xfrm>
          <a:prstGeom prst="rect">
            <a:avLst/>
          </a:prstGeom>
          <a:noFill/>
          <a:ln w="31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3724309" y="911146"/>
            <a:ext cx="5186923" cy="379293"/>
          </a:xfrm>
          <a:prstGeom prst="rect">
            <a:avLst/>
          </a:prstGeom>
          <a:noFill/>
          <a:ln w="31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9122228" y="911146"/>
            <a:ext cx="2906486" cy="379293"/>
          </a:xfrm>
          <a:prstGeom prst="rect">
            <a:avLst/>
          </a:prstGeom>
          <a:noFill/>
          <a:ln w="31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693335" y="6189125"/>
            <a:ext cx="276832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buSzPts val="1800"/>
            </a:pPr>
            <a:r>
              <a:rPr lang="ru-RU" dirty="0">
                <a:solidFill>
                  <a:srgbClr val="002060"/>
                </a:solidFill>
              </a:rPr>
              <a:t>Организаторы клуба: педагоги</a:t>
            </a:r>
            <a:r>
              <a:rPr lang="kk-KZ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4027440" y="6147125"/>
            <a:ext cx="36795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SzPts val="1800"/>
            </a:pPr>
            <a:r>
              <a:rPr lang="kk-KZ" dirty="0">
                <a:solidFill>
                  <a:srgbClr val="002060"/>
                </a:solidFill>
              </a:rPr>
              <a:t>Спикеры клуба: представители старшего поколения, эксперты</a:t>
            </a:r>
          </a:p>
        </p:txBody>
      </p:sp>
      <p:cxnSp>
        <p:nvCxnSpPr>
          <p:cNvPr id="21" name="Прямая соединительная линия 20"/>
          <p:cNvCxnSpPr>
            <a:cxnSpLocks/>
          </p:cNvCxnSpPr>
          <p:nvPr/>
        </p:nvCxnSpPr>
        <p:spPr>
          <a:xfrm>
            <a:off x="796160" y="6072481"/>
            <a:ext cx="11050389" cy="0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Рисунок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2504" y="4190776"/>
            <a:ext cx="885898" cy="489463"/>
          </a:xfrm>
          <a:prstGeom prst="rect">
            <a:avLst/>
          </a:prstGeom>
        </p:spPr>
      </p:pic>
      <p:sp>
        <p:nvSpPr>
          <p:cNvPr id="25" name="Прямоугольник 24"/>
          <p:cNvSpPr/>
          <p:nvPr/>
        </p:nvSpPr>
        <p:spPr>
          <a:xfrm>
            <a:off x="1259842" y="1810813"/>
            <a:ext cx="2159068" cy="354671"/>
          </a:xfrm>
          <a:prstGeom prst="rect">
            <a:avLst/>
          </a:prstGeom>
          <a:noFill/>
          <a:ln w="31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619230" y="1842694"/>
            <a:ext cx="126092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АТА ӨСИЕТІ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595031" y="1420705"/>
            <a:ext cx="5836097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1.  ЖЕТІ АТАСЫН БІЛГЕН ҰЛ, ЖЕТІ ЖҰРТТЫҢ ҚАМЫН ЖЕР </a:t>
            </a:r>
          </a:p>
          <a:p>
            <a:r>
              <a:rPr lang="ru-RU" dirty="0"/>
              <a:t>СЫН ЗНАЮЩИЙ СВОИХ ПРЕДКОВ  ДО СЕДЬМОГО ПОКОЛЕНИЯ,  ЗАБОТИТСЯ О  СЕМЕРЫХ ДИНАСТИЯХ</a:t>
            </a:r>
          </a:p>
          <a:p>
            <a:r>
              <a:rPr lang="ru-RU" dirty="0"/>
              <a:t>2.   БАБАЛАР ДӘСТҮРІ – ҰРПАҚҚА ӨСИЕТ </a:t>
            </a:r>
          </a:p>
          <a:p>
            <a:r>
              <a:rPr lang="ru-RU" dirty="0"/>
              <a:t>ТРАДИЦИЯ ПРЕДКОВ – ЗАВЕЩАНИЕ    ПОТОМКАМ 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1475017" y="3021420"/>
            <a:ext cx="174656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ӘЖЕ ДАНАЛЫҒЫ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1254059" y="4037000"/>
            <a:ext cx="2159068" cy="354671"/>
          </a:xfrm>
          <a:prstGeom prst="rect">
            <a:avLst/>
          </a:prstGeom>
          <a:noFill/>
          <a:ln w="31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3602538" y="2711781"/>
            <a:ext cx="596174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3.   ЕРТЕГІ – ТАНЫМНЫҢ КӨЗІ</a:t>
            </a:r>
          </a:p>
          <a:p>
            <a:r>
              <a:rPr lang="ru-RU" dirty="0"/>
              <a:t>СКАЗКА – ИСТОЧНИК ПОЗНАНИЯ</a:t>
            </a:r>
          </a:p>
          <a:p>
            <a:r>
              <a:rPr lang="ru-RU" dirty="0"/>
              <a:t>4.   ЫРЫМ-ТЫЙЫМ – ӘДЕПТІЛІК НЕГІЗІ </a:t>
            </a:r>
          </a:p>
          <a:p>
            <a:r>
              <a:rPr lang="ru-RU" dirty="0"/>
              <a:t>НАРОДНЫЕ СУЕВЕРИЯ  И ЗАПРЕТЫ – ОСНОВА ПОРЯДОЧНОСТИ 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3595032" y="1434092"/>
            <a:ext cx="5836096" cy="1178405"/>
          </a:xfrm>
          <a:prstGeom prst="rect">
            <a:avLst/>
          </a:prstGeom>
          <a:noFill/>
          <a:ln w="31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3583024" y="2720261"/>
            <a:ext cx="5848104" cy="954107"/>
          </a:xfrm>
          <a:prstGeom prst="rect">
            <a:avLst/>
          </a:prstGeom>
          <a:noFill/>
          <a:ln w="31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1229983" y="3007195"/>
            <a:ext cx="2159068" cy="354671"/>
          </a:xfrm>
          <a:prstGeom prst="rect">
            <a:avLst/>
          </a:prstGeom>
          <a:noFill/>
          <a:ln w="31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1554269" y="5158237"/>
            <a:ext cx="152638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b="1" dirty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</a:rPr>
              <a:t>ЖЕҢГЕ КЕҢЕСІ</a:t>
            </a:r>
            <a:endParaRPr lang="ru-RU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1259842" y="5137493"/>
            <a:ext cx="2159068" cy="354671"/>
          </a:xfrm>
          <a:prstGeom prst="rect">
            <a:avLst/>
          </a:prstGeom>
          <a:noFill/>
          <a:ln w="31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3581671" y="3842981"/>
            <a:ext cx="5849457" cy="1053559"/>
          </a:xfrm>
          <a:prstGeom prst="rect">
            <a:avLst/>
          </a:prstGeom>
          <a:noFill/>
          <a:ln w="31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3561119" y="3866070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5.   АҒАСЫ БАРДЫҢ – ЖАҒАСЫ БАР </a:t>
            </a:r>
          </a:p>
          <a:p>
            <a:r>
              <a:rPr lang="ru-RU" dirty="0"/>
              <a:t>СТАРШИЙ БРАТ — ОПОРА МЛАДШЕГО</a:t>
            </a:r>
          </a:p>
          <a:p>
            <a:r>
              <a:rPr lang="ru-RU" dirty="0"/>
              <a:t>6.   ЕР ЖІГІТКЕ ЖАРАСАР САЛАУАТТЫ БЕЙНЕСІ </a:t>
            </a:r>
          </a:p>
          <a:p>
            <a:r>
              <a:rPr lang="ru-RU" dirty="0"/>
              <a:t>ЗДОРОВЫЙ ОБРАЗ ЖИЗНИ, ПОДХОДИТ НАСТОЯЩЕМУ МУЖЧИНЕ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3580081" y="5021931"/>
            <a:ext cx="5849457" cy="838580"/>
          </a:xfrm>
          <a:prstGeom prst="rect">
            <a:avLst/>
          </a:prstGeom>
          <a:noFill/>
          <a:ln w="31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73471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650"/>
            <a:ext cx="12191538" cy="6858000"/>
          </a:xfrm>
          <a:prstGeom prst="rect">
            <a:avLst/>
          </a:prstGeom>
        </p:spPr>
      </p:pic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9CBA1-B698-4BC5-BF9A-E2A824C4F51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46584" y="2970368"/>
            <a:ext cx="5774267" cy="1397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6000"/>
              </a:lnSpc>
              <a:spcAft>
                <a:spcPts val="1067"/>
              </a:spcAft>
              <a:buFontTx/>
              <a:buNone/>
            </a:pPr>
            <a:r>
              <a:rPr lang="ru-RU" sz="2000" b="1" dirty="0" smtClean="0">
                <a:solidFill>
                  <a:srgbClr val="48ACC7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Для определения потребностей родителей в психолого-педагогической поддержки организация образования проводят анкетирование  </a:t>
            </a:r>
            <a:endParaRPr lang="ru-RU" sz="1600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969" y="1631143"/>
            <a:ext cx="4072956" cy="3501649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346584" y="568083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buClrTx/>
              <a:buFontTx/>
              <a:buNone/>
            </a:pPr>
            <a:r>
              <a:rPr lang="ru-RU" sz="2400" kern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Организации образования могут самостоятельно определять  темы </a:t>
            </a:r>
            <a:r>
              <a:rPr lang="ru-RU" sz="24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занятий в объеме 20–30% от программы курса с учетом потребностей организации образования и запросов родителей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346584" y="4504226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ClrTx/>
              <a:buFontTx/>
              <a:buNone/>
            </a:pPr>
            <a:r>
              <a:rPr lang="ru-RU" sz="1800" kern="1200" dirty="0">
                <a:solidFill>
                  <a:prstClr val="black"/>
                </a:solidFill>
                <a:latin typeface="Calibri"/>
              </a:rPr>
              <a:t>Предлагаются примерные вопросы для определения запросов родителей. Организации образования могут расширить спектр вопросов анкетирования, с учетом имеющихся проблем и особенностей региона.</a:t>
            </a:r>
          </a:p>
        </p:txBody>
      </p:sp>
    </p:spTree>
    <p:extLst>
      <p:ext uri="{BB962C8B-B14F-4D97-AF65-F5344CB8AC3E}">
        <p14:creationId xmlns:p14="http://schemas.microsoft.com/office/powerpoint/2010/main" val="11726010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" y="21792"/>
            <a:ext cx="12191538" cy="6858000"/>
          </a:xfrm>
          <a:prstGeom prst="rect">
            <a:avLst/>
          </a:prstGeom>
        </p:spPr>
      </p:pic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9CBA1-B698-4BC5-BF9A-E2A824C4F51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507450" y="3283406"/>
            <a:ext cx="5774267" cy="334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6000"/>
              </a:lnSpc>
              <a:spcAft>
                <a:spcPts val="1067"/>
              </a:spcAft>
              <a:buFontTx/>
              <a:buNone/>
            </a:pPr>
            <a:endParaRPr lang="ru-RU" sz="1600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346584" y="568083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buClrTx/>
              <a:buFontTx/>
              <a:buNone/>
            </a:pPr>
            <a:endParaRPr lang="ru-RU" sz="2400" kern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095769" y="466883"/>
            <a:ext cx="48093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Tx/>
              <a:buFontTx/>
              <a:buNone/>
            </a:pPr>
            <a:r>
              <a:rPr lang="ru-RU" sz="1800" kern="1200" dirty="0">
                <a:solidFill>
                  <a:prstClr val="black"/>
                </a:solidFill>
                <a:latin typeface="Arial Black" panose="020B0A04020102020204" pitchFamily="34" charset="0"/>
              </a:rPr>
              <a:t>Требования к составлению </a:t>
            </a:r>
            <a:r>
              <a:rPr lang="ru-RU" sz="1800" kern="1200" dirty="0" smtClean="0">
                <a:solidFill>
                  <a:prstClr val="black"/>
                </a:solidFill>
                <a:latin typeface="Arial Black" panose="020B0A04020102020204" pitchFamily="34" charset="0"/>
              </a:rPr>
              <a:t>анкеты</a:t>
            </a:r>
            <a:endParaRPr lang="ru-RU" sz="1800" kern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033320" y="896731"/>
            <a:ext cx="6804454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Tx/>
              <a:buFont typeface="Arial" panose="020B0604020202020204" pitchFamily="34" charset="0"/>
              <a:buChar char="•"/>
            </a:pPr>
            <a:r>
              <a:rPr lang="ru-RU" sz="19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помнить о главной цели – получение информации для профессиональных нужд педагога;</a:t>
            </a:r>
          </a:p>
          <a:p>
            <a:pPr>
              <a:buClrTx/>
              <a:buFontTx/>
              <a:buNone/>
            </a:pPr>
            <a:r>
              <a:rPr lang="ru-RU" sz="1900" kern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ru-RU" sz="19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разрабатывать с учетом контингента детей и особенностей их </a:t>
            </a:r>
            <a:r>
              <a:rPr lang="ru-RU" sz="19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микросоциального</a:t>
            </a:r>
            <a:r>
              <a:rPr lang="ru-RU" sz="19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окружения;</a:t>
            </a:r>
          </a:p>
          <a:p>
            <a:pPr>
              <a:buClrTx/>
              <a:buFontTx/>
              <a:buNone/>
            </a:pPr>
            <a:r>
              <a:rPr lang="ru-RU" sz="1900" kern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ru-RU" sz="19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вопросы должны формулироваться с учетом образовательного уровня конкретных родителей;</a:t>
            </a:r>
          </a:p>
          <a:p>
            <a:pPr>
              <a:buClrTx/>
              <a:buFontTx/>
              <a:buNone/>
            </a:pPr>
            <a:r>
              <a:rPr lang="ru-RU" sz="1900" kern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ru-RU" sz="19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обязательно применять уважительное обращение «Вы»;</a:t>
            </a:r>
          </a:p>
          <a:p>
            <a:pPr>
              <a:buClrTx/>
              <a:buFontTx/>
              <a:buNone/>
            </a:pPr>
            <a:r>
              <a:rPr lang="ru-RU" sz="1900" kern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ru-RU" sz="19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анкета должна быть компактной;</a:t>
            </a:r>
          </a:p>
          <a:p>
            <a:pPr>
              <a:buClrTx/>
              <a:buFontTx/>
              <a:buNone/>
            </a:pPr>
            <a:r>
              <a:rPr lang="ru-RU" sz="1900" kern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ru-RU" sz="19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структура анкеты должна быть представлена тремя разделами: обращение к родителю, вопросы, благодарность за ответы;</a:t>
            </a:r>
          </a:p>
          <a:p>
            <a:pPr>
              <a:buClrTx/>
              <a:buFontTx/>
              <a:buNone/>
            </a:pPr>
            <a:r>
              <a:rPr lang="ru-RU" sz="1900" kern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ru-RU" sz="19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располагать вопросы по принципу «от простого к сложному»;</a:t>
            </a:r>
          </a:p>
          <a:p>
            <a:pPr>
              <a:buClrTx/>
              <a:buFontTx/>
              <a:buNone/>
            </a:pPr>
            <a:r>
              <a:rPr lang="ru-RU" sz="1900" kern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формулировать </a:t>
            </a:r>
            <a:r>
              <a:rPr lang="ru-RU" sz="19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вопросы предельно конкретно;</a:t>
            </a:r>
          </a:p>
          <a:p>
            <a:pPr>
              <a:buClrTx/>
              <a:buFontTx/>
              <a:buNone/>
            </a:pPr>
            <a:r>
              <a:rPr lang="ru-RU" sz="1900" kern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ru-RU" sz="19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каждый вопрос должен быть самостоятельным и логически отдельным;</a:t>
            </a:r>
          </a:p>
          <a:p>
            <a:pPr>
              <a:buClrTx/>
              <a:buFontTx/>
              <a:buNone/>
            </a:pPr>
            <a:r>
              <a:rPr lang="ru-RU" sz="1900" kern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ru-RU" sz="19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использовать при оформлении анкеты достаточно крупный шрифт, оставлять место для ответов </a:t>
            </a:r>
            <a:r>
              <a:rPr lang="ru-RU" sz="1900" kern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родителей.</a:t>
            </a:r>
            <a:endParaRPr lang="ru-RU" sz="1900" kern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309" y="2055870"/>
            <a:ext cx="2943035" cy="2455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7928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64" y="19018"/>
            <a:ext cx="12191538" cy="6858000"/>
          </a:xfrm>
          <a:prstGeom prst="rect">
            <a:avLst/>
          </a:prstGeom>
        </p:spPr>
      </p:pic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9CBA1-B698-4BC5-BF9A-E2A824C4F51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507450" y="3283406"/>
            <a:ext cx="5774267" cy="334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6000"/>
              </a:lnSpc>
              <a:spcAft>
                <a:spcPts val="1067"/>
              </a:spcAft>
              <a:buFontTx/>
              <a:buNone/>
            </a:pPr>
            <a:endParaRPr lang="ru-RU" sz="1600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346584" y="568083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buClrTx/>
              <a:buFontTx/>
              <a:buNone/>
            </a:pPr>
            <a:endParaRPr lang="ru-RU" sz="2400" kern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146638" y="429583"/>
            <a:ext cx="49119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Tx/>
              <a:buFontTx/>
              <a:buNone/>
            </a:pPr>
            <a:r>
              <a:rPr lang="ru-RU" sz="1800" kern="1200" dirty="0">
                <a:solidFill>
                  <a:prstClr val="black"/>
                </a:solidFill>
                <a:latin typeface="Arial Black" panose="020B0A04020102020204" pitchFamily="34" charset="0"/>
              </a:rPr>
              <a:t>Достоинства метода анкетирования</a:t>
            </a:r>
            <a:endParaRPr lang="ru-RU" sz="1800" kern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04782" y="846234"/>
            <a:ext cx="6096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buClrTx/>
              <a:buFont typeface="Arial" panose="020B0604020202020204" pitchFamily="34" charset="0"/>
              <a:buChar char="•"/>
            </a:pPr>
            <a:r>
              <a:rPr lang="ru-RU" sz="2000" kern="1200" dirty="0" smtClean="0">
                <a:solidFill>
                  <a:prstClr val="black"/>
                </a:solidFill>
                <a:latin typeface="Calibri"/>
              </a:rPr>
              <a:t> получение </a:t>
            </a:r>
            <a:r>
              <a:rPr lang="ru-RU" sz="2000" kern="1200" dirty="0">
                <a:solidFill>
                  <a:prstClr val="black"/>
                </a:solidFill>
                <a:latin typeface="Calibri"/>
              </a:rPr>
              <a:t>информации о разных аспектах, связанных с семейным воспитанием;</a:t>
            </a:r>
          </a:p>
          <a:p>
            <a:pPr algn="just">
              <a:buClrTx/>
              <a:buFontTx/>
              <a:buNone/>
            </a:pPr>
            <a:r>
              <a:rPr lang="ru-RU" sz="2000" kern="1200" dirty="0" smtClean="0">
                <a:solidFill>
                  <a:prstClr val="black"/>
                </a:solidFill>
                <a:latin typeface="Calibri"/>
              </a:rPr>
              <a:t>• </a:t>
            </a:r>
            <a:r>
              <a:rPr lang="ru-RU" sz="2000" kern="1200" dirty="0">
                <a:solidFill>
                  <a:prstClr val="black"/>
                </a:solidFill>
                <a:latin typeface="Calibri"/>
              </a:rPr>
              <a:t>компенсирует невозможность непосредственного контакта с тем, кому </a:t>
            </a:r>
            <a:r>
              <a:rPr lang="ru-RU" sz="2000" kern="1200" dirty="0" smtClean="0">
                <a:solidFill>
                  <a:prstClr val="black"/>
                </a:solidFill>
                <a:latin typeface="Calibri"/>
              </a:rPr>
              <a:t>она </a:t>
            </a:r>
            <a:r>
              <a:rPr lang="ru-RU" sz="2000" kern="1200" dirty="0">
                <a:solidFill>
                  <a:prstClr val="black"/>
                </a:solidFill>
                <a:latin typeface="Calibri"/>
              </a:rPr>
              <a:t>предназначена;</a:t>
            </a:r>
          </a:p>
          <a:p>
            <a:pPr algn="just">
              <a:buClrTx/>
              <a:buFontTx/>
              <a:buNone/>
            </a:pPr>
            <a:r>
              <a:rPr lang="ru-RU" sz="2000" kern="1200" dirty="0" smtClean="0">
                <a:solidFill>
                  <a:prstClr val="black"/>
                </a:solidFill>
                <a:latin typeface="Calibri"/>
              </a:rPr>
              <a:t>• </a:t>
            </a:r>
            <a:r>
              <a:rPr lang="ru-RU" sz="2000" kern="1200" dirty="0">
                <a:solidFill>
                  <a:prstClr val="black"/>
                </a:solidFill>
                <a:latin typeface="Calibri"/>
              </a:rPr>
              <a:t>позволяет охватить большое количество семей воспитанников;</a:t>
            </a:r>
          </a:p>
          <a:p>
            <a:pPr algn="just">
              <a:buClrTx/>
              <a:buFontTx/>
              <a:buNone/>
            </a:pPr>
            <a:r>
              <a:rPr lang="ru-RU" sz="2000" kern="1200" dirty="0" smtClean="0">
                <a:solidFill>
                  <a:prstClr val="black"/>
                </a:solidFill>
                <a:latin typeface="Calibri"/>
              </a:rPr>
              <a:t>• </a:t>
            </a:r>
            <a:r>
              <a:rPr lang="ru-RU" sz="2000" kern="1200" dirty="0">
                <a:solidFill>
                  <a:prstClr val="black"/>
                </a:solidFill>
                <a:latin typeface="Calibri"/>
              </a:rPr>
              <a:t>предоставляет больше времени на взвешенный, вдумчивый ответ;</a:t>
            </a:r>
          </a:p>
          <a:p>
            <a:pPr algn="just">
              <a:buClrTx/>
              <a:buFontTx/>
              <a:buNone/>
            </a:pPr>
            <a:r>
              <a:rPr lang="ru-RU" sz="2000" kern="1200" dirty="0" smtClean="0">
                <a:solidFill>
                  <a:prstClr val="black"/>
                </a:solidFill>
                <a:latin typeface="Calibri"/>
              </a:rPr>
              <a:t>• </a:t>
            </a:r>
            <a:r>
              <a:rPr lang="ru-RU" sz="2000" kern="1200" dirty="0">
                <a:solidFill>
                  <a:prstClr val="black"/>
                </a:solidFill>
                <a:latin typeface="Calibri"/>
              </a:rPr>
              <a:t>простота обработки полученных данных</a:t>
            </a:r>
            <a:r>
              <a:rPr lang="ru-RU" sz="2000" kern="1200" dirty="0" smtClean="0">
                <a:solidFill>
                  <a:prstClr val="black"/>
                </a:solidFill>
                <a:latin typeface="Calibri"/>
              </a:rPr>
              <a:t>.</a:t>
            </a:r>
            <a:endParaRPr lang="ru-RU" sz="1800" kern="12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5698" y="1751838"/>
            <a:ext cx="2038164" cy="153156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8181" y="3569852"/>
            <a:ext cx="6492803" cy="64623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50240" y="4132506"/>
            <a:ext cx="6163590" cy="2676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006504"/>
      </p:ext>
    </p:extLst>
  </p:cSld>
  <p:clrMapOvr>
    <a:masterClrMapping/>
  </p:clrMapOvr>
</p:sld>
</file>

<file path=ppt/theme/theme1.xml><?xml version="1.0" encoding="utf-8"?>
<a:theme xmlns:a="http://schemas.openxmlformats.org/drawingml/2006/main" name="2_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2952</TotalTime>
  <Words>1838</Words>
  <Application>Microsoft Office PowerPoint</Application>
  <PresentationFormat>Широкоэкранный</PresentationFormat>
  <Paragraphs>311</Paragraphs>
  <Slides>22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22</vt:i4>
      </vt:variant>
    </vt:vector>
  </HeadingPairs>
  <TitlesOfParts>
    <vt:vector size="32" baseType="lpstr">
      <vt:lpstr>Arial</vt:lpstr>
      <vt:lpstr>Arial Black</vt:lpstr>
      <vt:lpstr>Calibri</vt:lpstr>
      <vt:lpstr>Calibri Light</vt:lpstr>
      <vt:lpstr>Cambria Math</vt:lpstr>
      <vt:lpstr>Symbol</vt:lpstr>
      <vt:lpstr>Times New Roman</vt:lpstr>
      <vt:lpstr>Wingdings</vt:lpstr>
      <vt:lpstr>2_Тема Office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Азат Тиштыбаев</dc:creator>
  <cp:lastModifiedBy>User</cp:lastModifiedBy>
  <cp:revision>272</cp:revision>
  <cp:lastPrinted>2023-06-21T03:05:39Z</cp:lastPrinted>
  <dcterms:modified xsi:type="dcterms:W3CDTF">2023-10-16T08:02:24Z</dcterms:modified>
</cp:coreProperties>
</file>