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2">
  <p:sldMasterIdLst>
    <p:sldMasterId id="2147483648" r:id="rId1"/>
  </p:sldMasterIdLst>
  <p:notesMasterIdLst>
    <p:notesMasterId r:id="rId4"/>
  </p:notesMasterIdLst>
  <p:sldIdLst>
    <p:sldId id="346" r:id="rId2"/>
    <p:sldId id="415" r:id="rId3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9900"/>
    <a:srgbClr val="CC3300"/>
    <a:srgbClr val="A22700"/>
    <a:srgbClr val="B88C00"/>
    <a:srgbClr val="FFCC66"/>
    <a:srgbClr val="C7220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0283" autoAdjust="0"/>
    <p:restoredTop sz="97122" autoAdjust="0"/>
  </p:normalViewPr>
  <p:slideViewPr>
    <p:cSldViewPr>
      <p:cViewPr>
        <p:scale>
          <a:sx n="75" d="100"/>
          <a:sy n="75" d="100"/>
        </p:scale>
        <p:origin x="-2940" y="-1320"/>
      </p:cViewPr>
      <p:guideLst>
        <p:guide orient="horz" pos="162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0CC8D8-3664-4A24-8995-62641B454020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656E9C-DDDE-43D3-B59F-4AB9BD9D7C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77146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26883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6584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24732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45973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96189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0198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67243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69518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63432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14040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70983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B21C7-49A7-4C24-8584-C43467BE2CE2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43843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967208" y="4767263"/>
            <a:ext cx="2057400" cy="273844"/>
          </a:xfrm>
        </p:spPr>
        <p:txBody>
          <a:bodyPr/>
          <a:lstStyle/>
          <a:p>
            <a:fld id="{B19B0651-EE4F-4900-A07F-96A6BFA9D0F0}" type="slidenum">
              <a:rPr lang="ru-RU" smtClean="0">
                <a:latin typeface="Arial Narrow" panose="020B0606020202030204" pitchFamily="34" charset="0"/>
              </a:rPr>
              <a:pPr/>
              <a:t>1</a:t>
            </a:fld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9072" y="25777"/>
            <a:ext cx="8526438" cy="117724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Формы проведения итоговой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аттестации 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Уровень основного среднего образования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 класс  </a:t>
            </a:r>
            <a:endParaRPr lang="kk-KZ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14282" y="1142991"/>
          <a:ext cx="8715436" cy="3166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438"/>
                <a:gridCol w="7459822"/>
                <a:gridCol w="960176"/>
              </a:tblGrid>
              <a:tr h="346663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Предмет/формат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Дата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8203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письменный экзамен по  казахскому/русскому</a:t>
                      </a:r>
                      <a:r>
                        <a:rPr lang="ru-RU" sz="1600" kern="120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языку </a:t>
                      </a: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(язык обучения) в форме эссе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29.05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46663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письменный экзамен (контрольная работа) по математике (алгебре) 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03.06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2548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письменный экзамен (работа с текстом, выполнение заданий по тексту) по казахскому языку и литературе/русскому языку и литературе  в классах с казахским/русским</a:t>
                      </a:r>
                      <a:r>
                        <a:rPr lang="ru-RU" sz="1600" kern="120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языком обучения.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06.06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68288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письменный  экзамен по предмету по выбору (Физика, Химия, Биология, География, Геометрия, История Казахстана, Всемирная история, Литература (по языку обучения), Иностранный язык  (английский), Информатика) 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10.06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813771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967208" y="4767263"/>
            <a:ext cx="2057400" cy="273844"/>
          </a:xfrm>
        </p:spPr>
        <p:txBody>
          <a:bodyPr/>
          <a:lstStyle/>
          <a:p>
            <a:fld id="{B19B0651-EE4F-4900-A07F-96A6BFA9D0F0}" type="slidenum">
              <a:rPr lang="ru-RU" smtClean="0">
                <a:latin typeface="Arial Narrow" panose="020B0606020202030204" pitchFamily="34" charset="0"/>
              </a:rPr>
              <a:pPr/>
              <a:t>2</a:t>
            </a:fld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9072" y="25777"/>
            <a:ext cx="8526438" cy="117724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Формы проведения итоговой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аттестации 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Уровень общего среднего образования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11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класс  </a:t>
            </a:r>
            <a:endParaRPr lang="kk-KZ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14282" y="1142991"/>
          <a:ext cx="8715436" cy="34257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438"/>
                <a:gridCol w="7459822"/>
                <a:gridCol w="960176"/>
              </a:tblGrid>
              <a:tr h="346663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Предмет/формат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Дата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8203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письменный экзамен </a:t>
                      </a:r>
                      <a:r>
                        <a:rPr lang="ru-RU" sz="1600" kern="120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 казахскому/ </a:t>
                      </a: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русскому</a:t>
                      </a:r>
                      <a:r>
                        <a:rPr lang="ru-RU" sz="1600" kern="120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языку </a:t>
                      </a: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(язык обучения) в форме эссе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28.05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46663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письменный экзамен по  алгебре</a:t>
                      </a:r>
                      <a:r>
                        <a:rPr lang="ru-RU" sz="1600" kern="120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и  началам анализа 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31.05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3915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Устный экзамен по истории Казахстана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04.06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письменный экзамен по казахскому языку и литературе/по русскому языку и литературе  в классах с  казахским/русским</a:t>
                      </a:r>
                      <a:r>
                        <a:rPr lang="ru-RU" sz="1600" kern="120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языком обучения.</a:t>
                      </a:r>
                      <a:endParaRPr lang="ru-RU" sz="160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07.06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68288"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письменный  экзамен по предмету по выбору (Физика, Химия, Биология, География, Геометрия,  Всемирная история,  Основы права, Литература (по языку обучения), Иностранный язык  (английский), Информатика) 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11.06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8137710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8067</TotalTime>
  <Words>213</Words>
  <Application>Microsoft Office PowerPoint</Application>
  <PresentationFormat>Экран (16:9)</PresentationFormat>
  <Paragraphs>40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қкұоөүуғпңаівәы</dc:title>
  <dc:creator>ГОО</dc:creator>
  <cp:lastModifiedBy>user</cp:lastModifiedBy>
  <cp:revision>483</cp:revision>
  <cp:lastPrinted>2020-08-13T03:30:23Z</cp:lastPrinted>
  <dcterms:created xsi:type="dcterms:W3CDTF">2020-07-30T01:46:28Z</dcterms:created>
  <dcterms:modified xsi:type="dcterms:W3CDTF">2024-03-11T09:14:33Z</dcterms:modified>
</cp:coreProperties>
</file>