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78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674B8-DE40-41CE-A88A-A4127F3C0E28}" type="datetimeFigureOut">
              <a:rPr lang="ru-RU" smtClean="0"/>
              <a:t>01.04.2024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5CCF5-BE27-4132-9E72-78053BF274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87114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674B8-DE40-41CE-A88A-A4127F3C0E28}" type="datetimeFigureOut">
              <a:rPr lang="ru-RU" smtClean="0"/>
              <a:t>01.04.2024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5CCF5-BE27-4132-9E72-78053BF274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4006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674B8-DE40-41CE-A88A-A4127F3C0E28}" type="datetimeFigureOut">
              <a:rPr lang="ru-RU" smtClean="0"/>
              <a:t>01.04.2024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5CCF5-BE27-4132-9E72-78053BF274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5644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674B8-DE40-41CE-A88A-A4127F3C0E28}" type="datetimeFigureOut">
              <a:rPr lang="ru-RU" smtClean="0"/>
              <a:t>01.04.2024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5CCF5-BE27-4132-9E72-78053BF274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5480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674B8-DE40-41CE-A88A-A4127F3C0E28}" type="datetimeFigureOut">
              <a:rPr lang="ru-RU" smtClean="0"/>
              <a:t>01.04.2024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5CCF5-BE27-4132-9E72-78053BF274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6696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674B8-DE40-41CE-A88A-A4127F3C0E28}" type="datetimeFigureOut">
              <a:rPr lang="ru-RU" smtClean="0"/>
              <a:t>01.04.2024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5CCF5-BE27-4132-9E72-78053BF274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702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674B8-DE40-41CE-A88A-A4127F3C0E28}" type="datetimeFigureOut">
              <a:rPr lang="ru-RU" smtClean="0"/>
              <a:t>01.04.2024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5CCF5-BE27-4132-9E72-78053BF274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9391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674B8-DE40-41CE-A88A-A4127F3C0E28}" type="datetimeFigureOut">
              <a:rPr lang="ru-RU" smtClean="0"/>
              <a:t>01.04.2024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5CCF5-BE27-4132-9E72-78053BF274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97041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674B8-DE40-41CE-A88A-A4127F3C0E28}" type="datetimeFigureOut">
              <a:rPr lang="ru-RU" smtClean="0"/>
              <a:t>01.04.2024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5CCF5-BE27-4132-9E72-78053BF274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64789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674B8-DE40-41CE-A88A-A4127F3C0E28}" type="datetimeFigureOut">
              <a:rPr lang="ru-RU" smtClean="0"/>
              <a:t>01.04.2024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5CCF5-BE27-4132-9E72-78053BF274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37309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674B8-DE40-41CE-A88A-A4127F3C0E28}" type="datetimeFigureOut">
              <a:rPr lang="ru-RU" smtClean="0"/>
              <a:t>01.04.2024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5CCF5-BE27-4132-9E72-78053BF274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3115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2674B8-DE40-41CE-A88A-A4127F3C0E28}" type="datetimeFigureOut">
              <a:rPr lang="ru-RU" smtClean="0"/>
              <a:t>01.04.2024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15CCF5-BE27-4132-9E72-78053BF274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25998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9050" y="308678"/>
            <a:ext cx="9218950" cy="65493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48692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319" y="365125"/>
            <a:ext cx="10432408" cy="6200567"/>
          </a:xfrm>
        </p:spPr>
      </p:pic>
    </p:spTree>
    <p:extLst>
      <p:ext uri="{BB962C8B-B14F-4D97-AF65-F5344CB8AC3E}">
        <p14:creationId xmlns:p14="http://schemas.microsoft.com/office/powerpoint/2010/main" val="12710195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7334" y="163804"/>
            <a:ext cx="9137332" cy="6694196"/>
          </a:xfrm>
        </p:spPr>
      </p:pic>
    </p:spTree>
    <p:extLst>
      <p:ext uri="{BB962C8B-B14F-4D97-AF65-F5344CB8AC3E}">
        <p14:creationId xmlns:p14="http://schemas.microsoft.com/office/powerpoint/2010/main" val="200599916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Широкоэкранный</PresentationFormat>
  <Paragraphs>0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HP</dc:creator>
  <cp:lastModifiedBy>HP</cp:lastModifiedBy>
  <cp:revision>1</cp:revision>
  <dcterms:created xsi:type="dcterms:W3CDTF">2024-04-01T06:22:02Z</dcterms:created>
  <dcterms:modified xsi:type="dcterms:W3CDTF">2024-04-01T06:24:04Z</dcterms:modified>
</cp:coreProperties>
</file>