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4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5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11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2869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0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556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60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71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7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36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7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70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6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27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7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2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13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EC61F-221F-49D4-ADC3-F44B5405CB58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127048-DF03-4033-90D0-DE8370F42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5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67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0052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8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7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3042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</cp:revision>
  <dcterms:created xsi:type="dcterms:W3CDTF">2024-04-01T07:16:39Z</dcterms:created>
  <dcterms:modified xsi:type="dcterms:W3CDTF">2024-04-01T07:20:00Z</dcterms:modified>
</cp:coreProperties>
</file>