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24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7A90D-F923-41F6-B3F1-50E98B168EAB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58F2-C795-4F06-9551-5E4EBFB4B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8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7A90D-F923-41F6-B3F1-50E98B168EAB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58F2-C795-4F06-9551-5E4EBFB4B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187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7A90D-F923-41F6-B3F1-50E98B168EAB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58F2-C795-4F06-9551-5E4EBFB4B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46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7A90D-F923-41F6-B3F1-50E98B168EAB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58F2-C795-4F06-9551-5E4EBFB4B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507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7A90D-F923-41F6-B3F1-50E98B168EAB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58F2-C795-4F06-9551-5E4EBFB4B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972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7A90D-F923-41F6-B3F1-50E98B168EAB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58F2-C795-4F06-9551-5E4EBFB4B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78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7A90D-F923-41F6-B3F1-50E98B168EAB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58F2-C795-4F06-9551-5E4EBFB4B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57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7A90D-F923-41F6-B3F1-50E98B168EAB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58F2-C795-4F06-9551-5E4EBFB4B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24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7A90D-F923-41F6-B3F1-50E98B168EAB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58F2-C795-4F06-9551-5E4EBFB4B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206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7A90D-F923-41F6-B3F1-50E98B168EAB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58F2-C795-4F06-9551-5E4EBFB4B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4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7A90D-F923-41F6-B3F1-50E98B168EAB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58F2-C795-4F06-9551-5E4EBFB4B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840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7A90D-F923-41F6-B3F1-50E98B168EAB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958F2-C795-4F06-9551-5E4EBFB4B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73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18" y="0"/>
            <a:ext cx="88776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4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5" y="0"/>
            <a:ext cx="88776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75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1</cp:revision>
  <dcterms:created xsi:type="dcterms:W3CDTF">2024-04-03T05:49:44Z</dcterms:created>
  <dcterms:modified xsi:type="dcterms:W3CDTF">2024-04-03T05:52:25Z</dcterms:modified>
</cp:coreProperties>
</file>