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8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6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0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7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8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0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4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A90D-F923-41F6-B3F1-50E98B168E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58F2-C795-4F06-9551-5E4EBFB4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3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18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</cp:revision>
  <dcterms:created xsi:type="dcterms:W3CDTF">2024-04-03T05:49:44Z</dcterms:created>
  <dcterms:modified xsi:type="dcterms:W3CDTF">2024-04-03T05:52:25Z</dcterms:modified>
</cp:coreProperties>
</file>