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2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68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02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4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87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91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29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86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61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8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09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43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A7577-7968-4E21-B38A-79A9BBFC3490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393AE-B7EE-419E-9C1B-DE03A2571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7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67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412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</cp:revision>
  <dcterms:created xsi:type="dcterms:W3CDTF">2024-04-03T06:02:58Z</dcterms:created>
  <dcterms:modified xsi:type="dcterms:W3CDTF">2024-04-03T06:03:56Z</dcterms:modified>
</cp:coreProperties>
</file>