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124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7577-7968-4E21-B38A-79A9BBFC3490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93AE-B7EE-419E-9C1B-DE03A2571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682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7577-7968-4E21-B38A-79A9BBFC3490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93AE-B7EE-419E-9C1B-DE03A2571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026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7577-7968-4E21-B38A-79A9BBFC3490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93AE-B7EE-419E-9C1B-DE03A2571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77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7577-7968-4E21-B38A-79A9BBFC3490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93AE-B7EE-419E-9C1B-DE03A2571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879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7577-7968-4E21-B38A-79A9BBFC3490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93AE-B7EE-419E-9C1B-DE03A2571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916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7577-7968-4E21-B38A-79A9BBFC3490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93AE-B7EE-419E-9C1B-DE03A2571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298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7577-7968-4E21-B38A-79A9BBFC3490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93AE-B7EE-419E-9C1B-DE03A2571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866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7577-7968-4E21-B38A-79A9BBFC3490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93AE-B7EE-419E-9C1B-DE03A2571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61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7577-7968-4E21-B38A-79A9BBFC3490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93AE-B7EE-419E-9C1B-DE03A2571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185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7577-7968-4E21-B38A-79A9BBFC3490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93AE-B7EE-419E-9C1B-DE03A2571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094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7577-7968-4E21-B38A-79A9BBFC3490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393AE-B7EE-419E-9C1B-DE03A2571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43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A7577-7968-4E21-B38A-79A9BBFC3490}" type="datetimeFigureOut">
              <a:rPr lang="ru-RU" smtClean="0"/>
              <a:t>03.04.2024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393AE-B7EE-419E-9C1B-DE03A2571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278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467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6412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Экран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123</dc:creator>
  <cp:lastModifiedBy>123</cp:lastModifiedBy>
  <cp:revision>1</cp:revision>
  <dcterms:created xsi:type="dcterms:W3CDTF">2024-04-03T06:02:58Z</dcterms:created>
  <dcterms:modified xsi:type="dcterms:W3CDTF">2024-04-03T06:03:56Z</dcterms:modified>
</cp:coreProperties>
</file>