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8" r:id="rId4"/>
    <p:sldId id="260" r:id="rId5"/>
    <p:sldId id="262" r:id="rId6"/>
    <p:sldId id="264" r:id="rId7"/>
    <p:sldId id="265" r:id="rId8"/>
    <p:sldId id="266" r:id="rId9"/>
    <p:sldId id="270" r:id="rId10"/>
    <p:sldId id="272" r:id="rId11"/>
    <p:sldId id="274" r:id="rId12"/>
    <p:sldId id="275" r:id="rId13"/>
    <p:sldId id="27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115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56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55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7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85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756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1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36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129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029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15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B6078-60C8-4AFD-941F-A09F09191DD0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09B56-4676-4262-9ED2-53585EE4B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614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hoenixbooks.ru/books/book/978-5-222-36058-3/ya-podrostok-kratkiy-kurs-vyzhivaniya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ombora.ru/book/63799/" TargetMode="Externa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6916" y="581239"/>
            <a:ext cx="879230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Подборка книг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 и родителей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нравственно-половом 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подростков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338" y="3997559"/>
            <a:ext cx="2277208" cy="22772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08631" y="5348587"/>
            <a:ext cx="4044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ЗДВР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Байжанова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574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91508" y="197511"/>
            <a:ext cx="94869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Евгений Кащенко, Анна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Котенева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«Уже не ребенок, еще не взрослый»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книга написана двумя практикующими сексологами. Авторы корректно отвечают на самые откровенные вопросы, которые могут заинтересовать подростка: о мастурбации и поллюции, о девственности и об удовольствии от секса. Можно ли отсрочить интимную близость, но при этом не потерять любовь? Что такое «физическая совместимость»? Как выстроить доверительные отношения? Почему и как меняется тело? Об этом и многом другом сексологи рассказывают спокойно и уважительно. Издание понравится детям 13–16 лет: оно поможет им подготовиться к взрослой жизни и развеет все их сомнения.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0078" t="8718" r="30026" b="8461"/>
          <a:stretch/>
        </p:blipFill>
        <p:spPr>
          <a:xfrm>
            <a:off x="481557" y="442021"/>
            <a:ext cx="1654974" cy="20963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1643" t="7691" r="30965" b="7437"/>
          <a:stretch/>
        </p:blipFill>
        <p:spPr>
          <a:xfrm>
            <a:off x="481557" y="3386691"/>
            <a:ext cx="1750998" cy="24250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91508" y="2854845"/>
            <a:ext cx="971762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Анна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Левинская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секретов»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родители избегают разговоров с детьми о телесности и сексе. Но, как показывает практика, чаще всего уже к первому классу многие знают обо всем этом гораздо больше, чем родители могут предположить. Они черпают информацию из общения со сверстниками или находят сведения в интернете. Но ведь не факт, что эта информация соответствует действительности. Анна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Левинская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 и многодетная мама, написала эту книгу, чтобы родители могли выстроить доверительные отношения с ребенком любого возраста, чтобы они не боялись говорить с ним на любые темы. Анна уверена, что сексуальное просвещение важно начинать как можно раньше. Обладая знаниями о собственном теле и его границах, о здоровье и безопасности, ребенок сможет вовремя выявить тревожную ситуацию и не постесняется обратиться за помощью. Информация в книге разделена на пять блоков, в каждом из них — инструкции для родителей детей в возрасте 0–3, 4–6, 7–9, 10–15, 16–18 лет.</a:t>
            </a:r>
          </a:p>
        </p:txBody>
      </p:sp>
    </p:spTree>
    <p:extLst>
      <p:ext uri="{BB962C8B-B14F-4D97-AF65-F5344CB8AC3E}">
        <p14:creationId xmlns:p14="http://schemas.microsoft.com/office/powerpoint/2010/main" val="3907456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68373"/>
          <a:stretch/>
        </p:blipFill>
        <p:spPr>
          <a:xfrm>
            <a:off x="449508" y="262303"/>
            <a:ext cx="2063015" cy="29908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68324"/>
          <a:stretch/>
        </p:blipFill>
        <p:spPr>
          <a:xfrm>
            <a:off x="449508" y="3683976"/>
            <a:ext cx="2058815" cy="29893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40268" y="195333"/>
            <a:ext cx="91996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Раздрогина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Ольга Карасева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 не рано. Первый этап полового воспитания: от 0 до 6 лет. Книга для родителей»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детского гинеколога Ксении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Раздрогиной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психолога Ольги Карасевой. Она поможет родителям привести в порядок знания по анатомии, а также подскажет, как разговаривать с ребёнком о теле и взаимоотношениях между полами. Авторы объясняют базовые принципы полового воспитания, особенности физического и психологического развития детей от 0 до 6 лет, основные правила гигиены и многое другое. Развенчиваются мифы о сексуальном воспитании. Книга поддержит родителей, которые стесняются или не знают, с чего начать беседу с ребёнком.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40268" y="3884132"/>
            <a:ext cx="93051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Хименес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говорить с детьми на неудобные темы. Книга для родителей»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опытный семейный психолог и сексолог. В своей книге она объясняет, для чего в современном мире нужно половое воспитание и из чего оно складывается. На простых примерах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Хименес показывает, какую роль оно играет в безопасности ребёнка и его развитии, какие риски могут возникать из-за умалчивания, стеснения или избегания неудобных тем. Она рассказывает об этапах полового воспитания детей от 0 до 12 лет. Книга поможет родителям подготовиться к первому разговору «про это».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757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64903"/>
          <a:stretch/>
        </p:blipFill>
        <p:spPr>
          <a:xfrm>
            <a:off x="325681" y="379901"/>
            <a:ext cx="2039449" cy="31257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40269" y="313989"/>
            <a:ext cx="91205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Альберто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Пеллай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рано.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Сексвоспитание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подростков в эпоху интернета»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 неотъемлемой частью жизни людей. Подростки тоже проводят много времени в виртуальном пространстве, где есть контент, к которому они попросту не готовы. Альберто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Пеллай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психотерапевт и отец четверых детей написал книгу о том, как заниматься сексуальным воспитанием подростков в эпоху интернета. В ней он рассказывает, какие опасности могут поджидать в сети и как защитить своего ребёнка от них. Автор предлагает стратегию общения, которая позволит родителям наладить контакт со своим ребёнком-подростком и показать ему, для чего нужно соблюдать определённые правила в сети. Книга объяснит, как строить диалог и обсуждать важные темы, чтобы взросление происходило в безопасных условиях.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83" y="3841505"/>
            <a:ext cx="1914344" cy="269117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40269" y="3505665"/>
            <a:ext cx="91205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Соня Рене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Тейлор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устроены девочки. Об изменениях фигуры, внешности, перепадах настроения, а также о гигиене и питании»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книги Сони Рене Тейлор — показать девочкам, что они прекрасны, несмотря на изменения, которые происходят в период полового созревания. Автор объяснит, из-за чего меняется тело и случаются перепады настроения, а также почему не стоит из-за этого переживать. Подскажет, как ухаживать за собой и подобрать гигиенические средства, как справиться с эмоциями и внутренними сомнениями. Внутри есть главы, посвящённые питанию и спорту. Полезные знания в книге изложены увлекательно, с чувством юмора и поддержкой, которая необходима девочкам во время переходного возраста.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753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584"/>
          <a:stretch/>
        </p:blipFill>
        <p:spPr>
          <a:xfrm>
            <a:off x="436685" y="377659"/>
            <a:ext cx="1822938" cy="269110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82007" y="498711"/>
            <a:ext cx="91908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Рандж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Сингх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МАЛЬЧИКовая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книга. Современное руководство по взрослению»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Рандж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Сингх — врач-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педиатор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чья книга стала бестселлером. В ней он объясняет мальчикам, что им ожидать от периода полового созревания. Автор рассказывает о физических изменениях, гормонах и их роли в этих переменах. Книга объясняет, почему бывает трудно контролировать эмоции и почему важно понимать свои чувства. Радж Сингх затрагивает тему личных и чужих границ, первых отношений, гигиены и другие вопросы, которые связаны с переходным возрастом.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18" b="93182" l="25147" r="75000"/>
                    </a14:imgEffect>
                  </a14:imgLayer>
                </a14:imgProps>
              </a:ext>
            </a:extLst>
          </a:blip>
          <a:srcRect l="25113" t="6876" r="25340" b="1748"/>
          <a:stretch/>
        </p:blipFill>
        <p:spPr>
          <a:xfrm rot="1743937">
            <a:off x="-256442" y="3261946"/>
            <a:ext cx="3209192" cy="344658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82007" y="3237391"/>
            <a:ext cx="88655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Юлия Ярмоленко, Марьяна Гилевич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Интимный ликбез с родителями и без»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Книга, с которой хорошо начинать базовое изучение интимных частей своего тела.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ней даны правильные названия половых органов, которыми, к сожалению, владеет еще далеко не каждый взрослый, что уж говорить о детях. Также в книге есть простые и важные инструкции по личной гигиене, рассказывается, как безопасно пользоваться общественным туалетом и вообще как правильно ходить в туалет.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«Ликбез» затрагивает и «стыдные» темы взросления, такие как менструация, эрекция, рост груди, контрацепция, белье.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Важно, что книга написана практикующими экспертами по сексуальному образованию на языке, доступном для детей и подростков. Она рекомендована детям в возрасте от 4 до 10 лет.</a:t>
            </a:r>
          </a:p>
        </p:txBody>
      </p:sp>
    </p:spTree>
    <p:extLst>
      <p:ext uri="{BB962C8B-B14F-4D97-AF65-F5344CB8AC3E}">
        <p14:creationId xmlns:p14="http://schemas.microsoft.com/office/powerpoint/2010/main" val="896959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54" r="3519" b="10932"/>
          <a:stretch/>
        </p:blipFill>
        <p:spPr>
          <a:xfrm>
            <a:off x="237392" y="351694"/>
            <a:ext cx="1890346" cy="2873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88223" y="633048"/>
            <a:ext cx="953965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Кащенко Е.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Откуда берутся дети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Книгу детского психолога Евгения Кащенко лучше читать и детям, и родителям. В предисловии автор объясняет, почему сказки про аистов уже не актуальны. А в самой книге подробно и аккуратно рассказывает о важном: беременности и рождении, сексе и контрацепции, взрослении и любви.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 рекомендуют начинать изучение книги детям 5-9 лет.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92" y="3809894"/>
            <a:ext cx="2176461" cy="24386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23037" y="4013536"/>
            <a:ext cx="92700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Харрис Р.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 поговорим про это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педагога и мамы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Харрис – отличный пример того, как нужно рассказывать детям научные факты. Автору удалось вплести непростую информацию в увлекательные истории и яркие иллюстрации. Ребёнок найдёт в пособии ответы на самые разные вопросы – о беременности, родах, семье, теле и даже гендерных стереотипах. А родители – советы о том, как перестать смущаться при подобных разговорах с детьми.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513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0458"/>
          <a:stretch/>
        </p:blipFill>
        <p:spPr>
          <a:xfrm>
            <a:off x="112283" y="316330"/>
            <a:ext cx="2230390" cy="28752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68868" y="562516"/>
            <a:ext cx="88479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Бэйли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Моё тело меняется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Джерри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расскажет подросткам всё, что важно знать о теле. Что такое менструация и эрекция, зачем нужен секс, как правильно соблюдать гигиену – автору удалось деликатно и понятно ответить на эти вопросы. Ещё пособие касается важных психологических аспектов. Например, объясняет, почему здоровые отношения невозможны без открытости и честности.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9954"/>
          <a:stretch/>
        </p:blipFill>
        <p:spPr>
          <a:xfrm>
            <a:off x="196262" y="3604845"/>
            <a:ext cx="2146411" cy="30518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4568" y="3604845"/>
            <a:ext cx="896229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Ибрагим М.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Твоё личное тело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вами весёлая, полезная и прогрессивная книга о женском теле. Спортсменка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Марава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Ибрагим написала её вместе с доктором медицинских наук. Пособие разделено на 50 маленьких глав, и каждая посвящена важному: менструации, гигиене, проблемам с кожей и даже вреду каблуков.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Марава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юмором рассказывает о неловких моментах в своей жизни, чтобы показать, что ошибаться и меняться – это нормально. А ещё касается темы домогательств и напоминает, почему девочкам важно поддерживать друг друга и не молчать.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21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0065"/>
          <a:stretch/>
        </p:blipFill>
        <p:spPr>
          <a:xfrm>
            <a:off x="214745" y="237393"/>
            <a:ext cx="1956955" cy="26345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64513" y="539025"/>
            <a:ext cx="91820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Тоднем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устроены мальчики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Ещё один прекрасный гид по половому созреванию, но уже для мальчиков. Автор Скотт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Тоднем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 и весело рассказывает о том, как соблюдать гигиену и бриться, почему ломается голос и как на организм влияют гормоны. Отдельные главы посвящены новым эмоциям и переменам настроения. А в конце пособия мальчиков ждёт словарик терминов, который поможет лучше понять себя.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45" y="3600396"/>
            <a:ext cx="2349768" cy="25584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31476" y="3788982"/>
            <a:ext cx="88831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Харрис Р.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 поговорим про отношения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книга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Харрис не подойдёт для детей, зато станет отличным руководством для подростков. Помимо вопросов полового созревания, она касается актуальных и особенно важных тем: сексуального насилия, СПИДа и ВИЧ, контрацепции и аборта, поведения в интернете и вреда порнографии. Книга будет полезна и родителям, которые хотят поговорить о сексе с уже повзрослевшим ребёнком, но не знают, с чего начать.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526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9317"/>
          <a:stretch/>
        </p:blipFill>
        <p:spPr>
          <a:xfrm>
            <a:off x="267061" y="287584"/>
            <a:ext cx="1781548" cy="25510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1" y="472222"/>
            <a:ext cx="95572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Макавинта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имеешь значение! Как девочке выстроить границы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Свою книгу журналистка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Кортни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Макавинта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активистка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Вандер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Плайм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посвятили девушкам. Как выстраивать границы и говорить «нет»? Как справляться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насилием? Как полюбить своё тело и позволить себе быть неидеальной? Цель пособия – ответить на важные вопросы о личности, самооценке, дружбе, сексе и феминизме. А главное – помочь читательницам добиться уважения к себе.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07" y="3459454"/>
            <a:ext cx="1895342" cy="27106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82716" y="3584788"/>
            <a:ext cx="93638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Бадденберг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Л., Монтгомери 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 встречаться! Как построить счастливые отношения с тем, кто тебе нравится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если вашему ребёнку кто-то понравился? Не волноваться и вместе обсудить его чувства. А разобраться в тонкостях здоровых отношений поможет эта книга. Она рассказывает, на что нужно обратить внимание подростку при общении с другим человеком, как распознать агрессию и чрезмерный контроль. Книга учит говорить о своих желаниях, выстраивать границы, уважать себя и партнёра. Ещё в каждой главе есть раздел «В виртуальном мире», который объясняет, как тактично общаться в интернете и чего не стоит делать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соцсетях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358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494" t="8210" r="31698" b="7692"/>
          <a:stretch/>
        </p:blipFill>
        <p:spPr>
          <a:xfrm>
            <a:off x="184638" y="395310"/>
            <a:ext cx="1995854" cy="27825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03586" y="289801"/>
            <a:ext cx="95572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Анита Найк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взрослеют девочки»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 девочек взросление начинается раньше, чем у мальчиков. Скачок роста приходится примерно на десять лет, тогда как у мальчиков — на двенадцать. Поэтому на протяжении пары лет первые обычно выглядят немного старше вторых. И как никогда нуждаются в поддержке и честности. Эта книга — настоящий доверительный разговор с чуткой подругой, которая посоветует, как выбрать первый бюстгальтер, или объяснит, почему на теле внезапно выросли волосы. Автор рассказывает, почему в этом возрасте у девочек так часто портится настроение, как обрести уверенность в себе, как меняются девочки и мальчики. А еще объясняет все про личные границы и про то, как пережить эмоциональные бури без потерь.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39" y="3460740"/>
            <a:ext cx="1995854" cy="270981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03586" y="3652609"/>
            <a:ext cx="946931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Уилкинсон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взрослеют мальчики»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книга — настоящий «гид по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пубертату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для юношей. Мальчики взрослеют чуть позднее, чем девочки, но и они сталкиваются со множеством физических и эмоциональных изменений, которые делают их ранимыми и тревожными. Из этой книги мальчики узнают, почему у них часто меняется настроение, как физические нагрузки влияют на их самочувствие, как ухаживать за собой и почему стоит заботиться о том, чтобы секс был исключительно безопасным. Бонус: в книге есть еще и советы про то, как избавиться от прыщей и пота, как бриться и как обрести уверенность в себе.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79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mel.fm/i/0/0KRNWE6iWt/59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5" t="7497" r="31425" b="7119"/>
          <a:stretch/>
        </p:blipFill>
        <p:spPr bwMode="auto">
          <a:xfrm>
            <a:off x="334108" y="430823"/>
            <a:ext cx="1890346" cy="265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61846" y="430823"/>
            <a:ext cx="94429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Джастин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Хэнкок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Фуша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Макэри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 Ксения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Чистопольская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«НЕТ — всегда НЕТ»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 ничего хорошего в том, что другие люди пытаются сломать наши границы. И хотя отказ ставит нас в неприятное положение, очень важно научиться говорить решительное «нет» тому, что нам не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нравится.Авторы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издания предлагают действенный инструмент — принцип согласия. Это не просто умение ответить «да» или «нет», но и способность принимать самостоятельные решения, понимать, чего на самом деле хочется, достигать согласия с другими в разных сферах жизни, как глобальных, так и очень личных.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1800" t="7691" r="31746" b="7950"/>
          <a:stretch/>
        </p:blipFill>
        <p:spPr>
          <a:xfrm>
            <a:off x="334108" y="3648806"/>
            <a:ext cx="1905392" cy="2690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61846" y="3140418"/>
            <a:ext cx="94429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Лидия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Пархитько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говорить с детьми о сексе»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часто мы избегаем разговоров о сексе и телесности, считая эти темы неловкими или постыдными? Бывает, мы даже боимся назвать вещи (и части тела) своими именами. Однако для того, чтобы ребенок развивался гармонично, учился принимать себя 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 относился к своим и чужим чувствам, ему необходимо получить правдивую информацию о разных сторонах жизни.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 еще ему нужна возможность откровенно говорить с близкими, обсуждать с ними то, что его тревожит. Эта книга научит вас спокойно разговаривать с детьми обо всем, что касается полового воспитания. А заодно подскажет, как привить ребенку здоровое отношение к телу, чтобы избежать стеснения и неприятия,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мы и сами порой испытываем.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29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487" t="8205" r="31590" b="7948"/>
          <a:stretch/>
        </p:blipFill>
        <p:spPr>
          <a:xfrm>
            <a:off x="465993" y="545124"/>
            <a:ext cx="1925516" cy="26679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6147" y="290147"/>
            <a:ext cx="93462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Лена Климова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Настоящая девчонка. Книга о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тебе»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и редактор Лена Климова, которая много работала с подростками, написала эту книгу, потому что не нашла аналогов, авторы которых уважительно и на равных говорят с девочками на важные темы. Сама Лена так обращается к своим читательницам: «Я уважаю тебя и отношусь к тебе с теплотой и любовью. Я расскажу тебе о том, что знаю, а ты сама решишь, как поступать». Книга — отличный путеводитель по переходному возрасту. Она дает ответы на множество вопросов. Например: какие изменения происходят с моим телом и мозгом, когда я взрослею? Что такое безопасный секс? Как устроена женская репродуктивная система? Как отличить здоровые отношения от нездоровых? Как вести себя, если я столкнулась с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В издании нет категоричных наставлений и четких инструкций, только честные размышления автора, основанные на собственном опыте.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00" y="3644812"/>
            <a:ext cx="2091109" cy="29446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76147" y="3685962"/>
            <a:ext cx="92319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Элиз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Тьебо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«Месячные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твоё личное приключение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Писательница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Элиз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Тьебо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росла в семье, где не было запретных тем, где все открыто говорили о чем угодно. Став взрослой, она решила писать книги, которые снимут табу с неудобных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вопросов.Это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из таких книг. Она подробно и откровенно рассказывает о месячных и дает ответы на вопросы, волнующие каждую девочку. Что происходит с моим телом, когда начинаются менструации? А это больно? Какие средства гигиены лучше использовать? Существует ли ПМС? И почему тема месячных до сих пор замалчивается во многих семьях? Об этом и многом другом автор говорит деликатно и с юмором, а заодно помогает девочкам понять, что запретных тем не существует.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23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799" t="7437" r="31903" b="8204"/>
          <a:stretch/>
        </p:blipFill>
        <p:spPr>
          <a:xfrm>
            <a:off x="474785" y="400899"/>
            <a:ext cx="1806715" cy="25621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72862" y="738554"/>
            <a:ext cx="91352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Шарова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 подросток. Краткий курс выживания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руководитель международной сети школ безопасности для детей и их родителей «Стоп Угроза». В своей книге она поднимает множество тем, которые важно обсуждать с подростком: первая любовь, травля, здоровые и нездоровые отношения, безопасность в сети и в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офлайне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 книге есть отдельная глава для девочек, которая объясняет, как обезопасить себя от приставаний и снизить риск изнасилования.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85" y="3702167"/>
            <a:ext cx="1806715" cy="29630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72862" y="4103065"/>
            <a:ext cx="90121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Дженнифер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Ланг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5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Секс без риска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Эту книгу написала Дженнифер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гинеколог, борец с сексуальным насилием среди молодежи. Она развеивает мифы о сексе, помогает преодолеть подростковые комплексы и выстроить личные границы в отношениях. И да, в книге поднимаются темы, на которые подростки стесняются говорить не только с родителями, но и с ровесниками.</a:t>
            </a:r>
          </a:p>
        </p:txBody>
      </p:sp>
    </p:spTree>
    <p:extLst>
      <p:ext uri="{BB962C8B-B14F-4D97-AF65-F5344CB8AC3E}">
        <p14:creationId xmlns:p14="http://schemas.microsoft.com/office/powerpoint/2010/main" val="3971584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1402</Words>
  <Application>Microsoft Office PowerPoint</Application>
  <PresentationFormat>Широкоэкранный</PresentationFormat>
  <Paragraphs>82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2024-04-08T04:42:23Z</dcterms:created>
  <dcterms:modified xsi:type="dcterms:W3CDTF">2024-04-09T11:14:16Z</dcterms:modified>
</cp:coreProperties>
</file>