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1" r:id="rId1"/>
  </p:sldMasterIdLst>
  <p:sldIdLst>
    <p:sldId id="256" r:id="rId2"/>
    <p:sldId id="258" r:id="rId3"/>
    <p:sldId id="259" r:id="rId4"/>
    <p:sldId id="260" r:id="rId5"/>
    <p:sldId id="261" r:id="rId6"/>
    <p:sldId id="262" r:id="rId7"/>
    <p:sldId id="263" r:id="rId8"/>
    <p:sldId id="264" r:id="rId9"/>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snapToGrid="0">
      <p:cViewPr>
        <p:scale>
          <a:sx n="81" d="100"/>
          <a:sy n="81" d="100"/>
        </p:scale>
        <p:origin x="-294" y="-3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ru-RU" smtClean="0"/>
              <a:t>Образец заголовка</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FB9C272F-A08B-46ED-84DF-BA5FFFCC445F}" type="datetimeFigureOut">
              <a:rPr lang="ru-RU" smtClean="0"/>
              <a:t>26.09.2024</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A01B3BAE-79D3-4A14-8E1B-7EB5512919C2}" type="slidenum">
              <a:rPr lang="ru-RU" smtClean="0"/>
              <a:t>‹#›</a:t>
            </a:fld>
            <a:endParaRPr lang="ru-RU" dirty="0"/>
          </a:p>
        </p:txBody>
      </p:sp>
    </p:spTree>
    <p:extLst>
      <p:ext uri="{BB962C8B-B14F-4D97-AF65-F5344CB8AC3E}">
        <p14:creationId xmlns:p14="http://schemas.microsoft.com/office/powerpoint/2010/main" val="42370719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FB9C272F-A08B-46ED-84DF-BA5FFFCC445F}" type="datetimeFigureOut">
              <a:rPr lang="ru-RU" smtClean="0"/>
              <a:t>26.09.2024</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A01B3BAE-79D3-4A14-8E1B-7EB5512919C2}" type="slidenum">
              <a:rPr lang="ru-RU" smtClean="0"/>
              <a:t>‹#›</a:t>
            </a:fld>
            <a:endParaRPr lang="ru-RU" dirty="0"/>
          </a:p>
        </p:txBody>
      </p:sp>
    </p:spTree>
    <p:extLst>
      <p:ext uri="{BB962C8B-B14F-4D97-AF65-F5344CB8AC3E}">
        <p14:creationId xmlns:p14="http://schemas.microsoft.com/office/powerpoint/2010/main" val="23212132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ru-RU" smtClean="0"/>
              <a:t>Образец заголовка</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FB9C272F-A08B-46ED-84DF-BA5FFFCC445F}" type="datetimeFigureOut">
              <a:rPr lang="ru-RU" smtClean="0"/>
              <a:t>26.09.2024</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A01B3BAE-79D3-4A14-8E1B-7EB5512919C2}" type="slidenum">
              <a:rPr lang="ru-RU" smtClean="0"/>
              <a:t>‹#›</a:t>
            </a:fld>
            <a:endParaRPr lang="ru-RU" dirty="0"/>
          </a:p>
        </p:txBody>
      </p:sp>
    </p:spTree>
    <p:extLst>
      <p:ext uri="{BB962C8B-B14F-4D97-AF65-F5344CB8AC3E}">
        <p14:creationId xmlns:p14="http://schemas.microsoft.com/office/powerpoint/2010/main" val="334514610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ru-RU" smtClean="0"/>
              <a:t>Образец заголовка</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FB9C272F-A08B-46ED-84DF-BA5FFFCC445F}" type="datetimeFigureOut">
              <a:rPr lang="ru-RU" smtClean="0"/>
              <a:t>26.09.2024</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A01B3BAE-79D3-4A14-8E1B-7EB5512919C2}" type="slidenum">
              <a:rPr lang="ru-RU" smtClean="0"/>
              <a:t>‹#›</a:t>
            </a:fld>
            <a:endParaRPr lang="ru-RU" dirty="0"/>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13987378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ru-RU" smtClean="0"/>
              <a:t>Образец заголовка</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FB9C272F-A08B-46ED-84DF-BA5FFFCC445F}" type="datetimeFigureOut">
              <a:rPr lang="ru-RU" smtClean="0"/>
              <a:t>26.09.2024</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A01B3BAE-79D3-4A14-8E1B-7EB5512919C2}" type="slidenum">
              <a:rPr lang="ru-RU" smtClean="0"/>
              <a:t>‹#›</a:t>
            </a:fld>
            <a:endParaRPr lang="ru-RU" dirty="0"/>
          </a:p>
        </p:txBody>
      </p:sp>
    </p:spTree>
    <p:extLst>
      <p:ext uri="{BB962C8B-B14F-4D97-AF65-F5344CB8AC3E}">
        <p14:creationId xmlns:p14="http://schemas.microsoft.com/office/powerpoint/2010/main" val="15855261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Три колонки">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ru-RU" smtClean="0"/>
              <a:t>Образец заголовка</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3" name="Date Placeholder 2"/>
          <p:cNvSpPr>
            <a:spLocks noGrp="1"/>
          </p:cNvSpPr>
          <p:nvPr>
            <p:ph type="dt" sz="half" idx="10"/>
          </p:nvPr>
        </p:nvSpPr>
        <p:spPr/>
        <p:txBody>
          <a:bodyPr/>
          <a:lstStyle/>
          <a:p>
            <a:fld id="{FB9C272F-A08B-46ED-84DF-BA5FFFCC445F}" type="datetimeFigureOut">
              <a:rPr lang="ru-RU" smtClean="0"/>
              <a:t>26.09.2024</a:t>
            </a:fld>
            <a:endParaRPr lang="ru-RU" dirty="0"/>
          </a:p>
        </p:txBody>
      </p:sp>
      <p:sp>
        <p:nvSpPr>
          <p:cNvPr id="4" name="Footer Placeholder 3"/>
          <p:cNvSpPr>
            <a:spLocks noGrp="1"/>
          </p:cNvSpPr>
          <p:nvPr>
            <p:ph type="ftr" sz="quarter" idx="11"/>
          </p:nvPr>
        </p:nvSpPr>
        <p:spPr/>
        <p:txBody>
          <a:bodyPr/>
          <a:lstStyle/>
          <a:p>
            <a:endParaRPr lang="ru-RU" dirty="0"/>
          </a:p>
        </p:txBody>
      </p:sp>
      <p:sp>
        <p:nvSpPr>
          <p:cNvPr id="5" name="Slide Number Placeholder 4"/>
          <p:cNvSpPr>
            <a:spLocks noGrp="1"/>
          </p:cNvSpPr>
          <p:nvPr>
            <p:ph type="sldNum" sz="quarter" idx="12"/>
          </p:nvPr>
        </p:nvSpPr>
        <p:spPr/>
        <p:txBody>
          <a:bodyPr/>
          <a:lstStyle/>
          <a:p>
            <a:fld id="{A01B3BAE-79D3-4A14-8E1B-7EB5512919C2}" type="slidenum">
              <a:rPr lang="ru-RU" smtClean="0"/>
              <a:t>‹#›</a:t>
            </a:fld>
            <a:endParaRPr lang="ru-RU" dirty="0"/>
          </a:p>
        </p:txBody>
      </p:sp>
    </p:spTree>
    <p:extLst>
      <p:ext uri="{BB962C8B-B14F-4D97-AF65-F5344CB8AC3E}">
        <p14:creationId xmlns:p14="http://schemas.microsoft.com/office/powerpoint/2010/main" val="7157293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Столбец с тремя рисунками">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ru-RU" smtClean="0"/>
              <a:t>Образец заголовка</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3" name="Date Placeholder 2"/>
          <p:cNvSpPr>
            <a:spLocks noGrp="1"/>
          </p:cNvSpPr>
          <p:nvPr>
            <p:ph type="dt" sz="half" idx="10"/>
          </p:nvPr>
        </p:nvSpPr>
        <p:spPr/>
        <p:txBody>
          <a:bodyPr/>
          <a:lstStyle/>
          <a:p>
            <a:fld id="{FB9C272F-A08B-46ED-84DF-BA5FFFCC445F}" type="datetimeFigureOut">
              <a:rPr lang="ru-RU" smtClean="0"/>
              <a:t>26.09.2024</a:t>
            </a:fld>
            <a:endParaRPr lang="ru-RU" dirty="0"/>
          </a:p>
        </p:txBody>
      </p:sp>
      <p:sp>
        <p:nvSpPr>
          <p:cNvPr id="4" name="Footer Placeholder 3"/>
          <p:cNvSpPr>
            <a:spLocks noGrp="1"/>
          </p:cNvSpPr>
          <p:nvPr>
            <p:ph type="ftr" sz="quarter" idx="11"/>
          </p:nvPr>
        </p:nvSpPr>
        <p:spPr/>
        <p:txBody>
          <a:bodyPr/>
          <a:lstStyle/>
          <a:p>
            <a:endParaRPr lang="ru-RU" dirty="0"/>
          </a:p>
        </p:txBody>
      </p:sp>
      <p:sp>
        <p:nvSpPr>
          <p:cNvPr id="5" name="Slide Number Placeholder 4"/>
          <p:cNvSpPr>
            <a:spLocks noGrp="1"/>
          </p:cNvSpPr>
          <p:nvPr>
            <p:ph type="sldNum" sz="quarter" idx="12"/>
          </p:nvPr>
        </p:nvSpPr>
        <p:spPr/>
        <p:txBody>
          <a:bodyPr/>
          <a:lstStyle/>
          <a:p>
            <a:fld id="{A01B3BAE-79D3-4A14-8E1B-7EB5512919C2}" type="slidenum">
              <a:rPr lang="ru-RU" smtClean="0"/>
              <a:t>‹#›</a:t>
            </a:fld>
            <a:endParaRPr lang="ru-RU" dirty="0"/>
          </a:p>
        </p:txBody>
      </p:sp>
    </p:spTree>
    <p:extLst>
      <p:ext uri="{BB962C8B-B14F-4D97-AF65-F5344CB8AC3E}">
        <p14:creationId xmlns:p14="http://schemas.microsoft.com/office/powerpoint/2010/main" val="11465471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ru-RU" smtClean="0"/>
              <a:t>Образец заголовка</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FB9C272F-A08B-46ED-84DF-BA5FFFCC445F}" type="datetimeFigureOut">
              <a:rPr lang="ru-RU" smtClean="0"/>
              <a:t>26.09.2024</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A01B3BAE-79D3-4A14-8E1B-7EB5512919C2}" type="slidenum">
              <a:rPr lang="ru-RU" smtClean="0"/>
              <a:t>‹#›</a:t>
            </a:fld>
            <a:endParaRPr lang="ru-RU" dirty="0"/>
          </a:p>
        </p:txBody>
      </p:sp>
    </p:spTree>
    <p:extLst>
      <p:ext uri="{BB962C8B-B14F-4D97-AF65-F5344CB8AC3E}">
        <p14:creationId xmlns:p14="http://schemas.microsoft.com/office/powerpoint/2010/main" val="271633315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ru-RU" smtClean="0"/>
              <a:t>Образец заголовка</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FB9C272F-A08B-46ED-84DF-BA5FFFCC445F}" type="datetimeFigureOut">
              <a:rPr lang="ru-RU" smtClean="0"/>
              <a:t>26.09.2024</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A01B3BAE-79D3-4A14-8E1B-7EB5512919C2}" type="slidenum">
              <a:rPr lang="ru-RU" smtClean="0"/>
              <a:t>‹#›</a:t>
            </a:fld>
            <a:endParaRPr lang="ru-RU" dirty="0"/>
          </a:p>
        </p:txBody>
      </p:sp>
    </p:spTree>
    <p:extLst>
      <p:ext uri="{BB962C8B-B14F-4D97-AF65-F5344CB8AC3E}">
        <p14:creationId xmlns:p14="http://schemas.microsoft.com/office/powerpoint/2010/main" val="1209902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ru-RU" smtClean="0"/>
              <a:t>Образец заголовка</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FB9C272F-A08B-46ED-84DF-BA5FFFCC445F}" type="datetimeFigureOut">
              <a:rPr lang="ru-RU" smtClean="0"/>
              <a:t>26.09.2024</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A01B3BAE-79D3-4A14-8E1B-7EB5512919C2}" type="slidenum">
              <a:rPr lang="ru-RU" smtClean="0"/>
              <a:t>‹#›</a:t>
            </a:fld>
            <a:endParaRPr lang="ru-RU" dirty="0"/>
          </a:p>
        </p:txBody>
      </p:sp>
    </p:spTree>
    <p:extLst>
      <p:ext uri="{BB962C8B-B14F-4D97-AF65-F5344CB8AC3E}">
        <p14:creationId xmlns:p14="http://schemas.microsoft.com/office/powerpoint/2010/main" val="37619268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ru-RU" smtClean="0"/>
              <a:t>Образец заголовка</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FB9C272F-A08B-46ED-84DF-BA5FFFCC445F}" type="datetimeFigureOut">
              <a:rPr lang="ru-RU" smtClean="0"/>
              <a:t>26.09.2024</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A01B3BAE-79D3-4A14-8E1B-7EB5512919C2}" type="slidenum">
              <a:rPr lang="ru-RU" smtClean="0"/>
              <a:t>‹#›</a:t>
            </a:fld>
            <a:endParaRPr lang="ru-RU" dirty="0"/>
          </a:p>
        </p:txBody>
      </p:sp>
    </p:spTree>
    <p:extLst>
      <p:ext uri="{BB962C8B-B14F-4D97-AF65-F5344CB8AC3E}">
        <p14:creationId xmlns:p14="http://schemas.microsoft.com/office/powerpoint/2010/main" val="7722869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ru-RU" smtClean="0"/>
              <a:t>Образец заголовка</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FB9C272F-A08B-46ED-84DF-BA5FFFCC445F}" type="datetimeFigureOut">
              <a:rPr lang="ru-RU" smtClean="0"/>
              <a:t>26.09.2024</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A01B3BAE-79D3-4A14-8E1B-7EB5512919C2}" type="slidenum">
              <a:rPr lang="ru-RU" smtClean="0"/>
              <a:t>‹#›</a:t>
            </a:fld>
            <a:endParaRPr lang="ru-RU" dirty="0"/>
          </a:p>
        </p:txBody>
      </p:sp>
    </p:spTree>
    <p:extLst>
      <p:ext uri="{BB962C8B-B14F-4D97-AF65-F5344CB8AC3E}">
        <p14:creationId xmlns:p14="http://schemas.microsoft.com/office/powerpoint/2010/main" val="21378762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2" name="Content Placeholder 3"/>
          <p:cNvSpPr>
            <a:spLocks noGrp="1"/>
          </p:cNvSpPr>
          <p:nvPr>
            <p:ph sz="quarter" idx="13"/>
          </p:nvPr>
        </p:nvSpPr>
        <p:spPr>
          <a:xfrm>
            <a:off x="913774" y="3051012"/>
            <a:ext cx="5106027" cy="2740187"/>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3" name="Content Placeholder 5"/>
          <p:cNvSpPr>
            <a:spLocks noGrp="1"/>
          </p:cNvSpPr>
          <p:nvPr>
            <p:ph sz="quarter" idx="14"/>
          </p:nvPr>
        </p:nvSpPr>
        <p:spPr>
          <a:xfrm>
            <a:off x="6172200" y="3051012"/>
            <a:ext cx="5105401" cy="2740187"/>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FB9C272F-A08B-46ED-84DF-BA5FFFCC445F}" type="datetimeFigureOut">
              <a:rPr lang="ru-RU" smtClean="0"/>
              <a:t>26.09.2024</a:t>
            </a:fld>
            <a:endParaRPr lang="ru-RU" dirty="0"/>
          </a:p>
        </p:txBody>
      </p:sp>
      <p:sp>
        <p:nvSpPr>
          <p:cNvPr id="8" name="Footer Placeholder 7"/>
          <p:cNvSpPr>
            <a:spLocks noGrp="1"/>
          </p:cNvSpPr>
          <p:nvPr>
            <p:ph type="ftr" sz="quarter" idx="11"/>
          </p:nvPr>
        </p:nvSpPr>
        <p:spPr/>
        <p:txBody>
          <a:bodyPr/>
          <a:lstStyle/>
          <a:p>
            <a:endParaRPr lang="ru-RU" dirty="0"/>
          </a:p>
        </p:txBody>
      </p:sp>
      <p:sp>
        <p:nvSpPr>
          <p:cNvPr id="9" name="Slide Number Placeholder 8"/>
          <p:cNvSpPr>
            <a:spLocks noGrp="1"/>
          </p:cNvSpPr>
          <p:nvPr>
            <p:ph type="sldNum" sz="quarter" idx="12"/>
          </p:nvPr>
        </p:nvSpPr>
        <p:spPr/>
        <p:txBody>
          <a:bodyPr/>
          <a:lstStyle/>
          <a:p>
            <a:fld id="{A01B3BAE-79D3-4A14-8E1B-7EB5512919C2}" type="slidenum">
              <a:rPr lang="ru-RU" smtClean="0"/>
              <a:t>‹#›</a:t>
            </a:fld>
            <a:endParaRPr lang="ru-RU" dirty="0"/>
          </a:p>
        </p:txBody>
      </p:sp>
    </p:spTree>
    <p:extLst>
      <p:ext uri="{BB962C8B-B14F-4D97-AF65-F5344CB8AC3E}">
        <p14:creationId xmlns:p14="http://schemas.microsoft.com/office/powerpoint/2010/main" val="11640802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FB9C272F-A08B-46ED-84DF-BA5FFFCC445F}" type="datetimeFigureOut">
              <a:rPr lang="ru-RU" smtClean="0"/>
              <a:t>26.09.2024</a:t>
            </a:fld>
            <a:endParaRPr lang="ru-RU" dirty="0"/>
          </a:p>
        </p:txBody>
      </p:sp>
      <p:sp>
        <p:nvSpPr>
          <p:cNvPr id="4" name="Footer Placeholder 3"/>
          <p:cNvSpPr>
            <a:spLocks noGrp="1"/>
          </p:cNvSpPr>
          <p:nvPr>
            <p:ph type="ftr" sz="quarter" idx="11"/>
          </p:nvPr>
        </p:nvSpPr>
        <p:spPr/>
        <p:txBody>
          <a:bodyPr/>
          <a:lstStyle/>
          <a:p>
            <a:endParaRPr lang="ru-RU" dirty="0"/>
          </a:p>
        </p:txBody>
      </p:sp>
      <p:sp>
        <p:nvSpPr>
          <p:cNvPr id="5" name="Slide Number Placeholder 4"/>
          <p:cNvSpPr>
            <a:spLocks noGrp="1"/>
          </p:cNvSpPr>
          <p:nvPr>
            <p:ph type="sldNum" sz="quarter" idx="12"/>
          </p:nvPr>
        </p:nvSpPr>
        <p:spPr/>
        <p:txBody>
          <a:bodyPr/>
          <a:lstStyle/>
          <a:p>
            <a:fld id="{A01B3BAE-79D3-4A14-8E1B-7EB5512919C2}" type="slidenum">
              <a:rPr lang="ru-RU" smtClean="0"/>
              <a:t>‹#›</a:t>
            </a:fld>
            <a:endParaRPr lang="ru-RU" dirty="0"/>
          </a:p>
        </p:txBody>
      </p:sp>
    </p:spTree>
    <p:extLst>
      <p:ext uri="{BB962C8B-B14F-4D97-AF65-F5344CB8AC3E}">
        <p14:creationId xmlns:p14="http://schemas.microsoft.com/office/powerpoint/2010/main" val="16829401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FB9C272F-A08B-46ED-84DF-BA5FFFCC445F}" type="datetimeFigureOut">
              <a:rPr lang="ru-RU" smtClean="0"/>
              <a:t>26.09.2024</a:t>
            </a:fld>
            <a:endParaRPr lang="ru-RU" dirty="0"/>
          </a:p>
        </p:txBody>
      </p:sp>
      <p:sp>
        <p:nvSpPr>
          <p:cNvPr id="3" name="Footer Placeholder 2"/>
          <p:cNvSpPr>
            <a:spLocks noGrp="1"/>
          </p:cNvSpPr>
          <p:nvPr>
            <p:ph type="ftr" sz="quarter" idx="11"/>
          </p:nvPr>
        </p:nvSpPr>
        <p:spPr/>
        <p:txBody>
          <a:bodyPr/>
          <a:lstStyle/>
          <a:p>
            <a:endParaRPr lang="ru-RU" dirty="0"/>
          </a:p>
        </p:txBody>
      </p:sp>
      <p:sp>
        <p:nvSpPr>
          <p:cNvPr id="4" name="Slide Number Placeholder 3"/>
          <p:cNvSpPr>
            <a:spLocks noGrp="1"/>
          </p:cNvSpPr>
          <p:nvPr>
            <p:ph type="sldNum" sz="quarter" idx="12"/>
          </p:nvPr>
        </p:nvSpPr>
        <p:spPr/>
        <p:txBody>
          <a:bodyPr/>
          <a:lstStyle/>
          <a:p>
            <a:fld id="{A01B3BAE-79D3-4A14-8E1B-7EB5512919C2}" type="slidenum">
              <a:rPr lang="ru-RU" smtClean="0"/>
              <a:t>‹#›</a:t>
            </a:fld>
            <a:endParaRPr lang="ru-RU" dirty="0"/>
          </a:p>
        </p:txBody>
      </p:sp>
    </p:spTree>
    <p:extLst>
      <p:ext uri="{BB962C8B-B14F-4D97-AF65-F5344CB8AC3E}">
        <p14:creationId xmlns:p14="http://schemas.microsoft.com/office/powerpoint/2010/main" val="22816384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ru-RU" smtClean="0"/>
              <a:t>Образец заголовка</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FB9C272F-A08B-46ED-84DF-BA5FFFCC445F}" type="datetimeFigureOut">
              <a:rPr lang="ru-RU" smtClean="0"/>
              <a:t>26.09.2024</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A01B3BAE-79D3-4A14-8E1B-7EB5512919C2}" type="slidenum">
              <a:rPr lang="ru-RU" smtClean="0"/>
              <a:t>‹#›</a:t>
            </a:fld>
            <a:endParaRPr lang="ru-RU" dirty="0"/>
          </a:p>
        </p:txBody>
      </p:sp>
    </p:spTree>
    <p:extLst>
      <p:ext uri="{BB962C8B-B14F-4D97-AF65-F5344CB8AC3E}">
        <p14:creationId xmlns:p14="http://schemas.microsoft.com/office/powerpoint/2010/main" val="15466713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FB9C272F-A08B-46ED-84DF-BA5FFFCC445F}" type="datetimeFigureOut">
              <a:rPr lang="ru-RU" smtClean="0"/>
              <a:t>26.09.2024</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A01B3BAE-79D3-4A14-8E1B-7EB5512919C2}" type="slidenum">
              <a:rPr lang="ru-RU" smtClean="0"/>
              <a:t>‹#›</a:t>
            </a:fld>
            <a:endParaRPr lang="ru-RU" dirty="0"/>
          </a:p>
        </p:txBody>
      </p:sp>
    </p:spTree>
    <p:extLst>
      <p:ext uri="{BB962C8B-B14F-4D97-AF65-F5344CB8AC3E}">
        <p14:creationId xmlns:p14="http://schemas.microsoft.com/office/powerpoint/2010/main" val="2096995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mt="70000"/>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FB9C272F-A08B-46ED-84DF-BA5FFFCC445F}" type="datetimeFigureOut">
              <a:rPr lang="ru-RU" smtClean="0"/>
              <a:t>26.09.2024</a:t>
            </a:fld>
            <a:endParaRPr lang="ru-RU" dirty="0"/>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ru-RU" dirty="0"/>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A01B3BAE-79D3-4A14-8E1B-7EB5512919C2}" type="slidenum">
              <a:rPr lang="ru-RU" smtClean="0"/>
              <a:t>‹#›</a:t>
            </a:fld>
            <a:endParaRPr lang="ru-RU" dirty="0"/>
          </a:p>
        </p:txBody>
      </p:sp>
    </p:spTree>
    <p:extLst>
      <p:ext uri="{BB962C8B-B14F-4D97-AF65-F5344CB8AC3E}">
        <p14:creationId xmlns:p14="http://schemas.microsoft.com/office/powerpoint/2010/main" val="4078187500"/>
      </p:ext>
    </p:extLst>
  </p:cSld>
  <p:clrMap bg1="lt1" tx1="dk1" bg2="lt2" tx2="dk2" accent1="accent1" accent2="accent2" accent3="accent3" accent4="accent4" accent5="accent5" accent6="accent6" hlink="hlink" folHlink="folHlink"/>
  <p:sldLayoutIdLst>
    <p:sldLayoutId id="2147483792" r:id="rId1"/>
    <p:sldLayoutId id="2147483793" r:id="rId2"/>
    <p:sldLayoutId id="2147483794" r:id="rId3"/>
    <p:sldLayoutId id="2147483795" r:id="rId4"/>
    <p:sldLayoutId id="2147483796" r:id="rId5"/>
    <p:sldLayoutId id="2147483797" r:id="rId6"/>
    <p:sldLayoutId id="2147483798" r:id="rId7"/>
    <p:sldLayoutId id="2147483799" r:id="rId8"/>
    <p:sldLayoutId id="2147483800" r:id="rId9"/>
    <p:sldLayoutId id="2147483801" r:id="rId10"/>
    <p:sldLayoutId id="2147483802" r:id="rId11"/>
    <p:sldLayoutId id="2147483803" r:id="rId12"/>
    <p:sldLayoutId id="2147483804" r:id="rId13"/>
    <p:sldLayoutId id="2147483805" r:id="rId14"/>
    <p:sldLayoutId id="2147483806" r:id="rId15"/>
    <p:sldLayoutId id="2147483807" r:id="rId16"/>
    <p:sldLayoutId id="2147483808"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xmlns=""/>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326524" y="0"/>
            <a:ext cx="9324304" cy="3064491"/>
          </a:xfrm>
        </p:spPr>
        <p:txBody>
          <a:bodyPr>
            <a:noAutofit/>
          </a:bodyPr>
          <a:lstStyle/>
          <a:p>
            <a:pPr algn="ctr"/>
            <a:r>
              <a:rPr lang="ru-RU" sz="5400" b="1" dirty="0" smtClean="0">
                <a:latin typeface="Times New Roman" panose="02020603050405020304" pitchFamily="18" charset="0"/>
                <a:cs typeface="Times New Roman" panose="02020603050405020304" pitchFamily="18" charset="0"/>
              </a:rPr>
              <a:t>«БАЛА ҚАУІПСІЗДІГІ – ҚОҒАМ КЕЛЕШЕГІ»</a:t>
            </a:r>
            <a:endParaRPr lang="ru-RU" sz="5400" b="1" dirty="0">
              <a:latin typeface="Times New Roman" panose="02020603050405020304" pitchFamily="18" charset="0"/>
              <a:cs typeface="Times New Roman" panose="02020603050405020304" pitchFamily="18" charset="0"/>
            </a:endParaRPr>
          </a:p>
        </p:txBody>
      </p:sp>
      <p:pic>
        <p:nvPicPr>
          <p:cNvPr id="1026" name="Picture 2" descr="Счастливая семья. семья с детьми вместе векторная иллюстрация | Премиум  векторы"/>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425780" y="3008474"/>
            <a:ext cx="3876540" cy="37464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978422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360866" y="609883"/>
            <a:ext cx="9405871" cy="4401205"/>
          </a:xfrm>
          <a:prstGeom prst="rect">
            <a:avLst/>
          </a:prstGeom>
        </p:spPr>
        <p:txBody>
          <a:bodyPr wrap="square">
            <a:spAutoFit/>
          </a:bodyPr>
          <a:lstStyle/>
          <a:p>
            <a:r>
              <a:rPr lang="ru-RU" sz="3200" b="1" dirty="0" smtClean="0">
                <a:latin typeface="Times New Roman" panose="02020603050405020304" pitchFamily="18" charset="0"/>
                <a:cs typeface="Times New Roman" panose="02020603050405020304" pitchFamily="18" charset="0"/>
              </a:rPr>
              <a:t>Бүгін біз талқылайтын негізгі қауіптер: </a:t>
            </a:r>
          </a:p>
          <a:p>
            <a:pPr marL="342900" indent="-342900">
              <a:buFont typeface="Wingdings" panose="05000000000000000000" pitchFamily="2" charset="2"/>
              <a:buChar char="Ø"/>
            </a:pPr>
            <a:r>
              <a:rPr lang="ru-RU" sz="3200" dirty="0" smtClean="0">
                <a:latin typeface="Times New Roman" panose="02020603050405020304" pitchFamily="18" charset="0"/>
                <a:cs typeface="Times New Roman" panose="02020603050405020304" pitchFamily="18" charset="0"/>
              </a:rPr>
              <a:t> </a:t>
            </a:r>
            <a:r>
              <a:rPr lang="ru-RU" sz="3200" dirty="0" err="1" smtClean="0">
                <a:latin typeface="Times New Roman" panose="02020603050405020304" pitchFamily="18" charset="0"/>
                <a:cs typeface="Times New Roman" panose="02020603050405020304" pitchFamily="18" charset="0"/>
              </a:rPr>
              <a:t>интернеттегі</a:t>
            </a:r>
            <a:r>
              <a:rPr lang="ru-RU" sz="3200" dirty="0" smtClean="0">
                <a:latin typeface="Times New Roman" panose="02020603050405020304" pitchFamily="18" charset="0"/>
                <a:cs typeface="Times New Roman" panose="02020603050405020304" pitchFamily="18" charset="0"/>
              </a:rPr>
              <a:t> </a:t>
            </a:r>
            <a:r>
              <a:rPr lang="ru-RU" sz="3200" dirty="0" smtClean="0">
                <a:latin typeface="Times New Roman" panose="02020603050405020304" pitchFamily="18" charset="0"/>
                <a:cs typeface="Times New Roman" panose="02020603050405020304" pitchFamily="18" charset="0"/>
              </a:rPr>
              <a:t>қауіптер; </a:t>
            </a:r>
          </a:p>
          <a:p>
            <a:pPr marL="342900" indent="-342900">
              <a:buFont typeface="Wingdings" panose="05000000000000000000" pitchFamily="2" charset="2"/>
              <a:buChar char="Ø"/>
            </a:pPr>
            <a:r>
              <a:rPr lang="ru-RU" sz="3200" dirty="0" smtClean="0">
                <a:latin typeface="Times New Roman" panose="02020603050405020304" pitchFamily="18" charset="0"/>
                <a:cs typeface="Times New Roman" panose="02020603050405020304" pitchFamily="18" charset="0"/>
              </a:rPr>
              <a:t> </a:t>
            </a:r>
            <a:r>
              <a:rPr lang="ru-RU" sz="3200" dirty="0" err="1" smtClean="0">
                <a:latin typeface="Times New Roman" panose="02020603050405020304" pitchFamily="18" charset="0"/>
                <a:cs typeface="Times New Roman" panose="02020603050405020304" pitchFamily="18" charset="0"/>
              </a:rPr>
              <a:t>шынайы</a:t>
            </a:r>
            <a:r>
              <a:rPr lang="ru-RU" sz="3200" dirty="0" smtClean="0">
                <a:latin typeface="Times New Roman" panose="02020603050405020304" pitchFamily="18" charset="0"/>
                <a:cs typeface="Times New Roman" panose="02020603050405020304" pitchFamily="18" charset="0"/>
              </a:rPr>
              <a:t> </a:t>
            </a:r>
            <a:r>
              <a:rPr lang="ru-RU" sz="3200" dirty="0" smtClean="0">
                <a:latin typeface="Times New Roman" panose="02020603050405020304" pitchFamily="18" charset="0"/>
                <a:cs typeface="Times New Roman" panose="02020603050405020304" pitchFamily="18" charset="0"/>
              </a:rPr>
              <a:t>өмірдегі буллинг және кибербуллинг; </a:t>
            </a:r>
          </a:p>
          <a:p>
            <a:pPr marL="342900" indent="-342900">
              <a:buFont typeface="Wingdings" panose="05000000000000000000" pitchFamily="2" charset="2"/>
              <a:buChar char="Ø"/>
            </a:pPr>
            <a:r>
              <a:rPr lang="ru-RU" sz="3200" dirty="0" smtClean="0">
                <a:latin typeface="Times New Roman" panose="02020603050405020304" pitchFamily="18" charset="0"/>
                <a:cs typeface="Times New Roman" panose="02020603050405020304" pitchFamily="18" charset="0"/>
              </a:rPr>
              <a:t> </a:t>
            </a:r>
            <a:r>
              <a:rPr lang="ru-RU" sz="3200" dirty="0" err="1" smtClean="0">
                <a:latin typeface="Times New Roman" panose="02020603050405020304" pitchFamily="18" charset="0"/>
                <a:cs typeface="Times New Roman" panose="02020603050405020304" pitchFamily="18" charset="0"/>
              </a:rPr>
              <a:t>балалар</a:t>
            </a:r>
            <a:r>
              <a:rPr lang="ru-RU" sz="3200" dirty="0" smtClean="0">
                <a:latin typeface="Times New Roman" panose="02020603050405020304" pitchFamily="18" charset="0"/>
                <a:cs typeface="Times New Roman" panose="02020603050405020304" pitchFamily="18" charset="0"/>
              </a:rPr>
              <a:t> </a:t>
            </a:r>
            <a:r>
              <a:rPr lang="ru-RU" sz="3200" dirty="0" smtClean="0">
                <a:latin typeface="Times New Roman" panose="02020603050405020304" pitchFamily="18" charset="0"/>
                <a:cs typeface="Times New Roman" panose="02020603050405020304" pitchFamily="18" charset="0"/>
              </a:rPr>
              <a:t>арасында өсіп келе жатқан тренд болған </a:t>
            </a:r>
          </a:p>
          <a:p>
            <a:r>
              <a:rPr lang="ru-RU" sz="3200" dirty="0" smtClean="0">
                <a:latin typeface="Times New Roman" panose="02020603050405020304" pitchFamily="18" charset="0"/>
                <a:cs typeface="Times New Roman" panose="02020603050405020304" pitchFamily="18" charset="0"/>
              </a:rPr>
              <a:t>     онлайн </a:t>
            </a:r>
            <a:r>
              <a:rPr lang="ru-RU" sz="3200" dirty="0" smtClean="0">
                <a:latin typeface="Times New Roman" panose="02020603050405020304" pitchFamily="18" charset="0"/>
                <a:cs typeface="Times New Roman" panose="02020603050405020304" pitchFamily="18" charset="0"/>
              </a:rPr>
              <a:t>ойындар;</a:t>
            </a:r>
          </a:p>
          <a:p>
            <a:pPr marL="342900" indent="-342900">
              <a:buFont typeface="Wingdings" panose="05000000000000000000" pitchFamily="2" charset="2"/>
              <a:buChar char="Ø"/>
            </a:pPr>
            <a:r>
              <a:rPr lang="ru-RU" sz="3200" dirty="0" smtClean="0">
                <a:latin typeface="Times New Roman" panose="02020603050405020304" pitchFamily="18" charset="0"/>
                <a:cs typeface="Times New Roman" panose="02020603050405020304" pitchFamily="18" charset="0"/>
              </a:rPr>
              <a:t> </a:t>
            </a:r>
            <a:r>
              <a:rPr lang="ru-RU" sz="3200" dirty="0" err="1" smtClean="0">
                <a:latin typeface="Times New Roman" panose="02020603050405020304" pitchFamily="18" charset="0"/>
                <a:cs typeface="Times New Roman" panose="02020603050405020304" pitchFamily="18" charset="0"/>
              </a:rPr>
              <a:t>баланы</a:t>
            </a:r>
            <a:r>
              <a:rPr lang="ru-RU" sz="3200" dirty="0" smtClean="0">
                <a:latin typeface="Times New Roman" panose="02020603050405020304" pitchFamily="18" charset="0"/>
                <a:cs typeface="Times New Roman" panose="02020603050405020304" pitchFamily="18" charset="0"/>
              </a:rPr>
              <a:t> </a:t>
            </a:r>
            <a:r>
              <a:rPr lang="ru-RU" sz="3200" dirty="0" smtClean="0">
                <a:latin typeface="Times New Roman" panose="02020603050405020304" pitchFamily="18" charset="0"/>
                <a:cs typeface="Times New Roman" panose="02020603050405020304" pitchFamily="18" charset="0"/>
              </a:rPr>
              <a:t>қайғылы жағдайларға итермелеуі мүмкін </a:t>
            </a:r>
          </a:p>
          <a:p>
            <a:r>
              <a:rPr lang="ru-RU" sz="3200" dirty="0" smtClean="0">
                <a:latin typeface="Times New Roman" panose="02020603050405020304" pitchFamily="18" charset="0"/>
                <a:cs typeface="Times New Roman" panose="02020603050405020304" pitchFamily="18" charset="0"/>
              </a:rPr>
              <a:t>      </a:t>
            </a:r>
            <a:r>
              <a:rPr lang="ru-RU" sz="3200" dirty="0" err="1" smtClean="0">
                <a:latin typeface="Times New Roman" panose="02020603050405020304" pitchFamily="18" charset="0"/>
                <a:cs typeface="Times New Roman" panose="02020603050405020304" pitchFamily="18" charset="0"/>
              </a:rPr>
              <a:t>кітаптар</a:t>
            </a:r>
            <a:r>
              <a:rPr lang="ru-RU" sz="3200" dirty="0" smtClean="0">
                <a:latin typeface="Times New Roman" panose="02020603050405020304" pitchFamily="18" charset="0"/>
                <a:cs typeface="Times New Roman" panose="02020603050405020304" pitchFamily="18" charset="0"/>
              </a:rPr>
              <a:t> </a:t>
            </a:r>
            <a:r>
              <a:rPr lang="ru-RU" sz="3200" dirty="0" smtClean="0">
                <a:latin typeface="Times New Roman" panose="02020603050405020304" pitchFamily="18" charset="0"/>
                <a:cs typeface="Times New Roman" panose="02020603050405020304" pitchFamily="18" charset="0"/>
              </a:rPr>
              <a:t>мен сайттар; </a:t>
            </a:r>
          </a:p>
          <a:p>
            <a:pPr marL="342900" indent="-342900">
              <a:buFont typeface="Wingdings" panose="05000000000000000000" pitchFamily="2" charset="2"/>
              <a:buChar char="Ø"/>
            </a:pPr>
            <a:r>
              <a:rPr lang="ru-RU" sz="3200" dirty="0" smtClean="0">
                <a:latin typeface="Times New Roman" panose="02020603050405020304" pitchFamily="18" charset="0"/>
                <a:cs typeface="Times New Roman" panose="02020603050405020304" pitchFamily="18" charset="0"/>
              </a:rPr>
              <a:t> </a:t>
            </a:r>
            <a:r>
              <a:rPr lang="ru-RU" sz="3200" dirty="0" err="1" smtClean="0">
                <a:latin typeface="Times New Roman" panose="02020603050405020304" pitchFamily="18" charset="0"/>
                <a:cs typeface="Times New Roman" panose="02020603050405020304" pitchFamily="18" charset="0"/>
              </a:rPr>
              <a:t>әлеуметтік</a:t>
            </a:r>
            <a:r>
              <a:rPr lang="ru-RU" sz="3200" dirty="0" smtClean="0">
                <a:latin typeface="Times New Roman" panose="02020603050405020304" pitchFamily="18" charset="0"/>
                <a:cs typeface="Times New Roman" panose="02020603050405020304" pitchFamily="18" charset="0"/>
              </a:rPr>
              <a:t> </a:t>
            </a:r>
            <a:r>
              <a:rPr lang="ru-RU" sz="3200" dirty="0" smtClean="0">
                <a:latin typeface="Times New Roman" panose="02020603050405020304" pitchFamily="18" charset="0"/>
                <a:cs typeface="Times New Roman" panose="02020603050405020304" pitchFamily="18" charset="0"/>
              </a:rPr>
              <a:t>желілердегі алаяқтықтар. </a:t>
            </a:r>
          </a:p>
          <a:p>
            <a:endParaRPr lang="ru-RU" sz="2400" dirty="0" smtClean="0">
              <a:latin typeface="Times New Roman" panose="02020603050405020304" pitchFamily="18" charset="0"/>
              <a:cs typeface="Times New Roman" panose="02020603050405020304" pitchFamily="18" charset="0"/>
            </a:endParaRPr>
          </a:p>
        </p:txBody>
      </p:sp>
      <p:pic>
        <p:nvPicPr>
          <p:cNvPr id="2050" name="Picture 2" descr="Что нужно знать родителям о буллинге в старшей школе?"/>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237927" y="3914538"/>
            <a:ext cx="4612738" cy="277151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3269824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154805" y="474964"/>
            <a:ext cx="10036935" cy="5262979"/>
          </a:xfrm>
          <a:prstGeom prst="rect">
            <a:avLst/>
          </a:prstGeom>
        </p:spPr>
        <p:txBody>
          <a:bodyPr wrap="square">
            <a:spAutoFit/>
          </a:bodyPr>
          <a:lstStyle/>
          <a:p>
            <a:pPr algn="ctr"/>
            <a:r>
              <a:rPr lang="ru-RU" sz="2800" b="1" dirty="0" smtClean="0">
                <a:latin typeface="Times New Roman" panose="02020603050405020304" pitchFamily="18" charset="0"/>
                <a:cs typeface="Times New Roman" panose="02020603050405020304" pitchFamily="18" charset="0"/>
              </a:rPr>
              <a:t>Құрметті ата-аналар, мынандай белгілерге назар аударуларыңызды сұраймын, оларды дер кезінде байқау өте маңызды: </a:t>
            </a:r>
          </a:p>
          <a:p>
            <a:pPr algn="ctr"/>
            <a:endParaRPr lang="ru-RU" sz="2800" b="1" dirty="0" smtClean="0">
              <a:latin typeface="Times New Roman" panose="02020603050405020304" pitchFamily="18" charset="0"/>
              <a:cs typeface="Times New Roman" panose="02020603050405020304" pitchFamily="18" charset="0"/>
            </a:endParaRPr>
          </a:p>
          <a:p>
            <a:pPr marL="457200" indent="-457200">
              <a:buFont typeface="Wingdings" panose="05000000000000000000" pitchFamily="2" charset="2"/>
              <a:buChar char="Ø"/>
            </a:pPr>
            <a:r>
              <a:rPr lang="ru-RU" sz="2800" dirty="0" err="1">
                <a:latin typeface="Times New Roman" panose="02020603050405020304" pitchFamily="18" charset="0"/>
                <a:cs typeface="Times New Roman" panose="02020603050405020304" pitchFamily="18" charset="0"/>
              </a:rPr>
              <a:t>б</a:t>
            </a:r>
            <a:r>
              <a:rPr lang="ru-RU" sz="2800" dirty="0" err="1" smtClean="0">
                <a:latin typeface="Times New Roman" panose="02020603050405020304" pitchFamily="18" charset="0"/>
                <a:cs typeface="Times New Roman" panose="02020603050405020304" pitchFamily="18" charset="0"/>
              </a:rPr>
              <a:t>аланың</a:t>
            </a:r>
            <a:r>
              <a:rPr lang="ru-RU" sz="2800" dirty="0" smtClean="0">
                <a:latin typeface="Times New Roman" panose="02020603050405020304" pitchFamily="18" charset="0"/>
                <a:cs typeface="Times New Roman" panose="02020603050405020304" pitchFamily="18" charset="0"/>
              </a:rPr>
              <a:t> </a:t>
            </a:r>
            <a:r>
              <a:rPr lang="ru-RU" sz="2800" dirty="0" err="1" smtClean="0">
                <a:latin typeface="Times New Roman" panose="02020603050405020304" pitchFamily="18" charset="0"/>
                <a:cs typeface="Times New Roman" panose="02020603050405020304" pitchFamily="18" charset="0"/>
              </a:rPr>
              <a:t>көңіл</a:t>
            </a:r>
            <a:r>
              <a:rPr lang="ru-RU" sz="2800" dirty="0" smtClean="0">
                <a:latin typeface="Times New Roman" panose="02020603050405020304" pitchFamily="18" charset="0"/>
                <a:cs typeface="Times New Roman" panose="02020603050405020304" pitchFamily="18" charset="0"/>
              </a:rPr>
              <a:t> </a:t>
            </a:r>
            <a:r>
              <a:rPr lang="ru-RU" sz="2800" dirty="0" err="1" smtClean="0">
                <a:latin typeface="Times New Roman" panose="02020603050405020304" pitchFamily="18" charset="0"/>
                <a:cs typeface="Times New Roman" panose="02020603050405020304" pitchFamily="18" charset="0"/>
              </a:rPr>
              <a:t>күйінің</a:t>
            </a:r>
            <a:r>
              <a:rPr lang="ru-RU" sz="2800" dirty="0" smtClean="0">
                <a:latin typeface="Times New Roman" panose="02020603050405020304" pitchFamily="18" charset="0"/>
                <a:cs typeface="Times New Roman" panose="02020603050405020304" pitchFamily="18" charset="0"/>
              </a:rPr>
              <a:t> </a:t>
            </a:r>
            <a:r>
              <a:rPr lang="ru-RU" sz="2800" dirty="0" smtClean="0">
                <a:latin typeface="Times New Roman" panose="02020603050405020304" pitchFamily="18" charset="0"/>
                <a:cs typeface="Times New Roman" panose="02020603050405020304" pitchFamily="18" charset="0"/>
              </a:rPr>
              <a:t>кенеттен өзгеруі, агрессия немесе тұйықтық; </a:t>
            </a:r>
          </a:p>
          <a:p>
            <a:pPr marL="457200" indent="-457200">
              <a:buFont typeface="Wingdings" panose="05000000000000000000" pitchFamily="2" charset="2"/>
              <a:buChar char="Ø"/>
            </a:pPr>
            <a:r>
              <a:rPr lang="ru-RU" sz="2800" dirty="0" smtClean="0">
                <a:latin typeface="Times New Roman" panose="02020603050405020304" pitchFamily="18" charset="0"/>
                <a:cs typeface="Times New Roman" panose="02020603050405020304" pitchFamily="18" charset="0"/>
              </a:rPr>
              <a:t>үнемі шаршау, ұйқысыздық, мектептегі үлгерімнің төмендеуі; </a:t>
            </a:r>
          </a:p>
          <a:p>
            <a:pPr marL="457200" indent="-457200">
              <a:buFont typeface="Wingdings" panose="05000000000000000000" pitchFamily="2" charset="2"/>
              <a:buChar char="Ø"/>
            </a:pPr>
            <a:r>
              <a:rPr lang="ru-RU" sz="2800" dirty="0" smtClean="0">
                <a:latin typeface="Times New Roman" panose="02020603050405020304" pitchFamily="18" charset="0"/>
                <a:cs typeface="Times New Roman" panose="02020603050405020304" pitchFamily="18" charset="0"/>
              </a:rPr>
              <a:t>гаджеттерді пайдаланғанда құпиялылық, болған оқиғаларды</a:t>
            </a:r>
          </a:p>
          <a:p>
            <a:r>
              <a:rPr lang="ru-RU" sz="2800" dirty="0" smtClean="0">
                <a:latin typeface="Times New Roman" panose="02020603050405020304" pitchFamily="18" charset="0"/>
                <a:cs typeface="Times New Roman" panose="02020603050405020304" pitchFamily="18" charset="0"/>
              </a:rPr>
              <a:t>      </a:t>
            </a:r>
            <a:r>
              <a:rPr lang="ru-RU" sz="2800" dirty="0" err="1" smtClean="0">
                <a:latin typeface="Times New Roman" panose="02020603050405020304" pitchFamily="18" charset="0"/>
                <a:cs typeface="Times New Roman" panose="02020603050405020304" pitchFamily="18" charset="0"/>
              </a:rPr>
              <a:t>талқылаудан</a:t>
            </a:r>
            <a:r>
              <a:rPr lang="ru-RU" sz="2800" dirty="0" smtClean="0">
                <a:latin typeface="Times New Roman" panose="02020603050405020304" pitchFamily="18" charset="0"/>
                <a:cs typeface="Times New Roman" panose="02020603050405020304" pitchFamily="18" charset="0"/>
              </a:rPr>
              <a:t> </a:t>
            </a:r>
            <a:r>
              <a:rPr lang="ru-RU" sz="2800" dirty="0" smtClean="0">
                <a:latin typeface="Times New Roman" panose="02020603050405020304" pitchFamily="18" charset="0"/>
                <a:cs typeface="Times New Roman" panose="02020603050405020304" pitchFamily="18" charset="0"/>
              </a:rPr>
              <a:t>бас тарту; </a:t>
            </a:r>
          </a:p>
          <a:p>
            <a:pPr marL="457200" indent="-457200">
              <a:buFont typeface="Wingdings" panose="05000000000000000000" pitchFamily="2" charset="2"/>
              <a:buChar char="Ø"/>
            </a:pPr>
            <a:r>
              <a:rPr lang="ru-RU" sz="2800" dirty="0" smtClean="0">
                <a:latin typeface="Times New Roman" panose="02020603050405020304" pitchFamily="18" charset="0"/>
                <a:cs typeface="Times New Roman" panose="02020603050405020304" pitchFamily="18" charset="0"/>
              </a:rPr>
              <a:t>баланың жасырын жаңа таныстарының пайда болуы;</a:t>
            </a:r>
          </a:p>
          <a:p>
            <a:pPr marL="457200" indent="-457200">
              <a:buFont typeface="Wingdings" panose="05000000000000000000" pitchFamily="2" charset="2"/>
              <a:buChar char="Ø"/>
            </a:pPr>
            <a:r>
              <a:rPr lang="ru-RU" sz="2800" dirty="0" smtClean="0">
                <a:latin typeface="Times New Roman" panose="02020603050405020304" pitchFamily="18" charset="0"/>
                <a:cs typeface="Times New Roman" panose="02020603050405020304" pitchFamily="18" charset="0"/>
              </a:rPr>
              <a:t>вербалды емес белгілер, ерекше өтініштер, сөздер, </a:t>
            </a:r>
          </a:p>
          <a:p>
            <a:r>
              <a:rPr lang="ru-RU" sz="2800" dirty="0" smtClean="0">
                <a:latin typeface="Times New Roman" panose="02020603050405020304" pitchFamily="18" charset="0"/>
                <a:cs typeface="Times New Roman" panose="02020603050405020304" pitchFamily="18" charset="0"/>
              </a:rPr>
              <a:t>      </a:t>
            </a:r>
            <a:r>
              <a:rPr lang="ru-RU" sz="2800" dirty="0" err="1" smtClean="0">
                <a:latin typeface="Times New Roman" panose="02020603050405020304" pitchFamily="18" charset="0"/>
                <a:cs typeface="Times New Roman" panose="02020603050405020304" pitchFamily="18" charset="0"/>
              </a:rPr>
              <a:t>сөйлемдер</a:t>
            </a:r>
            <a:r>
              <a:rPr lang="ru-RU" sz="2800" dirty="0" smtClean="0">
                <a:latin typeface="Times New Roman" panose="02020603050405020304" pitchFamily="18" charset="0"/>
                <a:cs typeface="Times New Roman" panose="02020603050405020304" pitchFamily="18" charset="0"/>
              </a:rPr>
              <a:t> </a:t>
            </a:r>
            <a:r>
              <a:rPr lang="ru-RU" sz="2800" dirty="0" smtClean="0">
                <a:latin typeface="Times New Roman" panose="02020603050405020304" pitchFamily="18" charset="0"/>
                <a:cs typeface="Times New Roman" panose="02020603050405020304" pitchFamily="18" charset="0"/>
              </a:rPr>
              <a:t>мен әрекеттер.</a:t>
            </a:r>
            <a:endParaRPr lang="ru-RU" sz="2800" dirty="0">
              <a:latin typeface="Times New Roman" panose="02020603050405020304" pitchFamily="18" charset="0"/>
              <a:cs typeface="Times New Roman" panose="02020603050405020304" pitchFamily="18" charset="0"/>
            </a:endParaRPr>
          </a:p>
        </p:txBody>
      </p:sp>
      <p:pic>
        <p:nvPicPr>
          <p:cNvPr id="3074" name="Picture 2" descr="Детская агрессия: агрессия или что-то другое?"/>
          <p:cNvPicPr>
            <a:picLocks noChangeAspect="1" noChangeArrowheads="1"/>
          </p:cNvPicPr>
          <p:nvPr/>
        </p:nvPicPr>
        <p:blipFill>
          <a:blip r:embed="rId2">
            <a:clrChange>
              <a:clrFrom>
                <a:srgbClr val="FEFEFE"/>
              </a:clrFrom>
              <a:clrTo>
                <a:srgbClr val="FEFEFE">
                  <a:alpha val="0"/>
                </a:srgbClr>
              </a:clrTo>
            </a:clrChange>
            <a:extLst>
              <a:ext uri="{28A0092B-C50C-407E-A947-70E740481C1C}">
                <a14:useLocalDpi xmlns:a14="http://schemas.microsoft.com/office/drawing/2010/main" val="0"/>
              </a:ext>
            </a:extLst>
          </a:blip>
          <a:srcRect/>
          <a:stretch>
            <a:fillRect/>
          </a:stretch>
        </p:blipFill>
        <p:spPr bwMode="auto">
          <a:xfrm>
            <a:off x="9169758" y="4749458"/>
            <a:ext cx="3022242" cy="210854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741388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965915" y="250916"/>
            <a:ext cx="10947043" cy="5940088"/>
          </a:xfrm>
          <a:prstGeom prst="rect">
            <a:avLst/>
          </a:prstGeom>
        </p:spPr>
        <p:txBody>
          <a:bodyPr wrap="square">
            <a:spAutoFit/>
          </a:bodyPr>
          <a:lstStyle/>
          <a:p>
            <a:r>
              <a:rPr lang="ru-RU" sz="4000" b="1" dirty="0" err="1" smtClean="0">
                <a:latin typeface="Times New Roman" panose="02020603050405020304" pitchFamily="18" charset="0"/>
                <a:cs typeface="Times New Roman" panose="02020603050405020304" pitchFamily="18" charset="0"/>
              </a:rPr>
              <a:t>Қауіптердің</a:t>
            </a:r>
            <a:r>
              <a:rPr lang="ru-RU" sz="4000" b="1" dirty="0" smtClean="0">
                <a:latin typeface="Times New Roman" panose="02020603050405020304" pitchFamily="18" charset="0"/>
                <a:cs typeface="Times New Roman" panose="02020603050405020304" pitchFamily="18" charset="0"/>
              </a:rPr>
              <a:t> </a:t>
            </a:r>
            <a:r>
              <a:rPr lang="ru-RU" sz="4000" b="1" dirty="0" err="1" smtClean="0">
                <a:latin typeface="Times New Roman" panose="02020603050405020304" pitchFamily="18" charset="0"/>
                <a:cs typeface="Times New Roman" panose="02020603050405020304" pitchFamily="18" charset="0"/>
              </a:rPr>
              <a:t>алдын-алу</a:t>
            </a:r>
            <a:r>
              <a:rPr lang="ru-RU" sz="4000" b="1" dirty="0" smtClean="0">
                <a:latin typeface="Times New Roman" panose="02020603050405020304" pitchFamily="18" charset="0"/>
                <a:cs typeface="Times New Roman" panose="02020603050405020304" pitchFamily="18" charset="0"/>
              </a:rPr>
              <a:t> </a:t>
            </a:r>
            <a:r>
              <a:rPr lang="ru-RU" sz="4000" b="1" dirty="0" smtClean="0">
                <a:latin typeface="Times New Roman" panose="02020603050405020304" pitchFamily="18" charset="0"/>
                <a:cs typeface="Times New Roman" panose="02020603050405020304" pitchFamily="18" charset="0"/>
              </a:rPr>
              <a:t>үшін не істеу керек? </a:t>
            </a:r>
          </a:p>
          <a:p>
            <a:endParaRPr lang="ru-RU" sz="2800" b="1" dirty="0">
              <a:latin typeface="Times New Roman" panose="02020603050405020304" pitchFamily="18" charset="0"/>
              <a:cs typeface="Times New Roman" panose="02020603050405020304" pitchFamily="18" charset="0"/>
            </a:endParaRPr>
          </a:p>
          <a:p>
            <a:pPr marL="800100" lvl="1" indent="-342900">
              <a:buAutoNum type="arabicPeriod"/>
            </a:pPr>
            <a:r>
              <a:rPr lang="ru-RU" sz="2800" b="1" dirty="0" smtClean="0">
                <a:latin typeface="Times New Roman" panose="02020603050405020304" pitchFamily="18" charset="0"/>
                <a:cs typeface="Times New Roman" panose="02020603050405020304" pitchFamily="18" charset="0"/>
              </a:rPr>
              <a:t>Ата-ана бақылауы </a:t>
            </a:r>
          </a:p>
          <a:p>
            <a:pPr algn="just"/>
            <a:r>
              <a:rPr lang="ru-RU" sz="2000" dirty="0" smtClean="0">
                <a:latin typeface="Times New Roman" panose="02020603050405020304" pitchFamily="18" charset="0"/>
                <a:cs typeface="Times New Roman" panose="02020603050405020304" pitchFamily="18" charset="0"/>
              </a:rPr>
              <a:t>	Құрылғыларда ата-ана бақылауы сүзгілерін қолданыңыз. Бұл қажетсіз контентке қолжетімділікті шектеуге көмектеседі. </a:t>
            </a:r>
          </a:p>
          <a:p>
            <a:pPr algn="just"/>
            <a:r>
              <a:rPr lang="ru-RU" sz="2000" dirty="0" smtClean="0">
                <a:latin typeface="Times New Roman" panose="02020603050405020304" pitchFamily="18" charset="0"/>
                <a:cs typeface="Times New Roman" panose="02020603050405020304" pitchFamily="18" charset="0"/>
              </a:rPr>
              <a:t>	Ата-ана бақылауы – бұл арнайы құралдар мен параметрлер, олар ата-аналарға балаларының интернетте және құрылғыларда (компьютерлер, планшеттер және телефондар) не істеп жатқанын бақылауға көмектеседі. Бұл балаңызды қажетсіз немесе қауіпті контенттен қорғауға, гаджеттерді пайдалану уақытын шектеуге және интернеттегі байланыстарын қадағалауға мүмкіндік береді. </a:t>
            </a:r>
          </a:p>
          <a:p>
            <a:pPr algn="just"/>
            <a:r>
              <a:rPr lang="ru-RU" sz="2000" dirty="0" smtClean="0">
                <a:latin typeface="Times New Roman" panose="02020603050405020304" pitchFamily="18" charset="0"/>
                <a:cs typeface="Times New Roman" panose="02020603050405020304" pitchFamily="18" charset="0"/>
              </a:rPr>
              <a:t>	Сіз сүзгілерді орнатып, балаңыздың қажетсіз ақпараттары бар сайттарға (мысалы, ересектерге арналған немесе агрессивті мазмұндағы сайттарға) кіруін болдырмаудың алдын аласыз. </a:t>
            </a:r>
          </a:p>
          <a:p>
            <a:pPr algn="just"/>
            <a:r>
              <a:rPr lang="ru-RU" sz="2000" dirty="0" smtClean="0">
                <a:latin typeface="Times New Roman" panose="02020603050405020304" pitchFamily="18" charset="0"/>
                <a:cs typeface="Times New Roman" panose="02020603050405020304" pitchFamily="18" charset="0"/>
              </a:rPr>
              <a:t>Кейбір бағдарламалар арқылы балаңыздың қандай сайттарға кіргенін және әлеуметтік желілерде немесе мессенджерлерде кіммен сөйлескенін көруге болады. </a:t>
            </a:r>
          </a:p>
          <a:p>
            <a:pPr algn="just"/>
            <a:r>
              <a:rPr lang="ru-RU" sz="2400" dirty="0" smtClean="0">
                <a:latin typeface="Times New Roman" panose="02020603050405020304" pitchFamily="18" charset="0"/>
                <a:cs typeface="Times New Roman" panose="02020603050405020304" pitchFamily="18" charset="0"/>
              </a:rPr>
              <a:t>	</a:t>
            </a:r>
            <a:r>
              <a:rPr lang="ru-RU" sz="2000" dirty="0" smtClean="0">
                <a:latin typeface="Times New Roman" panose="02020603050405020304" pitchFamily="18" charset="0"/>
                <a:cs typeface="Times New Roman" panose="02020603050405020304" pitchFamily="18" charset="0"/>
              </a:rPr>
              <a:t>Ата-ана бақылауы сонымен қатар ойындарда немесе қосымшаларда ақшаны талап ететін кездейсоқ сатып алулардан қорғауы мүмкін</a:t>
            </a: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8060165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210615" y="581575"/>
            <a:ext cx="10882648" cy="3170099"/>
          </a:xfrm>
          <a:prstGeom prst="rect">
            <a:avLst/>
          </a:prstGeom>
        </p:spPr>
        <p:txBody>
          <a:bodyPr wrap="square">
            <a:spAutoFit/>
          </a:bodyPr>
          <a:lstStyle/>
          <a:p>
            <a:pPr marL="571500" indent="-571500">
              <a:buFont typeface="Wingdings" panose="05000000000000000000" pitchFamily="2" charset="2"/>
              <a:buChar char="q"/>
            </a:pPr>
            <a:r>
              <a:rPr lang="ru-RU" sz="4000" b="1" dirty="0" smtClean="0">
                <a:latin typeface="Times New Roman" panose="02020603050405020304" pitchFamily="18" charset="0"/>
                <a:cs typeface="Times New Roman" panose="02020603050405020304" pitchFamily="18" charset="0"/>
              </a:rPr>
              <a:t>Балаңыздың телефонындағы қосымшалар мен ойындарды тексеру</a:t>
            </a:r>
          </a:p>
          <a:p>
            <a:pPr marL="571500" indent="-571500">
              <a:buFont typeface="Wingdings" panose="05000000000000000000" pitchFamily="2" charset="2"/>
              <a:buChar char="q"/>
            </a:pPr>
            <a:r>
              <a:rPr lang="ru-RU" sz="4000" b="1" dirty="0" smtClean="0">
                <a:latin typeface="Times New Roman" panose="02020603050405020304" pitchFamily="18" charset="0"/>
                <a:cs typeface="Times New Roman" panose="02020603050405020304" pitchFamily="18" charset="0"/>
              </a:rPr>
              <a:t>Әлеуметтік желілер мен топтарды бақылау.</a:t>
            </a:r>
          </a:p>
          <a:p>
            <a:pPr marL="571500" indent="-571500">
              <a:buFont typeface="Wingdings" panose="05000000000000000000" pitchFamily="2" charset="2"/>
              <a:buChar char="q"/>
            </a:pPr>
            <a:r>
              <a:rPr lang="ru-RU" sz="4000" b="1" dirty="0" smtClean="0">
                <a:latin typeface="Times New Roman" panose="02020603050405020304" pitchFamily="18" charset="0"/>
                <a:cs typeface="Times New Roman" panose="02020603050405020304" pitchFamily="18" charset="0"/>
              </a:rPr>
              <a:t>Хабарламалар орнату.</a:t>
            </a:r>
          </a:p>
          <a:p>
            <a:pPr marL="571500" indent="-571500">
              <a:buFont typeface="Wingdings" panose="05000000000000000000" pitchFamily="2" charset="2"/>
              <a:buChar char="q"/>
            </a:pPr>
            <a:r>
              <a:rPr lang="ru-RU" sz="4000" b="1" dirty="0" smtClean="0">
                <a:latin typeface="Times New Roman" panose="02020603050405020304" pitchFamily="18" charset="0"/>
                <a:cs typeface="Times New Roman" panose="02020603050405020304" pitchFamily="18" charset="0"/>
              </a:rPr>
              <a:t>Интернетті пайдалану уақытын шектеу</a:t>
            </a:r>
            <a:r>
              <a:rPr lang="ru-RU" sz="2800" dirty="0" smtClean="0"/>
              <a:t>. </a:t>
            </a:r>
            <a:endParaRPr lang="ru-RU" sz="2800" b="1" dirty="0">
              <a:latin typeface="Times New Roman" panose="02020603050405020304" pitchFamily="18" charset="0"/>
              <a:cs typeface="Times New Roman" panose="02020603050405020304" pitchFamily="18" charset="0"/>
            </a:endParaRPr>
          </a:p>
        </p:txBody>
      </p:sp>
      <p:pic>
        <p:nvPicPr>
          <p:cNvPr id="4098" name="Picture 2" descr="Названа самая популярная социальная сеть в Узбекистане - Upl.uz, 25.02.2023"/>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387144" y="3751674"/>
            <a:ext cx="5421733" cy="290794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5298063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360868" y="877376"/>
            <a:ext cx="9933903" cy="4278094"/>
          </a:xfrm>
          <a:prstGeom prst="rect">
            <a:avLst/>
          </a:prstGeom>
        </p:spPr>
        <p:txBody>
          <a:bodyPr wrap="square">
            <a:spAutoFit/>
          </a:bodyPr>
          <a:lstStyle/>
          <a:p>
            <a:r>
              <a:rPr lang="ru-RU" sz="2800" b="1" dirty="0" smtClean="0">
                <a:latin typeface="Times New Roman" panose="02020603050405020304" pitchFamily="18" charset="0"/>
                <a:cs typeface="Times New Roman" panose="02020603050405020304" pitchFamily="18" charset="0"/>
              </a:rPr>
              <a:t>2. Ашық диалог </a:t>
            </a:r>
          </a:p>
          <a:p>
            <a:endParaRPr lang="ru-RU" sz="2800" b="1" dirty="0" smtClean="0">
              <a:latin typeface="Times New Roman" panose="02020603050405020304" pitchFamily="18" charset="0"/>
              <a:cs typeface="Times New Roman" panose="02020603050405020304" pitchFamily="18" charset="0"/>
            </a:endParaRPr>
          </a:p>
          <a:p>
            <a:pPr algn="just"/>
            <a:r>
              <a:rPr lang="ru-RU" sz="2400" dirty="0" smtClean="0">
                <a:latin typeface="Times New Roman" panose="02020603050405020304" pitchFamily="18" charset="0"/>
                <a:cs typeface="Times New Roman" panose="02020603050405020304" pitchFamily="18" charset="0"/>
              </a:rPr>
              <a:t>	Балаларыңызбен үнемі байланыста болыңыз. Қателіктері үшін жазаламай, кез келген жағдайда тыңдауға және көмектесуге дайын екеніңізді көрсетіңіз. </a:t>
            </a:r>
          </a:p>
          <a:p>
            <a:pPr algn="just"/>
            <a:r>
              <a:rPr lang="ru-RU" sz="2400" dirty="0" smtClean="0">
                <a:latin typeface="Times New Roman" panose="02020603050405020304" pitchFamily="18" charset="0"/>
                <a:cs typeface="Times New Roman" panose="02020603050405020304" pitchFamily="18" charset="0"/>
              </a:rPr>
              <a:t>	Балалармен тек сөйлесу ғана емес, сонымен қатар сенім атмосферасын құру маңызды, сонда бала өз мәселелері мен уайымдарымен бөлісуден қорықпайды. </a:t>
            </a:r>
          </a:p>
          <a:p>
            <a:pPr algn="just"/>
            <a:r>
              <a:rPr lang="ru-RU" sz="2400" dirty="0" smtClean="0">
                <a:latin typeface="Times New Roman" panose="02020603050405020304" pitchFamily="18" charset="0"/>
                <a:cs typeface="Times New Roman" panose="02020603050405020304" pitchFamily="18" charset="0"/>
              </a:rPr>
              <a:t>	Балаңыз кез келген уақытта сізге келіп, өз ойларымен бөлісе алатынын, жазадан немесе сыннан қорықпайтынын сезінуі керек. Ол үшін оның айтқанына қатты сын айтып, келемеждеуден аулақ болыңыз. </a:t>
            </a:r>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9720515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416678" y="1119113"/>
            <a:ext cx="9852336" cy="3108543"/>
          </a:xfrm>
          <a:prstGeom prst="rect">
            <a:avLst/>
          </a:prstGeom>
        </p:spPr>
        <p:txBody>
          <a:bodyPr wrap="square">
            <a:spAutoFit/>
          </a:bodyPr>
          <a:lstStyle/>
          <a:p>
            <a:r>
              <a:rPr lang="ru-RU" sz="2800" b="1" dirty="0" smtClean="0">
                <a:latin typeface="Times New Roman" panose="02020603050405020304" pitchFamily="18" charset="0"/>
                <a:cs typeface="Times New Roman" panose="02020603050405020304" pitchFamily="18" charset="0"/>
              </a:rPr>
              <a:t>3. Бақылау </a:t>
            </a:r>
          </a:p>
          <a:p>
            <a:endParaRPr lang="ru-RU" sz="2800" b="1" dirty="0" smtClean="0">
              <a:latin typeface="Times New Roman" panose="02020603050405020304" pitchFamily="18" charset="0"/>
              <a:cs typeface="Times New Roman" panose="02020603050405020304" pitchFamily="18" charset="0"/>
            </a:endParaRPr>
          </a:p>
          <a:p>
            <a:pPr algn="just"/>
            <a:r>
              <a:rPr lang="ru-RU" sz="2800" dirty="0" smtClean="0">
                <a:latin typeface="Times New Roman" panose="02020603050405020304" pitchFamily="18" charset="0"/>
                <a:cs typeface="Times New Roman" panose="02020603050405020304" pitchFamily="18" charset="0"/>
              </a:rPr>
              <a:t>	Баланың не көріп, қандай ойындар ойнайтынын қадағалау қажет. Оның виртуалды өмірі мен достарына қызығушылық танытыңыз. Ол ойнайтын барлық ойындарды жүктеп, оларды ойнап көріңіз. Бала оқып жүрген әдебиеттерді зерттеңіз.</a:t>
            </a:r>
            <a:endParaRPr lang="ru-RU"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7148160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958823" y="721403"/>
            <a:ext cx="10700153" cy="1323439"/>
          </a:xfrm>
          <a:prstGeom prst="rect">
            <a:avLst/>
          </a:prstGeom>
        </p:spPr>
        <p:txBody>
          <a:bodyPr wrap="square">
            <a:spAutoFit/>
          </a:bodyPr>
          <a:lstStyle/>
          <a:p>
            <a:pPr algn="just"/>
            <a:r>
              <a:rPr lang="ru-RU" sz="4000" b="1" dirty="0" smtClean="0">
                <a:latin typeface="Times New Roman" panose="02020603050405020304" pitchFamily="18" charset="0"/>
                <a:cs typeface="Times New Roman" panose="02020603050405020304" pitchFamily="18" charset="0"/>
              </a:rPr>
              <a:t>Тәулік бойы жұмыс істейтін бірыңғай, тегін мемлекеттік байланыс орталығы «111» бар</a:t>
            </a:r>
            <a:endParaRPr lang="ru-RU" sz="4000" b="1" dirty="0">
              <a:latin typeface="Times New Roman" panose="02020603050405020304" pitchFamily="18" charset="0"/>
              <a:cs typeface="Times New Roman" panose="02020603050405020304" pitchFamily="18" charset="0"/>
            </a:endParaRPr>
          </a:p>
        </p:txBody>
      </p:sp>
      <p:pic>
        <p:nvPicPr>
          <p:cNvPr id="5122" name="Picture 2" descr="Начал работу контакт-центр «111» по вопросам семьи, защиты прав женщин и  детей - Jambyl-Taraz"/>
          <p:cNvPicPr>
            <a:picLocks noChangeAspect="1" noChangeArrowheads="1"/>
          </p:cNvPicPr>
          <p:nvPr/>
        </p:nvPicPr>
        <p:blipFill rotWithShape="1">
          <a:blip r:embed="rId2">
            <a:extLst>
              <a:ext uri="{28A0092B-C50C-407E-A947-70E740481C1C}">
                <a14:useLocalDpi xmlns:a14="http://schemas.microsoft.com/office/drawing/2010/main" val="0"/>
              </a:ext>
            </a:extLst>
          </a:blip>
          <a:srcRect l="265" t="1284" r="-265" b="3851"/>
          <a:stretch/>
        </p:blipFill>
        <p:spPr bwMode="auto">
          <a:xfrm>
            <a:off x="1685290" y="2162102"/>
            <a:ext cx="9247217" cy="427733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p:spPr>
      </p:pic>
    </p:spTree>
    <p:extLst>
      <p:ext uri="{BB962C8B-B14F-4D97-AF65-F5344CB8AC3E}">
        <p14:creationId xmlns:p14="http://schemas.microsoft.com/office/powerpoint/2010/main" val="906869142"/>
      </p:ext>
    </p:extLst>
  </p:cSld>
  <p:clrMapOvr>
    <a:masterClrMapping/>
  </p:clrMapOvr>
  <p:timing>
    <p:tnLst>
      <p:par>
        <p:cTn id="1" dur="indefinite" restart="never" nodeType="tmRoot"/>
      </p:par>
    </p:tnLst>
  </p:timing>
</p:sld>
</file>

<file path=ppt/theme/theme1.xml><?xml version="1.0" encoding="utf-8"?>
<a:theme xmlns:a="http://schemas.openxmlformats.org/drawingml/2006/main" name="Капля">
  <a:themeElements>
    <a:clrScheme name="Капля">
      <a:dk1>
        <a:sysClr val="windowText" lastClr="000000"/>
      </a:dk1>
      <a:lt1>
        <a:sysClr val="window" lastClr="FFFFFF"/>
      </a:lt1>
      <a:dk2>
        <a:srgbClr val="1C647B"/>
      </a:dk2>
      <a:lt2>
        <a:srgbClr val="98B7D3"/>
      </a:lt2>
      <a:accent1>
        <a:srgbClr val="274FA4"/>
      </a:accent1>
      <a:accent2>
        <a:srgbClr val="48A8D0"/>
      </a:accent2>
      <a:accent3>
        <a:srgbClr val="53B18F"/>
      </a:accent3>
      <a:accent4>
        <a:srgbClr val="D78D38"/>
      </a:accent4>
      <a:accent5>
        <a:srgbClr val="BA3F51"/>
      </a:accent5>
      <a:accent6>
        <a:srgbClr val="AE52D9"/>
      </a:accent6>
      <a:hlink>
        <a:srgbClr val="2AA2DA"/>
      </a:hlink>
      <a:folHlink>
        <a:srgbClr val="76A3B8"/>
      </a:folHlink>
    </a:clrScheme>
    <a:fontScheme name="Капля">
      <a:majorFont>
        <a:latin typeface="Tw Cen M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Капля">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92000"/>
                <a:satMod val="180000"/>
                <a:lumMod val="114000"/>
              </a:schemeClr>
            </a:gs>
            <a:gs pos="100000">
              <a:schemeClr val="phClr">
                <a:shade val="92000"/>
                <a:satMod val="170000"/>
                <a:lumMod val="96000"/>
              </a:schemeClr>
            </a:gs>
          </a:gsLst>
          <a:lin ang="5400000" scaled="0"/>
        </a:gradFill>
      </a:bgFillStyleLst>
    </a:fmtScheme>
  </a:themeElements>
  <a:objectDefaults/>
  <a:extraClrSchemeLst/>
  <a:extLst>
    <a:ext uri="{05A4C25C-085E-4340-85A3-A5531E510DB2}">
      <thm15:themeFamily xmlns:thm15="http://schemas.microsoft.com/office/thememl/2012/main" xmlns="" name="Droplet" id="{8984A317-299A-4E50-B45D-BFC9EDE2337A}" vid="{DEB094D4-7FD8-4F86-93D5-B0F1341EF586}"/>
    </a:ext>
  </a:extLst>
</a:theme>
</file>

<file path=docProps/app.xml><?xml version="1.0" encoding="utf-8"?>
<Properties xmlns="http://schemas.openxmlformats.org/officeDocument/2006/extended-properties" xmlns:vt="http://schemas.openxmlformats.org/officeDocument/2006/docPropsVTypes">
  <Template>TM04033925[[fn=Капля]]</Template>
  <TotalTime>37</TotalTime>
  <Words>169</Words>
  <Application>Microsoft Office PowerPoint</Application>
  <PresentationFormat>Произвольный</PresentationFormat>
  <Paragraphs>39</Paragraphs>
  <Slides>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8</vt:i4>
      </vt:variant>
    </vt:vector>
  </HeadingPairs>
  <TitlesOfParts>
    <vt:vector size="9" baseType="lpstr">
      <vt:lpstr>Капля</vt:lpstr>
      <vt:lpstr>«БАЛА ҚАУІПСІЗДІГІ – ҚОҒАМ КЕЛЕШЕГІ»</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«БАЛА ҚАУІПСІЗДІГІ – ҚОҒАМ КЕЛЕШЕГІ»</dc:title>
  <dc:creator>User</dc:creator>
  <cp:lastModifiedBy>СОШ7</cp:lastModifiedBy>
  <cp:revision>6</cp:revision>
  <dcterms:created xsi:type="dcterms:W3CDTF">2024-09-26T04:24:32Z</dcterms:created>
  <dcterms:modified xsi:type="dcterms:W3CDTF">2024-09-26T06:48:09Z</dcterms:modified>
</cp:coreProperties>
</file>