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66" r:id="rId2"/>
    <p:sldId id="265" r:id="rId3"/>
    <p:sldId id="262" r:id="rId4"/>
    <p:sldId id="267" r:id="rId5"/>
    <p:sldId id="256" r:id="rId6"/>
    <p:sldId id="257" r:id="rId7"/>
    <p:sldId id="263" r:id="rId8"/>
    <p:sldId id="264" r:id="rId9"/>
    <p:sldId id="268" r:id="rId10"/>
    <p:sldId id="270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713" autoAdjust="0"/>
  </p:normalViewPr>
  <p:slideViewPr>
    <p:cSldViewPr>
      <p:cViewPr>
        <p:scale>
          <a:sx n="76" d="100"/>
          <a:sy n="76" d="100"/>
        </p:scale>
        <p:origin x="-876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22" y="-10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E29EFB2-0D5E-4074-92F6-E3AD6AA7DCFF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648C44-3476-4A8F-88DF-13E78BF6286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358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48C44-3476-4A8F-88DF-13E78BF62868}" type="slidenum">
              <a:rPr lang="ru-RU" smtClean="0"/>
              <a:pPr/>
              <a:t>3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48C44-3476-4A8F-88DF-13E78BF62868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0259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48C44-3476-4A8F-88DF-13E78BF62868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48C44-3476-4A8F-88DF-13E78BF6286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48C44-3476-4A8F-88DF-13E78BF62868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DFF9-2062-41DE-8DE0-A62A8C9CF55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821B-300F-4D8F-B44A-A01AFAFB41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DFF9-2062-41DE-8DE0-A62A8C9CF55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821B-300F-4D8F-B44A-A01AFAFB41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DFF9-2062-41DE-8DE0-A62A8C9CF55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821B-300F-4D8F-B44A-A01AFAFB41A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DFF9-2062-41DE-8DE0-A62A8C9CF55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821B-300F-4D8F-B44A-A01AFAFB41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DFF9-2062-41DE-8DE0-A62A8C9CF55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821B-300F-4D8F-B44A-A01AFAFB41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DFF9-2062-41DE-8DE0-A62A8C9CF55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821B-300F-4D8F-B44A-A01AFAFB41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DFF9-2062-41DE-8DE0-A62A8C9CF55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821B-300F-4D8F-B44A-A01AFAFB41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DFF9-2062-41DE-8DE0-A62A8C9CF55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821B-300F-4D8F-B44A-A01AFAFB41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DFF9-2062-41DE-8DE0-A62A8C9CF55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821B-300F-4D8F-B44A-A01AFAFB41A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DFF9-2062-41DE-8DE0-A62A8C9CF55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821B-300F-4D8F-B44A-A01AFAFB41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5DDFF9-2062-41DE-8DE0-A62A8C9CF55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B1821B-300F-4D8F-B44A-A01AFAFB41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4D5DDFF9-2062-41DE-8DE0-A62A8C9CF55D}" type="datetimeFigureOut">
              <a:rPr lang="ru-RU" smtClean="0"/>
              <a:pPr/>
              <a:t>11.11.2024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D8B1821B-300F-4D8F-B44A-A01AFAFB41A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>
    <p:fad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556792"/>
            <a:ext cx="8352928" cy="4752528"/>
          </a:xfrm>
        </p:spPr>
        <p:txBody>
          <a:bodyPr>
            <a:normAutofit/>
          </a:bodyPr>
          <a:lstStyle/>
          <a:p>
            <a:pPr algn="ctr"/>
            <a:endParaRPr lang="ru-RU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Родительское собрание</a:t>
            </a:r>
          </a:p>
          <a:p>
            <a:pPr algn="ctr"/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Буллинг</a:t>
            </a:r>
            <a:r>
              <a:rPr lang="ru-RU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 образовательной среде»</a:t>
            </a:r>
          </a:p>
          <a:p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https://fb.ru/misc/i/gallery/17625/106016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93096"/>
            <a:ext cx="3240360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50754947"/>
      </p:ext>
    </p:extLst>
  </p:cSld>
  <p:clrMapOvr>
    <a:masterClrMapping/>
  </p:clrMapOvr>
  <p:transition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myslide.ru/documents_2/44459bd8ef71dc5f1c741200795dbb00/img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36712"/>
            <a:ext cx="8124056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5414494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4265166"/>
      </p:ext>
    </p:extLst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nebesnyy_gradient_2560x16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2910" y="142852"/>
            <a:ext cx="792961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Термин «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буллинг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переводе с английского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означает хулиганство.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Буллинг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– это многократное негативное психологическое давление на человека. Это происходит не только в школах, но и на работе. В результате человек, на которого направлено негативное воздействие, начинает испытывать постоянный стресс. И как результат – вынужден менять место учебы или работы. Школьный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буллинг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отличается своей жестокостью, непримиримостью.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Что такое буллинг в школе, на работе? Почему возникает буллинг и как его распознать? Можно ли бороться с буллингом и как это сделать?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257" y="3429000"/>
            <a:ext cx="4418224" cy="3313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1916832"/>
            <a:ext cx="8291264" cy="4032448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Типы 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буллинга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Физическая агрессия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Словестный </a:t>
            </a:r>
            <a:r>
              <a:rPr lang="ru-RU" sz="31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буллинг</a:t>
            </a: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Запугивание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Изоляция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Вымогательство </a:t>
            </a:r>
            <a:b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Повреждение имущества</a:t>
            </a:r>
            <a:endParaRPr lang="ru-RU" sz="3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1" name="Picture 3" descr="C:\Users\user\Desktop\11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0219">
            <a:off x="5148064" y="1484784"/>
            <a:ext cx="3816424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 descr="https://korolevriamo.ru/files/image/09/05/81/gallery!8t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941168"/>
            <a:ext cx="270705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731970"/>
      </p:ext>
    </p:extLst>
  </p:cSld>
  <p:clrMapOvr>
    <a:masterClrMapping/>
  </p:clrMapOvr>
  <p:transition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Рисунок 3" descr="nebesnyy_gradient_2560x16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0209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52533" y="249123"/>
            <a:ext cx="6527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Буллинг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 rot="10800000" flipV="1">
            <a:off x="683568" y="1484582"/>
            <a:ext cx="734481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Травля, или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буллинг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или </a:t>
            </a:r>
            <a:r>
              <a:rPr lang="ru-RU" sz="20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моббинг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это негативные действия со стороны одного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или нескольких человек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отношении 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другого 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человека на протяжении длительного времени. Травля – это один из видов отвержения, психологического насилия.</a:t>
            </a:r>
            <a:endParaRPr lang="ru-RU" sz="20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5123" name="Picture 3" descr="C:\Users\user\Desktop\Кл. час Травля\травля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238093"/>
            <a:ext cx="4608512" cy="3287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user\Desktop\Кл. час Травля\травля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026291"/>
            <a:ext cx="3636683" cy="24244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Подзаголовок 10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nebesnyy_gradient_2560x16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0"/>
            <a:ext cx="9144000" cy="6858000"/>
          </a:xfrm>
          <a:prstGeom prst="rect">
            <a:avLst/>
          </a:prstGeom>
        </p:spPr>
      </p:pic>
      <p:pic>
        <p:nvPicPr>
          <p:cNvPr id="6150" name="Picture 6" descr="http://sputnik.by/images/101717/23/10171723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15932" y="-20216978"/>
            <a:ext cx="33337500" cy="22831425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827584" y="993718"/>
            <a:ext cx="7344816" cy="476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Жертвой травли может стать кто угодно, независимо от внешнего вида и особенностей личности. "Козлом отпущения" может стать каждый. Это иллюзия, что для этого надо быть каким-то особо ненормальным. Да, иногда и так бывает. А иногда и вовсе наоборот. И вообще как угодно. Очки (веснушки), толщина (худоба), национальность, бедная одежда - все подойдет.   Правда, есть некоторые особенности, которые могут привести к тому, что ты станешь жертвой: обидчивость, замкнутость, отклонения в здоровье, низкая самооценка…</a:t>
            </a:r>
            <a:endParaRPr lang="ru-RU" sz="24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720080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Последствия</a:t>
            </a:r>
            <a:endParaRPr lang="ru-RU" sz="4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одзаголовок 22"/>
          <p:cNvSpPr>
            <a:spLocks noGrp="1"/>
          </p:cNvSpPr>
          <p:nvPr>
            <p:ph type="subTitle" idx="1"/>
          </p:nvPr>
        </p:nvSpPr>
        <p:spPr>
          <a:xfrm>
            <a:off x="467544" y="1268760"/>
            <a:ext cx="8136904" cy="3760441"/>
          </a:xfrm>
        </p:spPr>
        <p:txBody>
          <a:bodyPr>
            <a:no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Самые тяжелые последствия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для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жертв: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снижение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уверенности в себе;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уменьшение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способности и желания учиться из-за нежелания ходить в школу;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поиски внешкольного круга друзей, которыми могут оказаться кто угодно;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последствия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для здоровья;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переживание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постоянных негативных эмоций;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возникновение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депрессии, в особо тяжелых случаях – попытки суицида;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последствия во взрослой жизни – проблемы с созданием семьи, с выбором профессии, с поиском друзей.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569" name="Rectangle 17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nebesnyy_gradient_2560x16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-27384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1560" y="-5678"/>
            <a:ext cx="7920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000" b="1" dirty="0" smtClean="0"/>
          </a:p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Условие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7053" y="524398"/>
            <a:ext cx="864399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1108959"/>
            <a:ext cx="7704856" cy="51635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Если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Ваш ребенок обнаружил,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что кого-то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травят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 поделился с Вами,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первое условие –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НЕРАВНОДУШИЕ.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Правила, которым нужно научить детей: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 поддразнивайте человека, если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вы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 знаете его достаточно хорошо и не уверены в его чувстве юмора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 распространяйте сплетни и слухи о других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 игнорируйте человека, особенно если его травят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 распространяйте в интернете информацию о человеке без его согласия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ситуации травли: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Если ваши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друзья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начинают сплетничать, дайте понять, что вы осуждаете это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Если в вашем коллективе кого-то травят, не молчите. Скажите о недопустимости таких действий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Если вы видите, как кого-то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травят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 боитесь за этого человека, сообщите </a:t>
            </a:r>
            <a:r>
              <a:rPr lang="ru-RU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классному руководителю 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или школьному психологу</a:t>
            </a:r>
            <a:endParaRPr lang="ru-RU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ибербуллинг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2108639"/>
            <a:ext cx="417646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Если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Вашего ребенка 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травят в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сети научите его: 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Не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отвечать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на травлю в онлайн-пространстве. Если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пытаются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оскорблять смс-сообщениями, через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Вконтакт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Фэйсбук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и другие социальные сети, через электронную почту, не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отвечать. Особенно,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если послания анонимные.</a:t>
            </a:r>
            <a:endParaRPr lang="ru-RU" sz="2400" dirty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8194" name="Picture 2" descr="http://xn--12-6kcdtbuo3ab6awe.xn--p1ai/upload/images/upl_1518032976_19298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2276872"/>
            <a:ext cx="4536504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906875"/>
      </p:ext>
    </p:extLst>
  </p:cSld>
  <p:clrMapOvr>
    <a:masterClrMapping/>
  </p:clrMapOvr>
  <p:transition>
    <p:fade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221</TotalTime>
  <Words>433</Words>
  <Application>Microsoft Office PowerPoint</Application>
  <PresentationFormat>Экран (4:3)</PresentationFormat>
  <Paragraphs>45</Paragraphs>
  <Slides>10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Презентация PowerPoint</vt:lpstr>
      <vt:lpstr>Презентация PowerPoint</vt:lpstr>
      <vt:lpstr>Презентация PowerPoint</vt:lpstr>
      <vt:lpstr>                Типы буллинга: 1. Физическая агрессия 2. Словестный буллинг 3. Запугивание 4. Изоляция 5. Вымогательство  6. Повреждение имущества</vt:lpstr>
      <vt:lpstr>Презентация PowerPoint</vt:lpstr>
      <vt:lpstr>Презентация PowerPoint</vt:lpstr>
      <vt:lpstr>Последствия</vt:lpstr>
      <vt:lpstr>Презентация PowerPoint</vt:lpstr>
      <vt:lpstr>Кибербуллинг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Easy</dc:creator>
  <cp:lastModifiedBy>Пользователь Windows</cp:lastModifiedBy>
  <cp:revision>40</cp:revision>
  <dcterms:created xsi:type="dcterms:W3CDTF">2017-01-09T05:23:56Z</dcterms:created>
  <dcterms:modified xsi:type="dcterms:W3CDTF">2024-11-11T17:41:55Z</dcterms:modified>
</cp:coreProperties>
</file>