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6" r:id="rId2"/>
    <p:sldId id="265" r:id="rId3"/>
    <p:sldId id="262" r:id="rId4"/>
    <p:sldId id="267" r:id="rId5"/>
    <p:sldId id="256" r:id="rId6"/>
    <p:sldId id="257" r:id="rId7"/>
    <p:sldId id="263" r:id="rId8"/>
    <p:sldId id="264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>
        <p:scale>
          <a:sx n="76" d="100"/>
          <a:sy n="76" d="100"/>
        </p:scale>
        <p:origin x="-8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EFB2-0D5E-4074-92F6-E3AD6AA7DCFF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48C44-3476-4A8F-88DF-13E78BF62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5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2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5DDFF9-2062-41DE-8DE0-A62A8C9CF55D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52928" cy="4752528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образовательной среде»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b.ru/misc/i/gallery/17625/106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549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slide.ru/documents_2/44459bd8ef71dc5f1c741200795dbb00/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240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144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2651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переводе с английского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означает хулиганство.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многократное негативное психологическое давление на человека. Это происходит не только в школах, но и на работе. В результате человек, на которого направлено негативное воздействие, начинает испытывать постоянный стресс. И как результат – вынужден менять место учебы или работы. Школьный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отличается своей жестокостью, непримиримостью.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Что такое буллинг в школе, на работе? Почему возникает буллинг и как его распознать? Можно ли бороться с буллингом и как это сделать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7" y="3429000"/>
            <a:ext cx="4418224" cy="33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91264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Физическая агрессия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Словестный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Запугивание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Изоляция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Вымогательство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Повреждение имущества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219">
            <a:off x="5148064" y="1484784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korolevriamo.ru/files/image/09/05/81/gallery!8t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70705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319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0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33" y="249123"/>
            <a:ext cx="652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83568" y="1484582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буллинг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моббинг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это негативные действия со стороны одного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нескольких человек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отношении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другого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человека на протяжении длительного времени. Травля – это один из видов отвержения, психологического насилия.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3" name="Picture 3" descr="C:\Users\user\Desktop\Кл. час Травля\травля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8093"/>
            <a:ext cx="4608512" cy="32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л. час Травля\травл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6291"/>
            <a:ext cx="3636683" cy="24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pic>
        <p:nvPicPr>
          <p:cNvPr id="6150" name="Picture 6" descr="http://sputnik.by/images/101717/23/1017172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932" y="-20216978"/>
            <a:ext cx="33337500" cy="228314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993718"/>
            <a:ext cx="734481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Жертвой травли может стать кто угодно, независимо от внешнего вида и особенностей личности. "Козлом отпущения" может стать каждый. Это иллюзия, что для этого надо быть каким-то особо ненормальным. Да, иногда и так бывает. А иногда и вовсе наоборот. И вообще как угодно. Очки (веснушки), толщина (худоба), национальность, бедная одежда - все подойдет.   Правда, есть некоторые особенности, которые могут привести к тому, что ты станешь жертвой: обидчивость, замкнутость, отклонения в здоровье, низкая самооценка…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136904" cy="376044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Самые тяжелые последствия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жертв: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снижение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уверенности в себе;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уменьшение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способности и желания учиться из-за нежелания ходить в школу;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поиски внешкольного круга друзей, которыми могут оказаться кто угодно;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последствия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здоровья;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переживание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постоянных негативных эмоций;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возникновение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депрессии, в особо тяжелых случаях – попытки суицида;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последствия во взрослой жизни – проблемы с созданием семьи, с выбором профессии, с поиском друзей.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-567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53" y="524398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08959"/>
            <a:ext cx="7704856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Ваш ребенок обнаружил,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кого-то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травят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поделился с Вами,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первое условие –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НЕРАВНОДУШИЕ.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Правила, которым нужно научить детей: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поддразнивайте человека, если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знаете его достаточно хорошо и не уверены в его чувстве юмора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сплетни и слухи о других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игнорируйте человека, особенно если его травят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в интернете информацию о человеке без его согласия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ситуации травли: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ваши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друзья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начинают сплетничать, дайте понять, что вы осуждаете это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 вашем коллективе кого-то травят, не молчите. Скажите о недопустимости таких действий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видите, как кого-то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травят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боитесь за этого человека, сообщите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классному руководителю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школьному психологу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ибербуллинг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08639"/>
            <a:ext cx="41764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Вашего ребенка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травят 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сети научите его: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отвечать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травлю в онлайн-пространстве. Если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пытаются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оскорблять смс-сообщениями, через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Вконтакт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Фэйсбук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другие социальные сети, через электронную почту, не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отвечать. Особенно,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послания анонимные.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 descr="http://xn--12-6kcdtbuo3ab6awe.xn--p1ai/upload/images/upl_1518032976_192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365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0687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</TotalTime>
  <Words>433</Words>
  <Application>Microsoft Office PowerPoint</Application>
  <PresentationFormat>Экран (4:3)</PresentationFormat>
  <Paragraphs>45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                Типы буллинга: 1. Физическая агрессия 2. Словестный буллинг 3. Запугивание 4. Изоляция 5. Вымогательство  6. Повреждение имущества</vt:lpstr>
      <vt:lpstr>Презентация PowerPoint</vt:lpstr>
      <vt:lpstr>Презентация PowerPoint</vt:lpstr>
      <vt:lpstr>Последствия</vt:lpstr>
      <vt:lpstr>Презентация PowerPoint</vt:lpstr>
      <vt:lpstr>Кибербуллинг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Easy</dc:creator>
  <cp:lastModifiedBy>Пользователь Windows</cp:lastModifiedBy>
  <cp:revision>40</cp:revision>
  <dcterms:created xsi:type="dcterms:W3CDTF">2017-01-09T05:23:56Z</dcterms:created>
  <dcterms:modified xsi:type="dcterms:W3CDTF">2024-11-11T17:41:55Z</dcterms:modified>
</cp:coreProperties>
</file>