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9B897EE-BEC9-2034-9B1E-5EB57D1B0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828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Дистанционное обучение стало одной из наиболее распространенных форм обучения в  погодных условиях. Мы хотим дать вам советы подготовить ребенка к этим условиям.</dc:title>
  <dc:creator>Администратор</dc:creator>
  <cp:lastModifiedBy>пк</cp:lastModifiedBy>
  <cp:revision>2</cp:revision>
  <dcterms:created xsi:type="dcterms:W3CDTF">2024-11-22T05:13:58Z</dcterms:created>
  <dcterms:modified xsi:type="dcterms:W3CDTF">2024-11-22T08:56:33Z</dcterms:modified>
</cp:coreProperties>
</file>