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4" r:id="rId7"/>
    <p:sldId id="261" r:id="rId8"/>
    <p:sldId id="262" r:id="rId9"/>
    <p:sldId id="263" r:id="rId10"/>
    <p:sldId id="267" r:id="rId11"/>
    <p:sldId id="265" r:id="rId12"/>
    <p:sldId id="266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dirty="0"/>
              <a:t>11/27/2020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11/27/2020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11/27/2020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11/27/2020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11/27/2020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11/27/2020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11/27/2020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1600" y="1304641"/>
            <a:ext cx="9448800" cy="1825096"/>
          </a:xfrm>
        </p:spPr>
        <p:txBody>
          <a:bodyPr/>
          <a:lstStyle/>
          <a:p>
            <a:pPr algn="ctr"/>
            <a:r>
              <a:rPr lang="ru-RU" dirty="0" smtClean="0"/>
              <a:t>Психическое здоровье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001656"/>
            <a:ext cx="9448800" cy="685800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 Иногда ты встаешь утром с постели и думаешь «Я не справлюсь», но внутри смеешься – вспоминая те времена, когда чувствовал себя также – </a:t>
            </a:r>
            <a:r>
              <a:rPr lang="ru-RU" b="1" dirty="0"/>
              <a:t>Чарльз </a:t>
            </a:r>
            <a:r>
              <a:rPr lang="ru-RU" b="1" dirty="0" err="1"/>
              <a:t>Буковски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42781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02400" y="764372"/>
            <a:ext cx="5003800" cy="5636427"/>
          </a:xfrm>
        </p:spPr>
        <p:txBody>
          <a:bodyPr>
            <a:normAutofit/>
          </a:bodyPr>
          <a:lstStyle/>
          <a:p>
            <a:pPr algn="ctr"/>
            <a:r>
              <a:rPr lang="ru-RU" sz="6600" b="1" dirty="0"/>
              <a:t>Избегайте ненужной информации</a:t>
            </a:r>
            <a:br>
              <a:rPr lang="ru-RU" sz="6600" b="1" dirty="0"/>
            </a:br>
            <a:endParaRPr lang="ru-RU" sz="6600" b="1" dirty="0"/>
          </a:p>
        </p:txBody>
      </p:sp>
      <p:pic>
        <p:nvPicPr>
          <p:cNvPr id="7170" name="Picture 2" descr="9 способов сохранить свое психическое здоровье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874" y="1130374"/>
            <a:ext cx="5512738" cy="5512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3106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77892" y="764372"/>
            <a:ext cx="4828308" cy="5534827"/>
          </a:xfrm>
        </p:spPr>
        <p:txBody>
          <a:bodyPr>
            <a:normAutofit/>
          </a:bodyPr>
          <a:lstStyle/>
          <a:p>
            <a:pPr algn="ctr"/>
            <a:r>
              <a:rPr lang="ru-RU" sz="6600" b="1" dirty="0"/>
              <a:t>Разорвите отношения</a:t>
            </a:r>
            <a:br>
              <a:rPr lang="ru-RU" sz="6600" b="1" dirty="0"/>
            </a:br>
            <a:endParaRPr lang="ru-RU" sz="6600" b="1" dirty="0"/>
          </a:p>
        </p:txBody>
      </p:sp>
      <p:pic>
        <p:nvPicPr>
          <p:cNvPr id="8194" name="Picture 2" descr="9 способов сохранить свое психическое здоровье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322" y="808724"/>
            <a:ext cx="5908278" cy="5908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16953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06837" y="1087646"/>
            <a:ext cx="5779654" cy="5359336"/>
          </a:xfrm>
        </p:spPr>
        <p:txBody>
          <a:bodyPr>
            <a:noAutofit/>
          </a:bodyPr>
          <a:lstStyle/>
          <a:p>
            <a:pPr algn="ctr"/>
            <a:r>
              <a:rPr lang="ru-RU" sz="6600" b="1" dirty="0"/>
              <a:t>Формируйте приятный круг общения</a:t>
            </a:r>
            <a:br>
              <a:rPr lang="ru-RU" sz="6600" b="1" dirty="0"/>
            </a:br>
            <a:endParaRPr lang="ru-RU" sz="6600" b="1" dirty="0"/>
          </a:p>
        </p:txBody>
      </p:sp>
      <p:pic>
        <p:nvPicPr>
          <p:cNvPr id="9218" name="Picture 2" descr="9 способов сохранить свое психическое здоровье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037" y="1195027"/>
            <a:ext cx="5540447" cy="5540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4691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6327" y="1246910"/>
            <a:ext cx="11600873" cy="5405886"/>
          </a:xfrm>
        </p:spPr>
        <p:txBody>
          <a:bodyPr>
            <a:normAutofit lnSpcReduction="10000"/>
          </a:bodyPr>
          <a:lstStyle/>
          <a:p>
            <a:r>
              <a:rPr lang="ru-RU" dirty="0"/>
              <a:t>Согласно Всемирной Организации Здравоохранения у психического здоровья следующие составляющие:</a:t>
            </a:r>
            <a:br>
              <a:rPr lang="ru-RU" dirty="0"/>
            </a:br>
            <a:r>
              <a:rPr lang="ru-RU" dirty="0"/>
              <a:t>1. Отсутствие психических расстройств (а также наблюдаемых симптомов и синдромов оных);</a:t>
            </a:r>
            <a:br>
              <a:rPr lang="ru-RU" dirty="0"/>
            </a:br>
            <a:r>
              <a:rPr lang="ru-RU" dirty="0"/>
              <a:t>2. Отсутствие жалоб на психическое состояние (всё хорошо с памятью, мышлением, поведенческими реакциями, эмоциональностью и т.д.).</a:t>
            </a:r>
          </a:p>
          <a:p>
            <a:r>
              <a:rPr lang="ru-RU" dirty="0"/>
              <a:t>Психическое здоровье является частью здоровья </a:t>
            </a:r>
            <a:r>
              <a:rPr lang="ru-RU" dirty="0" err="1"/>
              <a:t>вцелом</a:t>
            </a:r>
            <a:r>
              <a:rPr lang="ru-RU" dirty="0"/>
              <a:t>.</a:t>
            </a:r>
            <a:br>
              <a:rPr lang="ru-RU" dirty="0"/>
            </a:br>
            <a:r>
              <a:rPr lang="ru-RU" dirty="0"/>
              <a:t>В более широком смысле, психическое здоровье — это состояние благополучия, в котором человек:</a:t>
            </a:r>
            <a:br>
              <a:rPr lang="ru-RU" dirty="0"/>
            </a:br>
            <a:r>
              <a:rPr lang="ru-RU" dirty="0"/>
              <a:t>- реализует свои способности, .</a:t>
            </a:r>
            <a:br>
              <a:rPr lang="ru-RU" dirty="0"/>
            </a:br>
            <a:r>
              <a:rPr lang="ru-RU" dirty="0"/>
              <a:t>- может противостоять обычным жизненным стрессам, .</a:t>
            </a:r>
            <a:br>
              <a:rPr lang="ru-RU" dirty="0"/>
            </a:br>
            <a:r>
              <a:rPr lang="ru-RU" dirty="0"/>
              <a:t>- продуктивно работать и вносить вклад в своё сообщество, .</a:t>
            </a:r>
            <a:br>
              <a:rPr lang="ru-RU" dirty="0"/>
            </a:br>
            <a:r>
              <a:rPr lang="ru-RU" dirty="0"/>
              <a:t>- состоять в гармоничных отношениях хотя бы с несколькими другими людьми, .</a:t>
            </a:r>
            <a:br>
              <a:rPr lang="ru-RU" dirty="0"/>
            </a:br>
            <a:r>
              <a:rPr lang="ru-RU" dirty="0"/>
              <a:t>- способен адекватно реагировать на внешние события.</a:t>
            </a:r>
          </a:p>
          <a:p>
            <a:r>
              <a:rPr lang="ru-RU" dirty="0"/>
              <a:t>В этом позитивном смысле психическое здоровье является основой благополучия человека и эффективного функционирования сообщества.</a:t>
            </a:r>
          </a:p>
          <a:p>
            <a:r>
              <a:rPr lang="ru-RU" dirty="0"/>
              <a:t>Кстати, адекватная реакция - далеко не всегда означает реакцию “по </a:t>
            </a:r>
            <a:r>
              <a:rPr lang="ru-RU" dirty="0" err="1"/>
              <a:t>дзену</a:t>
            </a:r>
            <a:r>
              <a:rPr lang="ru-RU" dirty="0"/>
              <a:t>”.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13318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745" y="2050473"/>
            <a:ext cx="10150764" cy="3823854"/>
          </a:xfrm>
        </p:spPr>
        <p:txBody>
          <a:bodyPr>
            <a:normAutofit/>
          </a:bodyPr>
          <a:lstStyle/>
          <a:p>
            <a:pPr algn="ctr"/>
            <a:r>
              <a:rPr lang="ru-RU" sz="6000" b="1" dirty="0"/>
              <a:t>9 способов сохранить свое психическое здоровье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29506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9 способов сохранить свое психическое здоровье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288" y="1052945"/>
            <a:ext cx="6871004" cy="5730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92292" y="718222"/>
            <a:ext cx="4526968" cy="4260177"/>
          </a:xfrm>
        </p:spPr>
        <p:txBody>
          <a:bodyPr>
            <a:normAutofit/>
          </a:bodyPr>
          <a:lstStyle/>
          <a:p>
            <a:r>
              <a:rPr lang="ru-RU" sz="6000" b="1" dirty="0"/>
              <a:t>Решите проблемы со сном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61420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20872" y="764372"/>
            <a:ext cx="4985327" cy="5082245"/>
          </a:xfrm>
        </p:spPr>
        <p:txBody>
          <a:bodyPr>
            <a:normAutofit/>
          </a:bodyPr>
          <a:lstStyle/>
          <a:p>
            <a:r>
              <a:rPr lang="ru-RU" dirty="0"/>
              <a:t>Не стесняйтесь ходить к психологу</a:t>
            </a:r>
            <a:br>
              <a:rPr lang="ru-RU" dirty="0"/>
            </a:br>
            <a:endParaRPr lang="ru-RU" dirty="0"/>
          </a:p>
        </p:txBody>
      </p:sp>
      <p:pic>
        <p:nvPicPr>
          <p:cNvPr id="2050" name="Picture 2" descr="9 способов сохранить свое психическое здоровье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63" y="966571"/>
            <a:ext cx="5891429" cy="5891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2352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81091" y="764373"/>
            <a:ext cx="4625109" cy="5414754"/>
          </a:xfrm>
        </p:spPr>
        <p:txBody>
          <a:bodyPr/>
          <a:lstStyle/>
          <a:p>
            <a:pPr algn="ctr"/>
            <a:r>
              <a:rPr lang="ru-RU" sz="6600" b="1" dirty="0"/>
              <a:t>Ешьте йогурт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074" name="Picture 2" descr="9 способов сохранить свое психическое здоровье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837" y="1086644"/>
            <a:ext cx="5771356" cy="5771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94364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85527" y="1216954"/>
            <a:ext cx="5207000" cy="5377809"/>
          </a:xfrm>
        </p:spPr>
        <p:txBody>
          <a:bodyPr>
            <a:normAutofit/>
          </a:bodyPr>
          <a:lstStyle/>
          <a:p>
            <a:pPr algn="ctr"/>
            <a:r>
              <a:rPr lang="ru-RU" sz="6600" b="1" dirty="0"/>
              <a:t>Не злоупотребляйте кофе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098" name="Picture 2" descr="9 способов сохранить свое психическое здоровье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227" y="1216955"/>
            <a:ext cx="5641046" cy="5641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28554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82690" y="1235427"/>
            <a:ext cx="4625109" cy="4574245"/>
          </a:xfrm>
        </p:spPr>
        <p:txBody>
          <a:bodyPr>
            <a:normAutofit/>
          </a:bodyPr>
          <a:lstStyle/>
          <a:p>
            <a:pPr algn="ctr"/>
            <a:r>
              <a:rPr lang="ru-RU" sz="6600" b="1" dirty="0"/>
              <a:t>Ловите солнце</a:t>
            </a:r>
            <a:br>
              <a:rPr lang="ru-RU" sz="6600" b="1" dirty="0"/>
            </a:br>
            <a:endParaRPr lang="ru-RU" sz="6600" b="1" dirty="0"/>
          </a:p>
        </p:txBody>
      </p:sp>
      <p:pic>
        <p:nvPicPr>
          <p:cNvPr id="5122" name="Picture 2" descr="9 способов сохранить свое психическое здоровье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255" y="1022786"/>
            <a:ext cx="5352471" cy="5352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04229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36508" y="1071419"/>
            <a:ext cx="4615873" cy="5377809"/>
          </a:xfrm>
        </p:spPr>
        <p:txBody>
          <a:bodyPr>
            <a:normAutofit/>
          </a:bodyPr>
          <a:lstStyle/>
          <a:p>
            <a:pPr algn="ctr"/>
            <a:r>
              <a:rPr lang="ru-RU" sz="6600" b="1" dirty="0"/>
              <a:t>Уделите себе время</a:t>
            </a:r>
            <a:br>
              <a:rPr lang="ru-RU" sz="6600" b="1" dirty="0"/>
            </a:br>
            <a:endParaRPr lang="ru-RU" sz="6600" b="1" dirty="0"/>
          </a:p>
        </p:txBody>
      </p:sp>
      <p:pic>
        <p:nvPicPr>
          <p:cNvPr id="6146" name="Picture 2" descr="9 способов сохранить свое психическое здоровье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527" y="1071419"/>
            <a:ext cx="5621298" cy="5621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3379274"/>
      </p:ext>
    </p:extLst>
  </p:cSld>
  <p:clrMapOvr>
    <a:masterClrMapping/>
  </p:clrMapOvr>
</p:sld>
</file>

<file path=ppt/theme/theme1.xml><?xml version="1.0" encoding="utf-8"?>
<a:theme xmlns:a="http://schemas.openxmlformats.org/drawingml/2006/main" name="След самолета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E5224E"/>
      </a:accent1>
      <a:accent2>
        <a:srgbClr val="9D074E"/>
      </a:accent2>
      <a:accent3>
        <a:srgbClr val="7F2294"/>
      </a:accent3>
      <a:accent4>
        <a:srgbClr val="8D65EA"/>
      </a:accent4>
      <a:accent5>
        <a:srgbClr val="588FE2"/>
      </a:accent5>
      <a:accent6>
        <a:srgbClr val="127CA4"/>
      </a:accent6>
      <a:hlink>
        <a:srgbClr val="FB4AB6"/>
      </a:hlink>
      <a:folHlink>
        <a:srgbClr val="F98FE9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6DB8EB18-3657-4051-A897-2ED38832359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TM04033937[[fn=След самолета]]</Template>
  <TotalTime>764</TotalTime>
  <Words>41</Words>
  <Application>Microsoft Office PowerPoint</Application>
  <PresentationFormat>Широкоэкранный</PresentationFormat>
  <Paragraphs>16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Arial</vt:lpstr>
      <vt:lpstr>Century Gothic</vt:lpstr>
      <vt:lpstr>След самолета</vt:lpstr>
      <vt:lpstr>Психическое здоровье</vt:lpstr>
      <vt:lpstr>Презентация PowerPoint</vt:lpstr>
      <vt:lpstr>9 способов сохранить свое психическое здоровье </vt:lpstr>
      <vt:lpstr>Решите проблемы со сном </vt:lpstr>
      <vt:lpstr>Не стесняйтесь ходить к психологу </vt:lpstr>
      <vt:lpstr>Ешьте йогурт </vt:lpstr>
      <vt:lpstr>Не злоупотребляйте кофе </vt:lpstr>
      <vt:lpstr>Ловите солнце </vt:lpstr>
      <vt:lpstr>Уделите себе время </vt:lpstr>
      <vt:lpstr>Избегайте ненужной информации </vt:lpstr>
      <vt:lpstr>Разорвите отношения </vt:lpstr>
      <vt:lpstr>Формируйте приятный круг общения 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Психическое здоровье</dc:title>
  <dc:creator>Валентина Шамсутдинова</dc:creator>
  <cp:lastModifiedBy>Валентина Шамсутдинова</cp:lastModifiedBy>
  <cp:revision>6</cp:revision>
  <dcterms:created xsi:type="dcterms:W3CDTF">2020-11-27T05:42:01Z</dcterms:created>
  <dcterms:modified xsi:type="dcterms:W3CDTF">2020-11-27T18:26:50Z</dcterms:modified>
</cp:coreProperties>
</file>