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304641"/>
            <a:ext cx="9448800" cy="1825096"/>
          </a:xfrm>
        </p:spPr>
        <p:txBody>
          <a:bodyPr/>
          <a:lstStyle/>
          <a:p>
            <a:pPr algn="ctr"/>
            <a:r>
              <a:rPr lang="ru-RU" dirty="0" smtClean="0"/>
              <a:t>Психическое здоровье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1656"/>
            <a:ext cx="9448800" cy="6858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 Иногда ты встаешь утром с постели и думаешь «Я не справлюсь», но внутри смеешься – вспоминая те времена, когда чувствовал себя также – </a:t>
            </a:r>
            <a:r>
              <a:rPr lang="ru-RU" b="1" dirty="0"/>
              <a:t>Чарльз </a:t>
            </a:r>
            <a:r>
              <a:rPr lang="ru-RU" b="1" dirty="0" err="1"/>
              <a:t>Буковски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27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0" y="764372"/>
            <a:ext cx="5003800" cy="5636427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Избегайте ненужной информации</a:t>
            </a:r>
            <a:br>
              <a:rPr lang="ru-RU" sz="6600" b="1" dirty="0"/>
            </a:br>
            <a:endParaRPr lang="ru-RU" sz="6600" b="1" dirty="0"/>
          </a:p>
        </p:txBody>
      </p:sp>
      <p:pic>
        <p:nvPicPr>
          <p:cNvPr id="7170" name="Picture 2" descr="9 способов сохранить свое психическое здоровь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4" y="1130374"/>
            <a:ext cx="5512738" cy="55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0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7892" y="764372"/>
            <a:ext cx="4828308" cy="5534827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Разорвите отношения</a:t>
            </a:r>
            <a:br>
              <a:rPr lang="ru-RU" sz="6600" b="1" dirty="0"/>
            </a:br>
            <a:endParaRPr lang="ru-RU" sz="6600" b="1" dirty="0"/>
          </a:p>
        </p:txBody>
      </p:sp>
      <p:pic>
        <p:nvPicPr>
          <p:cNvPr id="8194" name="Picture 2" descr="9 способов сохранить свое психическое здоровь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2" y="808724"/>
            <a:ext cx="5908278" cy="590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69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37" y="1087646"/>
            <a:ext cx="5779654" cy="535933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/>
              <a:t>Формируйте приятный круг общения</a:t>
            </a:r>
            <a:br>
              <a:rPr lang="ru-RU" sz="6600" b="1" dirty="0"/>
            </a:br>
            <a:endParaRPr lang="ru-RU" sz="6600" b="1" dirty="0"/>
          </a:p>
        </p:txBody>
      </p:sp>
      <p:pic>
        <p:nvPicPr>
          <p:cNvPr id="9218" name="Picture 2" descr="9 способов сохранить свое психическое здоровь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7" y="1195027"/>
            <a:ext cx="5540447" cy="554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327" y="1246910"/>
            <a:ext cx="11600873" cy="540588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Согласно Всемирной Организации Здравоохранения у психического здоровья следующие составляющие:</a:t>
            </a:r>
            <a:br>
              <a:rPr lang="ru-RU" dirty="0"/>
            </a:br>
            <a:r>
              <a:rPr lang="ru-RU" dirty="0"/>
              <a:t>1. Отсутствие психических расстройств (а также наблюдаемых симптомов и синдромов оных);</a:t>
            </a:r>
            <a:br>
              <a:rPr lang="ru-RU" dirty="0"/>
            </a:br>
            <a:r>
              <a:rPr lang="ru-RU" dirty="0"/>
              <a:t>2. Отсутствие жалоб на психическое состояние (всё хорошо с памятью, мышлением, поведенческими реакциями, эмоциональностью и т.д.).</a:t>
            </a:r>
          </a:p>
          <a:p>
            <a:r>
              <a:rPr lang="ru-RU" dirty="0"/>
              <a:t>Психическое здоровье является частью здоровья </a:t>
            </a:r>
            <a:r>
              <a:rPr lang="ru-RU" dirty="0" err="1"/>
              <a:t>вцелом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В более широком смысле, психическое здоровье — это состояние благополучия, в котором человек:</a:t>
            </a:r>
            <a:br>
              <a:rPr lang="ru-RU" dirty="0"/>
            </a:br>
            <a:r>
              <a:rPr lang="ru-RU" dirty="0"/>
              <a:t>- реализует свои способности, .</a:t>
            </a:r>
            <a:br>
              <a:rPr lang="ru-RU" dirty="0"/>
            </a:br>
            <a:r>
              <a:rPr lang="ru-RU" dirty="0"/>
              <a:t>- может противостоять обычным жизненным стрессам, .</a:t>
            </a:r>
            <a:br>
              <a:rPr lang="ru-RU" dirty="0"/>
            </a:br>
            <a:r>
              <a:rPr lang="ru-RU" dirty="0"/>
              <a:t>- продуктивно работать и вносить вклад в своё сообщество, .</a:t>
            </a:r>
            <a:br>
              <a:rPr lang="ru-RU" dirty="0"/>
            </a:br>
            <a:r>
              <a:rPr lang="ru-RU" dirty="0"/>
              <a:t>- состоять в гармоничных отношениях хотя бы с несколькими другими людьми, .</a:t>
            </a:r>
            <a:br>
              <a:rPr lang="ru-RU" dirty="0"/>
            </a:br>
            <a:r>
              <a:rPr lang="ru-RU" dirty="0"/>
              <a:t>- способен адекватно реагировать на внешние события.</a:t>
            </a:r>
          </a:p>
          <a:p>
            <a:r>
              <a:rPr lang="ru-RU" dirty="0"/>
              <a:t>В этом позитивном смысле психическое здоровье является основой благополучия человека и эффективного функционирования сообщества.</a:t>
            </a:r>
          </a:p>
          <a:p>
            <a:r>
              <a:rPr lang="ru-RU" dirty="0"/>
              <a:t>Кстати, адекватная реакция - далеко не всегда означает реакцию “по </a:t>
            </a:r>
            <a:r>
              <a:rPr lang="ru-RU" dirty="0" err="1"/>
              <a:t>дзену</a:t>
            </a:r>
            <a:r>
              <a:rPr lang="ru-RU" dirty="0"/>
              <a:t>”.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331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745" y="2050473"/>
            <a:ext cx="10150764" cy="382385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9 способов сохранить свое психическое здоровье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95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 способов сохранить свое психическое здоровь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8" y="1052945"/>
            <a:ext cx="6871004" cy="57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2292" y="718222"/>
            <a:ext cx="4526968" cy="4260177"/>
          </a:xfrm>
        </p:spPr>
        <p:txBody>
          <a:bodyPr>
            <a:normAutofit/>
          </a:bodyPr>
          <a:lstStyle/>
          <a:p>
            <a:r>
              <a:rPr lang="ru-RU" sz="6000" b="1" dirty="0"/>
              <a:t>Решите проблемы со сном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14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872" y="764372"/>
            <a:ext cx="4985327" cy="5082245"/>
          </a:xfrm>
        </p:spPr>
        <p:txBody>
          <a:bodyPr>
            <a:normAutofit/>
          </a:bodyPr>
          <a:lstStyle/>
          <a:p>
            <a:r>
              <a:rPr lang="ru-RU" dirty="0"/>
              <a:t>Не стесняйтесь ходить к психологу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9 способов сохранить свое психическое здоровь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63" y="966571"/>
            <a:ext cx="5891429" cy="58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3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1091" y="764373"/>
            <a:ext cx="4625109" cy="5414754"/>
          </a:xfrm>
        </p:spPr>
        <p:txBody>
          <a:bodyPr/>
          <a:lstStyle/>
          <a:p>
            <a:pPr algn="ctr"/>
            <a:r>
              <a:rPr lang="ru-RU" sz="6600" b="1" dirty="0"/>
              <a:t>Ешьте йогурт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9 способов сохранить свое психическое здоровь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7" y="1086644"/>
            <a:ext cx="5771356" cy="577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436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5527" y="1216954"/>
            <a:ext cx="5207000" cy="5377809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Не злоупотребляйте кофе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9 способов сохранить свое психическое здоровь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7" y="1216955"/>
            <a:ext cx="5641046" cy="564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85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2690" y="1235427"/>
            <a:ext cx="4625109" cy="457424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Ловите солнце</a:t>
            </a:r>
            <a:br>
              <a:rPr lang="ru-RU" sz="6600" b="1" dirty="0"/>
            </a:br>
            <a:endParaRPr lang="ru-RU" sz="6600" b="1" dirty="0"/>
          </a:p>
        </p:txBody>
      </p:sp>
      <p:pic>
        <p:nvPicPr>
          <p:cNvPr id="5122" name="Picture 2" descr="9 способов сохранить свое психическое здоровь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5" y="1022786"/>
            <a:ext cx="5352471" cy="535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422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508" y="1071419"/>
            <a:ext cx="4615873" cy="5377809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Уделите себе время</a:t>
            </a:r>
            <a:br>
              <a:rPr lang="ru-RU" sz="6600" b="1" dirty="0"/>
            </a:br>
            <a:endParaRPr lang="ru-RU" sz="6600" b="1" dirty="0"/>
          </a:p>
        </p:txBody>
      </p:sp>
      <p:pic>
        <p:nvPicPr>
          <p:cNvPr id="6146" name="Picture 2" descr="9 способов сохранить свое психическое здоровь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7" y="1071419"/>
            <a:ext cx="5621298" cy="562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79274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764</TotalTime>
  <Words>41</Words>
  <Application>Microsoft Office PowerPoint</Application>
  <PresentationFormat>Широкоэкранный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След самолета</vt:lpstr>
      <vt:lpstr>Психическое здоровье</vt:lpstr>
      <vt:lpstr>Презентация PowerPoint</vt:lpstr>
      <vt:lpstr>9 способов сохранить свое психическое здоровье </vt:lpstr>
      <vt:lpstr>Решите проблемы со сном </vt:lpstr>
      <vt:lpstr>Не стесняйтесь ходить к психологу </vt:lpstr>
      <vt:lpstr>Ешьте йогурт </vt:lpstr>
      <vt:lpstr>Не злоупотребляйте кофе </vt:lpstr>
      <vt:lpstr>Ловите солнце </vt:lpstr>
      <vt:lpstr>Уделите себе время </vt:lpstr>
      <vt:lpstr>Избегайте ненужной информации </vt:lpstr>
      <vt:lpstr>Разорвите отношения </vt:lpstr>
      <vt:lpstr>Формируйте приятный круг общения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Психическое здоровье</dc:title>
  <dc:creator>Валентина Шамсутдинова</dc:creator>
  <cp:lastModifiedBy>Валентина Шамсутдинова</cp:lastModifiedBy>
  <cp:revision>6</cp:revision>
  <dcterms:created xsi:type="dcterms:W3CDTF">2020-11-27T05:42:01Z</dcterms:created>
  <dcterms:modified xsi:type="dcterms:W3CDTF">2020-11-27T18:26:50Z</dcterms:modified>
</cp:coreProperties>
</file>