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1" r:id="rId2"/>
    <p:sldId id="274" r:id="rId3"/>
    <p:sldId id="275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проведения итоговой аттестации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5821" y="1713186"/>
            <a:ext cx="9627476" cy="474016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среднего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(контрольная работа) по математике (алгебре)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9 класса;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предмету по выбору –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Геометрия, Физика.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среднего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(контрольная работа) по алгебре и началам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предмету по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выбору –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Геометрия, Физика.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697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73269"/>
            <a:ext cx="8596668" cy="101950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экзаменационной работы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5517" y="830317"/>
            <a:ext cx="8849711" cy="5917323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Экзаменационная работа состоит из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частей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класс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А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 с выбором одного правильного ответа из пяти предложенных. Задания оцениваются в 1 балл.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В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8-10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заданий, требующих краткого или развёрнутого ответов.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оцениваются в 2-8 баллов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Максимальный балл - 50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класс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15 заданий с выбором одного правильного ответа из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пяти предложенных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Задания оцениваются в 1 балл.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В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8-12 заданий, требующих краткого или развёрнутого ответов.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оцениваются в 2-8 баллов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балл - 60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использовать математические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инструменты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линейка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циркуль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разрешается пользоваться калькулятором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8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Шкала перевода баллов экзамена обучающихся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(10) и 11 (12) классов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экзаменационные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232726"/>
              </p:ext>
            </p:extLst>
          </p:nvPr>
        </p:nvGraphicFramePr>
        <p:xfrm>
          <a:off x="677863" y="2160588"/>
          <a:ext cx="859631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2882">
                  <a:extLst>
                    <a:ext uri="{9D8B030D-6E8A-4147-A177-3AD203B41FA5}">
                      <a16:colId xmlns:a16="http://schemas.microsoft.com/office/drawing/2014/main" val="3448118433"/>
                    </a:ext>
                  </a:extLst>
                </a:gridCol>
                <a:gridCol w="1835642">
                  <a:extLst>
                    <a:ext uri="{9D8B030D-6E8A-4147-A177-3AD203B41FA5}">
                      <a16:colId xmlns:a16="http://schemas.microsoft.com/office/drawing/2014/main" val="79809129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3811719494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729468870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24840701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Баллы для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предметов, где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30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Баллы для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предметов, где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40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Баллы для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предметов, где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50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Баллы для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предметов, где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60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605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0-11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0-15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0-19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0-23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248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12-19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16-25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20-32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24-38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374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20-25</a:t>
                      </a:r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26-33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33-42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39-50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781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26-30</a:t>
                      </a:r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34-40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43-50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51-60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902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45078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2177</TotalTime>
  <Words>241</Words>
  <Application>Microsoft Office PowerPoint</Application>
  <PresentationFormat>Широкоэкранный</PresentationFormat>
  <Paragraphs>57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Trebuchet MS</vt:lpstr>
      <vt:lpstr>Wingdings 3</vt:lpstr>
      <vt:lpstr>Аспект</vt:lpstr>
      <vt:lpstr>Формат проведения итоговой аттестации</vt:lpstr>
      <vt:lpstr>Описание экзаменационной работы</vt:lpstr>
      <vt:lpstr>Шкала перевода баллов экзамена обучающихся  9 (10) и 11 (12) классов в экзаменационные оценки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Повышение эфективности МОДО как ключевого инструмента оценки уровня достижений учащихся.</dc:title>
  <dc:creator>Пользователь Windows</dc:creator>
  <cp:lastModifiedBy>ГорОО</cp:lastModifiedBy>
  <cp:revision>64</cp:revision>
  <dcterms:created xsi:type="dcterms:W3CDTF">2023-12-14T03:27:04Z</dcterms:created>
  <dcterms:modified xsi:type="dcterms:W3CDTF">2025-04-09T12:18:30Z</dcterms:modified>
</cp:coreProperties>
</file>