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3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23AF2-B426-4580-9904-D8E817D51E03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191AD-7D05-4868-8579-F5C8ECB480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7861" y="2229492"/>
            <a:ext cx="7062752" cy="2547889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классах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2037124" cy="2262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2363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классах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(Экзамен проводится  в письменной и устной форме)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790952"/>
              </p:ext>
            </p:extLst>
          </p:nvPr>
        </p:nvGraphicFramePr>
        <p:xfrm>
          <a:off x="1152144" y="3051672"/>
          <a:ext cx="9346931" cy="3397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1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52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859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87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күні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Мұғалімнің аты</a:t>
                      </a: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жөні,тегі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Ассистенттің аты</a:t>
                      </a: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жөні,тегі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Каирбекова Н.Т.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Даирбекова К.Б.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АсайиноваМ.Д.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Оспанова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Сарсенова Ғ.М.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5в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Шойынбаева Н.Н.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Омарова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Искакова К.С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Кажмагамбетова К.Д.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Ельтаева С.Д.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Шаймардан Г.М.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Бейсембаева А.С.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Акбанова А.Х.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5е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 Г.Т.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Кажмагамбетова К.Д.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Аушахманова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Г.А.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2363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классах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(Экзамен проводится  в письменной и устной форме)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615481"/>
              </p:ext>
            </p:extLst>
          </p:nvPr>
        </p:nvGraphicFramePr>
        <p:xfrm>
          <a:off x="658368" y="2825495"/>
          <a:ext cx="9840707" cy="3516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9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11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330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9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Омарова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Каирбекова Н.Т.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Даирбекова К.Б.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Каирбекова Н.Т.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329891"/>
                  </a:ext>
                </a:extLst>
              </a:tr>
              <a:tr h="3487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6в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АсайиноваМ.Д.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Оспанова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Искакова К.С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6617819"/>
                  </a:ext>
                </a:extLst>
              </a:tr>
              <a:tr h="3487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АсайиноваМ.Д.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Шаймардан Г.М.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Аушахманова Г.А.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0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Шаймардан Г.М.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Кожамжарова Г.С.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Сарсенова Ғ.М.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6е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Кожамжарова Г.С.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Нурбаева Д.С.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Ельтаева С.Д.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6ж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Шаймардан Г.М.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 Г.Т.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Акбанова А.Х.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6з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 Г.Т.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Кожамжарова Г.С.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Ельтаева С.Д.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7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 Г.Т.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Сарсенова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Ғ.М.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6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2363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классах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(Экзамен проводится  в письменной и устной форме)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853333"/>
              </p:ext>
            </p:extLst>
          </p:nvPr>
        </p:nvGraphicFramePr>
        <p:xfrm>
          <a:off x="896113" y="3106757"/>
          <a:ext cx="9779234" cy="3222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5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55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14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9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сынып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күні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уақыты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кабинет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Мұғалімнің аты</a:t>
                      </a:r>
                      <a:r>
                        <a:rPr lang="ru-RU" sz="1050" kern="100">
                          <a:effectLst/>
                        </a:rPr>
                        <a:t>-</a:t>
                      </a:r>
                      <a:r>
                        <a:rPr lang="en-US" sz="1050" kern="100">
                          <a:effectLst/>
                        </a:rPr>
                        <a:t>жөні,тегі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Ассистенттің аты</a:t>
                      </a:r>
                      <a:r>
                        <a:rPr lang="ru-RU" sz="1050" kern="100">
                          <a:effectLst/>
                        </a:rPr>
                        <a:t>-</a:t>
                      </a:r>
                      <a:r>
                        <a:rPr lang="en-US" sz="1050" kern="100">
                          <a:effectLst/>
                        </a:rPr>
                        <a:t>жөні,тегі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АсайиноваМ.Д.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Оспанова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Кожамжарова Г.С.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Оспанова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Шаймардан Г.М.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Омарова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7в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Ельтаева С.Д.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Кажмагамбетова К.Д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Бейсембаева А.С.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Каирбекова Н.Т.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Даирбекова К.Б.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 Г.Т.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Нурбаева Д.С.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Сарсенова Ғ.М.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7е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Кажмагамбетова К.Д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Шойынбаева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Н.Н.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2363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классах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(Экзамен проводится  в письменной и устной форме)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372075"/>
              </p:ext>
            </p:extLst>
          </p:nvPr>
        </p:nvGraphicFramePr>
        <p:xfrm>
          <a:off x="1520328" y="3260993"/>
          <a:ext cx="9320270" cy="3133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8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6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8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77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7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сынып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күні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уақыты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кабинет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Мұғалімнің аты</a:t>
                      </a:r>
                      <a:r>
                        <a:rPr lang="ru-RU" sz="1050" kern="100">
                          <a:effectLst/>
                        </a:rPr>
                        <a:t>-</a:t>
                      </a:r>
                      <a:r>
                        <a:rPr lang="en-US" sz="1050" kern="100">
                          <a:effectLst/>
                        </a:rPr>
                        <a:t>жөні,тегі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 dirty="0" err="1">
                          <a:effectLst/>
                        </a:rPr>
                        <a:t>Ассистенттің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аты</a:t>
                      </a:r>
                      <a:r>
                        <a:rPr lang="ru-RU" sz="1050" kern="100" dirty="0">
                          <a:effectLst/>
                        </a:rPr>
                        <a:t>-</a:t>
                      </a:r>
                      <a:r>
                        <a:rPr lang="en-US" sz="1050" kern="100" dirty="0" err="1">
                          <a:effectLst/>
                        </a:rPr>
                        <a:t>жөні,тегі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ШаймарданГ.М.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Омарова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Шойынбаева Н.Н.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Оспанова А.Е.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Сарсенова Ғ.М.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8в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Ельтаева С.Д.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Кажмагамбетова К.Д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Бейсембаева А.С.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Даирбекова К.Б.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Каирбекова Н.Т.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Ельтаева С.Д.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Шаймардан Г.М.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 Г.Т.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8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8е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Даирбекова К.Б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Ельтаева С.Д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Нурбаева Д.С.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344655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2363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классах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(Экзамен проводится  в письменной и устной форме)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01686" y="3397027"/>
          <a:ext cx="9309253" cy="2932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7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7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0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2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56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746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2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сынып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күні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уақыты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кабинет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Мұғалімнің аты</a:t>
                      </a:r>
                      <a:r>
                        <a:rPr lang="ru-RU" sz="1050" kern="100">
                          <a:effectLst/>
                        </a:rPr>
                        <a:t>-</a:t>
                      </a:r>
                      <a:r>
                        <a:rPr lang="en-US" sz="1050" kern="100">
                          <a:effectLst/>
                        </a:rPr>
                        <a:t>жөні,тегі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Ассистенттің аты</a:t>
                      </a:r>
                      <a:r>
                        <a:rPr lang="ru-RU" sz="1050" kern="100">
                          <a:effectLst/>
                        </a:rPr>
                        <a:t>-</a:t>
                      </a:r>
                      <a:r>
                        <a:rPr lang="en-US" sz="1050" kern="100">
                          <a:effectLst/>
                        </a:rPr>
                        <a:t>жөні,тегі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Каирбекова Н.Т.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Даирбекова К.Б.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АсайиноваМ.Д.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Шаймардан Г.М.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Ельтаева С.Д.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10в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28.05.2025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Шойынбаева Н.Н.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Болат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Г.Т.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612</Words>
  <Application>Microsoft Office PowerPoint</Application>
  <PresentationFormat>Широкоэкранный</PresentationFormat>
  <Paragraphs>242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5-8,10 мемлекеттік тілде оқытылатын сыныптарда «қазақ тілі» және орыс тілінде оқытылатын сыныптарда «қазақ тілі мен әдебиеті» пәні бойынша емтихан кестесі 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5-8,10 классах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5-8,10 мемлекеттік тілде оқытылатын сыныптарда «қазақ тілі» және орыс тілінде оқытылатын сыныптарда «қазақ тілі мен әдебиеті» пәні бойынша емтихан кестесі 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5-8,10 классах</dc:title>
  <dc:creator>Гульмира Шаймардан</dc:creator>
  <cp:lastModifiedBy>Пользователь СОПШДО-17</cp:lastModifiedBy>
  <cp:revision>7</cp:revision>
  <dcterms:created xsi:type="dcterms:W3CDTF">2024-05-13T03:36:00Z</dcterms:created>
  <dcterms:modified xsi:type="dcterms:W3CDTF">2025-05-14T11:32:46Z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02D89DFEF054422CAD8ACABEFDC4CB16_12</vt:lpwstr>
  </property>
  <property fmtid="{D5CDD505-2E9C-101B-9397-08002B2CF9AE}" pid="3" name="KSOProductBuildVer">
    <vt:lpwstr>1049-12.2.0.13431</vt:lpwstr>
  </property>
</Properties>
</file>