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9" r:id="rId3"/>
    <p:sldId id="263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23AF2-B426-4580-9904-D8E817D51E03}" type="datetimeFigureOut">
              <a:rPr lang="ru-RU" smtClean="0"/>
              <a:t>14.05.2025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191AD-7D05-4868-8579-F5C8ECB4803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23AF2-B426-4580-9904-D8E817D51E03}" type="datetimeFigureOut">
              <a:rPr lang="ru-RU" smtClean="0"/>
              <a:t>14.05.2025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191AD-7D05-4868-8579-F5C8ECB4803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23AF2-B426-4580-9904-D8E817D51E03}" type="datetimeFigureOut">
              <a:rPr lang="ru-RU" smtClean="0"/>
              <a:t>14.05.2025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191AD-7D05-4868-8579-F5C8ECB4803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23AF2-B426-4580-9904-D8E817D51E03}" type="datetimeFigureOut">
              <a:rPr lang="ru-RU" smtClean="0"/>
              <a:t>14.05.2025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191AD-7D05-4868-8579-F5C8ECB4803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23AF2-B426-4580-9904-D8E817D51E03}" type="datetimeFigureOut">
              <a:rPr lang="ru-RU" smtClean="0"/>
              <a:t>14.05.2025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191AD-7D05-4868-8579-F5C8ECB4803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23AF2-B426-4580-9904-D8E817D51E03}" type="datetimeFigureOut">
              <a:rPr lang="ru-RU" smtClean="0"/>
              <a:t>14.05.2025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191AD-7D05-4868-8579-F5C8ECB4803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23AF2-B426-4580-9904-D8E817D51E03}" type="datetimeFigureOut">
              <a:rPr lang="ru-RU" smtClean="0"/>
              <a:t>14.05.2025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191AD-7D05-4868-8579-F5C8ECB4803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23AF2-B426-4580-9904-D8E817D51E03}" type="datetimeFigureOut">
              <a:rPr lang="ru-RU" smtClean="0"/>
              <a:t>14.05.2025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191AD-7D05-4868-8579-F5C8ECB4803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23AF2-B426-4580-9904-D8E817D51E03}" type="datetimeFigureOut">
              <a:rPr lang="ru-RU" smtClean="0"/>
              <a:t>14.05.2025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191AD-7D05-4868-8579-F5C8ECB4803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23AF2-B426-4580-9904-D8E817D51E03}" type="datetimeFigureOut">
              <a:rPr lang="ru-RU" smtClean="0"/>
              <a:t>14.05.2025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191AD-7D05-4868-8579-F5C8ECB4803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23AF2-B426-4580-9904-D8E817D51E03}" type="datetimeFigureOut">
              <a:rPr lang="ru-RU" smtClean="0"/>
              <a:t>14.05.2025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191AD-7D05-4868-8579-F5C8ECB4803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23AF2-B426-4580-9904-D8E817D51E03}" type="datetimeFigureOut">
              <a:rPr lang="ru-RU" smtClean="0"/>
              <a:t>14.05.2025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7191AD-7D05-4868-8579-F5C8ECB4803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17861" y="2229492"/>
            <a:ext cx="7062752" cy="2547889"/>
          </a:xfrm>
        </p:spPr>
        <p:txBody>
          <a:bodyPr>
            <a:no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5-8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оқытылатын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тілінде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оқытылатын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әдебиеті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пәні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емтихан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кестесі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График проведения экзаменов по предмету «казахский язык» в классах государственным языком обучения и по предмету «казахский язык и литература» в классах с русским языком обучения в 5-8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классах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420" y="82193"/>
            <a:ext cx="2037124" cy="226278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69475" y="528810"/>
            <a:ext cx="7601637" cy="23634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5-8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тілде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оқытылатын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сыныптарда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орыс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тілінде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оқытылатын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сыныптарда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әдебиеті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пәні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емтихан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өткізілу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кестесі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Емтихан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жазбаша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ауызша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График проведения экзаменов по предмету «казахский язык» в классах государственным языком обучения и по предмету «казахский язык и литература» в классах с русским языком обучения в 5-8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классах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(Экзамен проводится  в письменной и устной форме)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420" y="82193"/>
            <a:ext cx="1165779" cy="1294915"/>
          </a:xfrm>
          <a:prstGeom prst="rect">
            <a:avLst/>
          </a:prstGeom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0790952"/>
              </p:ext>
            </p:extLst>
          </p:nvPr>
        </p:nvGraphicFramePr>
        <p:xfrm>
          <a:off x="1152144" y="3051672"/>
          <a:ext cx="9346931" cy="3397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712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29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50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64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852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78592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387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Сынып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күні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уақыты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кабинет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Мұғалімнің аты</a:t>
                      </a:r>
                      <a:r>
                        <a:rPr lang="ru-RU" sz="11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1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жөні,тегі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Ассистенттің аты</a:t>
                      </a:r>
                      <a:r>
                        <a:rPr lang="ru-RU" sz="11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1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жөні,тегі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8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5а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26.05.2025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Каирбекова Н.Т.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Даирбекова К.Б.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2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5б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26.05.2025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АсайиноваМ.Д.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Оспанова А.Е.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Сарсенова Ғ.М.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2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5в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26.05.2025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Шойынбаева Н.Н.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Омарова А.Е.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Искакова К.С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2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5г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26.05.2025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Кажмагамбетова К.Д.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Ельтаева С.Д.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02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5д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26.05.2025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Шаймардан Г.М.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Бейсембаева А.С.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Акбанова А.Х.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88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5е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26.05.2025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Болат Г.Т.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Кажмагамбетова К.Д.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Аушахманова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Г.А.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69475" y="528810"/>
            <a:ext cx="7601637" cy="23634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5-8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тілде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оқытылатын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сыныптарда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орыс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тілінде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оқытылатын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сыныптарда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әдебиеті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пәні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емтихан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өткізілу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кестесі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Емтихан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жазбаша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ауызша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График проведения экзаменов по предмету «казахский язык» в классах государственным языком обучения и по предмету «казахский язык и литература» в классах с русским языком обучения в 5-8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классах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(Экзамен проводится  в письменной и устной форме)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420" y="82193"/>
            <a:ext cx="1165779" cy="1294915"/>
          </a:xfrm>
          <a:prstGeom prst="rect">
            <a:avLst/>
          </a:prstGeom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8615481"/>
              </p:ext>
            </p:extLst>
          </p:nvPr>
        </p:nvGraphicFramePr>
        <p:xfrm>
          <a:off x="658368" y="2825495"/>
          <a:ext cx="9840707" cy="35167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17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02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9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91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112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3309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297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6а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26.05.2025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Омарова А.Е.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Каирбекова Н.Т.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74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6б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26.05.2025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Даирбекова К.Б.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Каирбекова Н.Т.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0329891"/>
                  </a:ext>
                </a:extLst>
              </a:tr>
              <a:tr h="3487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6в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26.05.2025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АсайиноваМ.Д.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Оспанова А.Е.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Искакова К.С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6617819"/>
                  </a:ext>
                </a:extLst>
              </a:tr>
              <a:tr h="3487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6г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26.05.2025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АсайиноваМ.Д.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Шаймардан Г.М.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Аушахманова Г.А.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80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6д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26.05.2025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Шаймардан Г.М.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Кожамжарова Г.С.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Сарсенова Ғ.М.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55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6е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26.05.2025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Кожамжарова Г.С.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Нурбаева Д.С.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Ельтаева С.Д.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68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6ж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26.05.2025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Шаймардан Г.М.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Болат Г.Т.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Акбанова А.Х.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29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6з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26.05.2025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Болат Г.Т.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Кожамжарова Г.С.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Ельтаева С.Д.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87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6и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26.05.2025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Болат Г.Т.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Сарсенова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Ғ.М.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7691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69475" y="528810"/>
            <a:ext cx="7601637" cy="23634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5-8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тілде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оқытылатын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сыныптарда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орыс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тілінде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оқытылатын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сыныптарда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әдебиеті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пәні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емтихан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өткізілу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кестесі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Емтихан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жазбаша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ауызша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График проведения экзаменов по предмету «казахский язык» в классах государственным языком обучения и по предмету «казахский язык и литература» в классах с русским языком обучения в 5-8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классах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(Экзамен проводится  в письменной и устной форме)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420" y="82193"/>
            <a:ext cx="1165779" cy="1294915"/>
          </a:xfrm>
          <a:prstGeom prst="rect">
            <a:avLst/>
          </a:prstGeom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3853333"/>
              </p:ext>
            </p:extLst>
          </p:nvPr>
        </p:nvGraphicFramePr>
        <p:xfrm>
          <a:off x="896113" y="3106757"/>
          <a:ext cx="9779234" cy="32224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11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18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29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25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955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1477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090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kern="100">
                          <a:effectLst/>
                        </a:rPr>
                        <a:t>сынып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kern="100">
                          <a:effectLst/>
                        </a:rPr>
                        <a:t>күні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kern="100">
                          <a:effectLst/>
                        </a:rPr>
                        <a:t>уақыты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kern="100">
                          <a:effectLst/>
                        </a:rPr>
                        <a:t>кабинет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kern="100">
                          <a:effectLst/>
                        </a:rPr>
                        <a:t>Мұғалімнің аты</a:t>
                      </a:r>
                      <a:r>
                        <a:rPr lang="ru-RU" sz="1050" kern="100">
                          <a:effectLst/>
                        </a:rPr>
                        <a:t>-</a:t>
                      </a:r>
                      <a:r>
                        <a:rPr lang="en-US" sz="1050" kern="100">
                          <a:effectLst/>
                        </a:rPr>
                        <a:t>жөні,тегі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kern="100">
                          <a:effectLst/>
                        </a:rPr>
                        <a:t>Ассистенттің аты</a:t>
                      </a:r>
                      <a:r>
                        <a:rPr lang="ru-RU" sz="1050" kern="100">
                          <a:effectLst/>
                        </a:rPr>
                        <a:t>-</a:t>
                      </a:r>
                      <a:r>
                        <a:rPr lang="en-US" sz="1050" kern="100">
                          <a:effectLst/>
                        </a:rPr>
                        <a:t>жөні,тегі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08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7а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28.05.2025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АсайиноваМ.Д.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Оспанова А.Е.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Кожамжарова Г.С.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08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7б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28.05.2025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Оспанова А.Е.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Шаймардан Г.М.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Омарова А.Е.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08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7в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28.05.2025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Ельтаева С.Д.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Кажмагамбетова К.Д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Бейсембаева А.С.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92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7г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28.05.2025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Каирбекова Н.Т.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Даирбекова К.Б.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08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7д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28.05.2025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Болат Г.Т.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Нурбаева Д.С.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Сарсенова Ғ.М.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08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7е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28.05.2025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Кажмагамбетова К.Д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Шойынбаева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Н.Н.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69475" y="528810"/>
            <a:ext cx="7601637" cy="23634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5-8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тілде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оқытылатын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сыныптарда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орыс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тілінде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оқытылатын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сыныптарда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әдебиеті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пәні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емтихан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өткізілу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кестесі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Емтихан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жазбаша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ауызша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График проведения экзаменов по предмету «казахский язык» в классах государственным языком обучения и по предмету «казахский язык и литература» в классах с русским языком обучения в 5-8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классах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(Экзамен проводится  в письменной и устной форме)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420" y="82193"/>
            <a:ext cx="1165779" cy="1294915"/>
          </a:xfrm>
          <a:prstGeom prst="rect">
            <a:avLst/>
          </a:prstGeom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1372075"/>
              </p:ext>
            </p:extLst>
          </p:nvPr>
        </p:nvGraphicFramePr>
        <p:xfrm>
          <a:off x="1520328" y="3260993"/>
          <a:ext cx="9320270" cy="31334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87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93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21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36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784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77797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777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kern="100">
                          <a:effectLst/>
                        </a:rPr>
                        <a:t>сынып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kern="100">
                          <a:effectLst/>
                        </a:rPr>
                        <a:t>күні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kern="100">
                          <a:effectLst/>
                        </a:rPr>
                        <a:t>уақыты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kern="100">
                          <a:effectLst/>
                        </a:rPr>
                        <a:t>кабинет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kern="100">
                          <a:effectLst/>
                        </a:rPr>
                        <a:t>Мұғалімнің аты</a:t>
                      </a:r>
                      <a:r>
                        <a:rPr lang="ru-RU" sz="1050" kern="100">
                          <a:effectLst/>
                        </a:rPr>
                        <a:t>-</a:t>
                      </a:r>
                      <a:r>
                        <a:rPr lang="en-US" sz="1050" kern="100">
                          <a:effectLst/>
                        </a:rPr>
                        <a:t>жөні,тегі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kern="100" dirty="0" err="1">
                          <a:effectLst/>
                        </a:rPr>
                        <a:t>Ассистенттің</a:t>
                      </a:r>
                      <a:r>
                        <a:rPr lang="en-US" sz="1050" kern="100" dirty="0">
                          <a:effectLst/>
                        </a:rPr>
                        <a:t> </a:t>
                      </a:r>
                      <a:r>
                        <a:rPr lang="en-US" sz="1050" kern="100" dirty="0" err="1">
                          <a:effectLst/>
                        </a:rPr>
                        <a:t>аты</a:t>
                      </a:r>
                      <a:r>
                        <a:rPr lang="ru-RU" sz="1050" kern="100" dirty="0">
                          <a:effectLst/>
                        </a:rPr>
                        <a:t>-</a:t>
                      </a:r>
                      <a:r>
                        <a:rPr lang="en-US" sz="1050" kern="100" dirty="0" err="1">
                          <a:effectLst/>
                        </a:rPr>
                        <a:t>жөні,тегі</a:t>
                      </a:r>
                      <a:endParaRPr lang="ru-RU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12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8а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28.05.2025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ШаймарданГ.М.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Омарова А.Е.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79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8б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28.05.2025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Шойынбаева Н.Н.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Оспанова А.Е.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Сарсенова Ғ.М.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87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8в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28.05.2025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Ельтаева С.Д.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Кажмагамбетова К.Д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Бейсембаева А.С.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79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8г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28.05.2025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Даирбекова К.Б.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Каирбекова Н.Т.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41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8д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28.05.2025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Ельтаева С.Д.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Шаймардан Г.М.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Болат Г.Т.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448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8е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28.05.2025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Даирбекова К.Б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Ельтаева С.Д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Нурбаева Д.С.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3344655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69475" y="528810"/>
            <a:ext cx="7601637" cy="23634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5-8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тілде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оқытылатын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сыныптарда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орыс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тілінде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оқытылатын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сыныптарда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әдебиеті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пәні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емтихан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өткізілу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кестесі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Емтихан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жазбаша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ауызша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График проведения экзаменов по предмету «казахский язык» в классах государственным языком обучения и по предмету «казахский язык и литература» в классах с русским языком обучения в 5-8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классах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(Экзамен проводится  в письменной и устной форме)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420" y="82193"/>
            <a:ext cx="1165779" cy="1294915"/>
          </a:xfrm>
          <a:prstGeom prst="rect">
            <a:avLst/>
          </a:prstGeom>
        </p:spPr>
      </p:pic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101686" y="3397027"/>
          <a:ext cx="9309253" cy="29321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77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78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08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24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756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7746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326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kern="100">
                          <a:effectLst/>
                        </a:rPr>
                        <a:t>сынып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kern="100">
                          <a:effectLst/>
                        </a:rPr>
                        <a:t>күні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kern="100">
                          <a:effectLst/>
                        </a:rPr>
                        <a:t>уақыты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kern="100">
                          <a:effectLst/>
                        </a:rPr>
                        <a:t>кабинет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kern="100">
                          <a:effectLst/>
                        </a:rPr>
                        <a:t>Мұғалімнің аты</a:t>
                      </a:r>
                      <a:r>
                        <a:rPr lang="ru-RU" sz="1050" kern="100">
                          <a:effectLst/>
                        </a:rPr>
                        <a:t>-</a:t>
                      </a:r>
                      <a:r>
                        <a:rPr lang="en-US" sz="1050" kern="100">
                          <a:effectLst/>
                        </a:rPr>
                        <a:t>жөні,тегі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kern="100">
                          <a:effectLst/>
                        </a:rPr>
                        <a:t>Ассистенттің аты</a:t>
                      </a:r>
                      <a:r>
                        <a:rPr lang="ru-RU" sz="1050" kern="100">
                          <a:effectLst/>
                        </a:rPr>
                        <a:t>-</a:t>
                      </a:r>
                      <a:r>
                        <a:rPr lang="en-US" sz="1050" kern="100">
                          <a:effectLst/>
                        </a:rPr>
                        <a:t>жөні,тегі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31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10а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28.05.2025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Каирбекова Н.Т.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Даирбекова К.Б.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31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10б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28.05.2025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АсайиноваМ.Д.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Шаймардан Г.М.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Ельтаева С.Д.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31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10в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28.05.2025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15.00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Шойынбаева Н.Н.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Болат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Г.Т.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612</Words>
  <Application>Microsoft Office PowerPoint</Application>
  <PresentationFormat>Широкоэкранный</PresentationFormat>
  <Paragraphs>242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5-8,10 мемлекеттік тілде оқытылатын сыныптарда «қазақ тілі» және орыс тілінде оқытылатын сыныптарда «қазақ тілі мен әдебиеті» пәні бойынша емтихан кестесі График проведения экзаменов по предмету «казахский язык» в классах государственным языком обучения и по предмету «казахский язык и литература» в классах с русским языком обучения в 5-8,10 классах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5-8,10 мемлекеттік тілде оқытылатын сыныптарда «қазақ тілі» және орыс тілінде оқытылатын сыныптарда «қазақ тілі мен әдебиеті» пәні бойынша емтихан кестесі График проведения экзаменов по предмету «казахский язык» в классах государственным языком обучения и по предмету «казахский язык и литература» в классах с русским языком обучения в 5-8,10 классах</dc:title>
  <dc:creator>Гульмира Шаймардан</dc:creator>
  <cp:lastModifiedBy>Пользователь СОПШДО-17</cp:lastModifiedBy>
  <cp:revision>7</cp:revision>
  <dcterms:created xsi:type="dcterms:W3CDTF">2024-05-13T03:36:00Z</dcterms:created>
  <dcterms:modified xsi:type="dcterms:W3CDTF">2025-05-14T11:32:46Z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02D89DFEF054422CAD8ACABEFDC4CB16_12</vt:lpwstr>
  </property>
  <property fmtid="{D5CDD505-2E9C-101B-9397-08002B2CF9AE}" pid="3" name="KSOProductBuildVer">
    <vt:lpwstr>1049-12.2.0.13431</vt:lpwstr>
  </property>
</Properties>
</file>