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3" r:id="rId3"/>
    <p:sldId id="260" r:id="rId4"/>
    <p:sldId id="261" r:id="rId5"/>
    <p:sldId id="263" r:id="rId6"/>
    <p:sldId id="264" r:id="rId7"/>
    <p:sldId id="265" r:id="rId8"/>
    <p:sldId id="268" r:id="rId9"/>
    <p:sldId id="270" r:id="rId10"/>
    <p:sldId id="269" r:id="rId11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424" y="-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97D76-34F1-4EAF-ACA2-7FCC9D8C504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49A0A-43BB-4E78-B2E1-A8A3AC848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0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49A0A-43BB-4E78-B2E1-A8A3AC848B8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49A0A-43BB-4E78-B2E1-A8A3AC848B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49A0A-43BB-4E78-B2E1-A8A3AC848B8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49A0A-43BB-4E78-B2E1-A8A3AC848B8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49A0A-43BB-4E78-B2E1-A8A3AC848B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РАЯ\Downloads\c950a534824e0e66158b93b4caa1bc3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426080"/>
          </a:xfrm>
          <a:prstGeom prst="rect">
            <a:avLst/>
          </a:prstGeom>
          <a:ln w="190500" cap="sq">
            <a:solidFill>
              <a:srgbClr val="CC00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" y="1750030"/>
            <a:ext cx="5638800" cy="95410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ln w="3175">
                  <a:solidFill>
                    <a:schemeClr val="tx2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2400" b="1" dirty="0" smtClean="0">
                <a:ln w="3175">
                  <a:solidFill>
                    <a:schemeClr val="tx2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 ТОБЫ ТАҢҒЫ  </a:t>
            </a:r>
            <a:r>
              <a:rPr lang="kk-KZ" sz="2400" b="1" dirty="0">
                <a:ln w="3175">
                  <a:solidFill>
                    <a:schemeClr val="tx2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 </a:t>
            </a:r>
            <a:r>
              <a:rPr lang="kk-KZ" sz="2400" b="1" dirty="0" smtClean="0">
                <a:ln w="3175">
                  <a:solidFill>
                    <a:schemeClr val="tx2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КЕШЕНІ</a:t>
            </a:r>
            <a:endParaRPr lang="ru-RU" sz="2400" b="1" dirty="0">
              <a:ln w="3175">
                <a:solidFill>
                  <a:schemeClr val="tx2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5775" y="19709"/>
            <a:ext cx="4817225" cy="48013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Мамыр 1-2 апта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 жаттығу кешені 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17</a:t>
            </a:r>
            <a:endParaRPr kumimoji="0" lang="ru-RU" sz="1400" b="0" i="0" u="none" strike="noStrike" cap="none" normalizeH="0" baseline="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(құралсыз)</a:t>
            </a:r>
            <a:endParaRPr kumimoji="0" lang="ru-RU" sz="1400" b="0" i="0" u="none" strike="noStrike" cap="none" normalizeH="0" baseline="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Бір сапқа  тұру, саппен жүріп және жүгіру.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Тәрбиешінің дабылы бойынша тоқтау. Қолды жоғары көтеріп аяқтың ұшымен жүру,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қолды белге қойып өкшемен жүру.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kk-KZ" sz="140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Тік тұру, қол белде. Қолды желкеге қойып басымызды артқа шалқайту,</a:t>
            </a:r>
            <a:r>
              <a:rPr lang="ru-RU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 аяқты артқа аяқ ұшымен қою.Орнына келу.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 аяқпен қайталау. 5-6 рет. </a:t>
            </a:r>
            <a:endParaRPr kumimoji="0" lang="ru-RU" sz="140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Аяқ алшақ,қол белде. Оңға бұрылу,оң қолды жанға созу. Орнына келу,сол жаққа келу. 6 рет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Тізеге тұру,қол екі жанда. Оң аяқпен алға қою,пружинше қозғалу. Орнына келу,сол аяқпен қайталау. 5-6 4. Б.қ. Тізеге тұру, қол белде. Бір,екі оң жақ жанбасқа отыру,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қолды алға созу. Үш,төрт орнына келу. Сол жаққа қайталау.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Б.қ. Тік тұру, қол екі жанда,қос аяқтап секіру. 4 – 5 рет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Тыныс алу жаттығулары.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Жәй жүріп  аузын ашып демалып, мұрынмен шығару. Уф-уф-уф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6858000" cy="44196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771698"/>
            <a:ext cx="4876800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Бір саппен жүру. Тәрбиешінің белгісімен екі сапқа жүргізу,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шашырап жүгіру,бір саппен жүру.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 1. 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 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егізгі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тұрыс,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аяқ сәл алшақ иық көлемінде, таспаны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екі қолға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ұстап, 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1-егенде таспаны жоғары көтеріп, 2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-дегенде 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таспаға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қарап басымызды шалқайтамыз,3-дегенде басымызды төмен 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түсіріп ,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 бастапқы қалып келу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қолымыз алдымызда,1- дегенде оң жаққа бұрылу,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бастапқы қалыпқа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келу,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3-сол жаққа бұрылу, 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Б.қ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келу.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Б.қ негізгі түрыс оң қолымыз белде, сол қолмыз жоғарда оң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жоқа екірет қисаю бастапқы қалыпқа келу, сол қол белде оң қолысыз жоғарда сол жақа қисаю батапқы қалыпқа келу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 негізгі тұрыс таспаны алдымызға ұстап,аяғымызды қосып 1-дегенде отырып, 2-дегенде бастапқы қалып келу, </a:t>
            </a:r>
            <a:endParaRPr kumimoji="0" lang="kk-KZ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3-дегенде  отырып , 4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-дегенде бастапқы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қалыпқа  келу 45рет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Орамалды төменге түсіріп бір орыннан секіру. 5-6 рет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Саппен жай жүру,тыныс алу жолдарына жаттығу. 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аспаларды 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ұстап үрле»	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724400"/>
            <a:ext cx="39707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Мамыр 3-4 апта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 жаттығу кешені № 18 (таспалармен)</a:t>
            </a:r>
            <a:endParaRPr lang="ru-RU" sz="14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81289"/>
            <a:ext cx="6915053" cy="446176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3384" y="-66396"/>
            <a:ext cx="4924081" cy="443198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Қыркүйек </a:t>
            </a: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1-2 апта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 жаттығу кешені</a:t>
            </a: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1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(құралсыз)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 Негізгі бөлім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 сапқа  тұру, саппен жүріп және жүгіру. </a:t>
            </a:r>
            <a:r>
              <a:rPr lang="kk-KZ" sz="12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Педагогтың  бұйрығы </a:t>
            </a: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 тоқтау.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Қолды жоғары көтеріп аяқтың ұшымен жүру,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қолды белге қойып өкшемен жүру</a:t>
            </a: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  Жалпы дамыту жаттығулары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1.Б.қ. Тік тұру,қол белде. Қолды желкеге қойып басымызды артқа шалқайту,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 аяқты артқа аяқ ұшымен қою.Орнына келу.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Сол аяқпен қайталау. 5-6 рет. 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Б.қ. Аяқ алшақ,қол белде. Оңға бұрылу,оң қолды жанға созу. 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Орнына келу,сол жаққа келу. 6 рет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Б.қ. Тізеге тұру,қол екі жанда. Оң аяқпен алға қою,пружинше қозғалу. Орнына келу,сол аяқпен қайталау. 5-6 рет. 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Б.қ. Тізеге тұру, қол белде. Бір,екі оң жақ жанбасқа отыру,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қолды алға созу. Үш,төрт орнына келу. Сол жаққа қайталау.6 рет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Б.қ. Тік тұру, қол екі жанда,қос аяқтап секіру. 4 – 5 рет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400" i="0" u="none" strike="noStrike" cap="none" normalizeH="0" baseline="0" dirty="0">
                <a:ln>
                  <a:solidFill>
                    <a:srgbClr val="3333CC"/>
                  </a:solidFill>
                </a:ln>
                <a:solidFill>
                  <a:srgbClr val="3333CC"/>
                </a:solidFill>
                <a:effectLst/>
                <a:latin typeface="Times New Roman" pitchFamily="18" charset="0"/>
                <a:cs typeface="Times New Roman" pitchFamily="18" charset="0"/>
              </a:rPr>
              <a:t>Тыныс алу жаттығулары</a:t>
            </a:r>
            <a:r>
              <a:rPr kumimoji="0" lang="kk-KZ" sz="1200" i="0" u="none" strike="noStrike" cap="none" normalizeH="0" baseline="0" dirty="0">
                <a:ln>
                  <a:solidFill>
                    <a:srgbClr val="3333CC"/>
                  </a:solidFill>
                </a:ln>
                <a:solidFill>
                  <a:srgbClr val="3333CC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200" i="0" u="none" strike="noStrike" cap="none" normalizeH="0" baseline="0" dirty="0">
              <a:ln>
                <a:solidFill>
                  <a:srgbClr val="3333CC"/>
                </a:solidFill>
              </a:ln>
              <a:solidFill>
                <a:srgbClr val="33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Жәй жүріп  аузын ашып демалып, мұрынмен шығару.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Уф-уф-уф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1" y="4464586"/>
            <a:ext cx="6915054" cy="4880207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3384" y="4602786"/>
            <a:ext cx="4924081" cy="461664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 Негізгі</a:t>
            </a:r>
            <a:r>
              <a:rPr kumimoji="0" lang="kk-KZ" sz="1400" b="1" i="0" u="none" strike="noStrike" cap="none" normalizeH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бөлім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 саппен жүру. Тәрбиешінің белгісімен екі сапқа жүргізу,</a:t>
            </a:r>
            <a:r>
              <a:rPr kumimoji="0" lang="kk-KZ" sz="14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шашырап жүгіру,бір саппен </a:t>
            </a:r>
            <a:r>
              <a:rPr kumimoji="0" lang="kk-KZ" sz="1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жүру</a:t>
            </a:r>
            <a:endParaRPr kumimoji="0" lang="kk-KZ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 </a:t>
            </a:r>
            <a:r>
              <a:rPr lang="kk-KZ" sz="14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Жалпы даму жаттығулары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Б.қ. Тік тұру Орамалды екі қолмен ұстап,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1-дегенде жоғары көтеріп басымызды шалқайтамыз,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2-бастапқы қалып,3-дегенде орамалды жоғары көтеріп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басымызды шалқайтамыз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4-б.қ келу. 4-5рет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Б.қ.қолымыз алдымызда,1-оң жаққа бұрылу, 2-б.қ келу,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3-сол жаққа бұырылу, 4-б.қ келу. 4-5 рет.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3.Б.қ орамалды қолымызға ұстап,аяқты алшақ қойып алға </a:t>
            </a:r>
            <a:r>
              <a:rPr kumimoji="0" lang="kk-KZ" sz="14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еңкейіп аяқ ұшына орамалды тигізу.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4.Б.қ. аяғымыз қосамыз,екі қолға орамалды ұстап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алға созу,</a:t>
            </a:r>
            <a:r>
              <a:rPr kumimoji="0" lang="kk-KZ" sz="14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1-тіземізді бүгіп отыру, 2-б.қ келу 4-5рет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5.Орамалды төменге түсіріп бір орыннан секіру..5-6 рет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Тыныс алу жаттығулары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Саппен жай жүру,тыныс алу жолдарына жаттығу. 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«Сағат»-тырс-тырс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620" y="4544187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Қыркүйек 3-4 апта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 жаттығу кешені № 2  (Орамалмен)</a:t>
            </a:r>
          </a:p>
        </p:txBody>
      </p:sp>
    </p:spTree>
    <p:extLst>
      <p:ext uri="{BB962C8B-B14F-4D97-AF65-F5344CB8AC3E}">
        <p14:creationId xmlns:p14="http://schemas.microsoft.com/office/powerpoint/2010/main" val="393455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31" y="4800600"/>
            <a:ext cx="685800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31" y="7940"/>
            <a:ext cx="685800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950" y="215704"/>
            <a:ext cx="4889098" cy="43088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kk-KZ" sz="1400" b="1" dirty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Қазан 1-2 апта</a:t>
            </a: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 жаттығу кешені </a:t>
            </a: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3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(құралсыз)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Негізгі</a:t>
            </a:r>
            <a:r>
              <a:rPr kumimoji="0" lang="kk-KZ" sz="14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бөлім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 </a:t>
            </a: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саппен жүру, жүгіру. Қолды жоғары көтеріп аяқтың</a:t>
            </a:r>
            <a:r>
              <a:rPr lang="kk-KZ" sz="12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ұшымен</a:t>
            </a:r>
            <a:r>
              <a:rPr kumimoji="0" lang="kk-KZ" sz="12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жүру, қолды белге қойып өкшемен жүру.</a:t>
            </a:r>
            <a:r>
              <a:rPr kumimoji="0" lang="kk-KZ" sz="12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Үш топқа бөліну.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 Жалпы даму жаттығулары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Б.қ. Тік тұру, қол белде. Оң жаққа аттау, қолды екі жанмен жоғары көтеру. Орнына келу, сол жаққа қайталау. 5 – 6 рет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Б.қ. Аяқ алшақ, қол белде. Оңға иілу, сол қолды желкеге</a:t>
            </a:r>
            <a:r>
              <a:rPr kumimoji="0" lang="kk-KZ" sz="12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Орнына келу, сол жаққа қайталау. 5 – 6  рет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Б.қ. Тік тұру, қол белде. Бір,екі отыру,қолды алға созу.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Үш, төрт орнына келу.5-6 рет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Б.қ. Отыру, аяқ бірге,қол артта тіреулі. Аяқты алға тіке созу «бұрыш». Орнына келу. 5 – 6 рет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Б.қ. Шалқасына жату,қол желкеде. Оң аяқты тіке көтеру, оң қолмен аяқ ұшына тигізу,орнына келу.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 аяқпен қайталау. 5 – 6  рет.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Б.қ. Тік тұру, қол белде. 1 – 3</a:t>
            </a:r>
            <a:r>
              <a:rPr kumimoji="0" lang="kk-KZ" sz="12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 аяқ, 4 – 6 оң жақ  аяқпен секіру</a:t>
            </a:r>
            <a:r>
              <a:rPr kumimoji="0" lang="kk-KZ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 Тыныс алу  жаттығулары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Жәй жүру. Тыныс алу жаттығулары үлкен болып өсеміз  қолды жоғары созып,демді ішке алып, уф деп сыртқа шығару.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2004" y="4746754"/>
            <a:ext cx="4889098" cy="48320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Қазан 3-4 апта</a:t>
            </a: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 жаттығу кешені </a:t>
            </a: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</a:t>
            </a:r>
            <a:r>
              <a:rPr lang="kk-KZ" sz="1400" b="1" dirty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жалаушамен)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Бір саппен жүру. </a:t>
            </a: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Денені </a:t>
            </a: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тік ұстау. Дабыл бойынша балалар кері айналып әрі қарай жүреді. Тізесін жоғары қөтеріп</a:t>
            </a:r>
            <a:r>
              <a:rPr kumimoji="0" lang="kk-KZ" sz="14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жүру, жүгіру. Үш сапқа бөлініп тұру.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 Жалпы даму жаттығулары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Б.қ. Тіке  тұру, жалауша  алда, 1 – жалаушаны жоғары көтереміз, 2 – жалаушаны екі жанымызға түсіреміз,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– төменге  түсіру, 4 – б.қ келу. 5 – 6 рет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Б.қ. Аяқ алшақ,оң қолымыз жоғары, сол қолымыз төменде </a:t>
            </a:r>
            <a:r>
              <a:rPr kumimoji="0" lang="kk-KZ" sz="14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1 -2  алға, 3-4 артқа қозғаймыз, сол қолымызды көтеріп,</a:t>
            </a:r>
            <a:r>
              <a:rPr kumimoji="0" lang="kk-KZ" sz="14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 қолды төмен түсіріп қайталаймыз 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– 6 рет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Б.қ.жалаушаны алға ұстап,1– тізе бүгіп отыру</a:t>
            </a:r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-тұру. 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Б.қ. еденге отыру, 1–жалаушаны  жоғары  көтеріп, 2-еңкейіп</a:t>
            </a:r>
            <a:r>
              <a:rPr kumimoji="0" lang="kk-KZ" sz="14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төмен түсіру, 3-жалаушаны жоғары көтеріп,төмен түсіру. 5-6рет.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Шалқамыздан жатып, жалаушаны рул етіп велосипед тебеміз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Тыныс алу жаттығуы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Саппен жай жүру,тыныс алу жолдарына жаттығу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Насос</a:t>
            </a: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– с – с 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Пословицы и поговорки о физкультуре | aaBaby - Чем занять ребенка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словицы и поговорки о физкультуре | aaBaby - Чем занять ребенка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685800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16" y="76199"/>
            <a:ext cx="4817758" cy="430887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>
                <a:solidFill>
                  <a:srgbClr val="33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Қараша</a:t>
            </a: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 жаттығу кешені № </a:t>
            </a: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(құралсыз)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 Бір саппен тұру. Денені тік ұстау. Аяқтың ұшымен жүру,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 жоғарыда.Өкшемен жүру, қол белде.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Жүгіру.Үш топқа бөлініп тұру. </a:t>
            </a:r>
            <a:endParaRPr kumimoji="0" lang="ru-RU" sz="130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 1. Б.Қ. Тік тұру, қол белде.Қолды екі жанынан жоғары көтеру.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Созылу,орнына келу. 5рет.</a:t>
            </a:r>
            <a:endParaRPr kumimoji="0" lang="ru-RU" sz="130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Б.Қ. Аяқ иық деңгейінде. Қол артта.1</a:t>
            </a:r>
            <a:r>
              <a:rPr kumimoji="0" lang="kk-KZ" sz="1300" i="0" u="none" strike="noStrike" cap="none" normalizeH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 екі жаққа созу,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– оңға иілу, қолды жоғары созу. 3 – тік  тұру, қолды екі жаққа созу. 4 – орнына келу. Сол жаққа қайталау 4</a:t>
            </a:r>
            <a:r>
              <a:rPr kumimoji="0" lang="kk-KZ" sz="1300" i="0" u="none" strike="noStrike" cap="none" normalizeH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lang="kk-KZ" sz="13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р</a:t>
            </a: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ет.</a:t>
            </a:r>
            <a:endParaRPr kumimoji="0" lang="ru-RU" sz="130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3.Б.Қ қолымызды алдымызға ұстап қайшылаймыз 4 – 5 рет</a:t>
            </a:r>
            <a:endParaRPr kumimoji="0" lang="ru-RU" sz="130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Б.Қ. Аяқ алшақ,қолды екі жаққа созу. Бір,екі терең отырып,тізені құшақтау,басты түсіру.Үш,төрт орнына келу.5-6</a:t>
            </a:r>
            <a:endParaRPr kumimoji="0" lang="ru-RU" sz="130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Б.Қ аяғымыз сәл ашамыз оң қолымызды сол аяққа тигіземіз,</a:t>
            </a:r>
            <a:r>
              <a:rPr kumimoji="0" lang="kk-KZ" sz="1300" i="0" u="none" strike="noStrike" cap="none" normalizeH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 қолымызды оң жаққа тигіземіз б.Қ келу 5-6</a:t>
            </a:r>
            <a:r>
              <a:rPr kumimoji="0" lang="kk-KZ" sz="1300" i="0" u="none" strike="noStrike" cap="none" normalizeH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рет</a:t>
            </a:r>
            <a:endParaRPr kumimoji="0" lang="ru-RU" sz="130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6.Б.Қ. Тік тұру ,қол белде. Орнында қос аяқтап секіру. 7-8</a:t>
            </a:r>
            <a:r>
              <a:rPr kumimoji="0" lang="kk-KZ" sz="1300" i="0" u="none" strike="noStrike" cap="none" normalizeH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рет</a:t>
            </a:r>
            <a:endParaRPr kumimoji="0" lang="ru-RU" sz="130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Бір саппен жүріп, терең демалу.</a:t>
            </a:r>
            <a:endParaRPr kumimoji="0" lang="ru-RU" sz="130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30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«Шар үру» уф – уф – уф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93" y="4394200"/>
            <a:ext cx="1853694" cy="232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74" y="6679224"/>
            <a:ext cx="1874707" cy="233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93" y="114070"/>
            <a:ext cx="1874707" cy="4233130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2140" y="4572000"/>
            <a:ext cx="2434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Қараша 3-4 апта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 жаттығу кешені № 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(кубикпен)</a:t>
            </a:r>
          </a:p>
          <a:p>
            <a:endParaRPr lang="ru-RU" dirty="0">
              <a:ln>
                <a:solidFill>
                  <a:srgbClr val="C00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3816" y="5212139"/>
            <a:ext cx="4674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І.Сапта екі – екіден  жүру. Денені тік ұстау. Тәрбиешінің белгісі бойынша «тырна» дегенде бір аяқты жоғары көтеріп тұру. «Қоян» дегенде, қос аяқтап алға секіру. Жүгіру, үш сапқа тұру.</a:t>
            </a:r>
            <a:endParaRPr lang="ru-RU" sz="12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ІІ.1. Б.қ. Аяқ алшақ,кубик оң қолда. 1 – қолды екі жаққа созу.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– қол алға, кубикті сол қолға  ауыстыру. 3 – қолды екі жаққа созу. 4- орнына келу. 5 рет.</a:t>
            </a:r>
            <a:endParaRPr lang="ru-RU" sz="12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Б.қ. Аяқ алшақ, кубик оң қолда.1 – алға еңкею, кубикті аяқ арасына қою. 2 – орнына келу,қол белде,3-алға еңкейіп кубикті сол қолмен алу, 4-орнына келу. 5-6 рет</a:t>
            </a:r>
            <a:endParaRPr lang="ru-RU" sz="12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Б.қ.. Аяқ алшақ,кубик оң қолда,кубик түсірулі, 1 – отыру, қолды алға созып,сол қолға кубикті ауыстыру. 2 – тұру.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 қолмен қайталау. 5 – 6 рет.</a:t>
            </a:r>
            <a:endParaRPr lang="ru-RU" sz="12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Б.қ. Аяқ алшақ, кубик оң қолда.1- қолды екі жанға созу.2-қол артта,кубикті сол қолға ауыстыру.3-қолды екі жанға созу.4-орнынан келу. 5-6 рет.</a:t>
            </a:r>
            <a:endParaRPr lang="ru-RU" sz="12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Б.қ. Аяқ алшақ,кубикті еденге қою,айналып секіру. 5-6 рет.</a:t>
            </a:r>
            <a:endParaRPr lang="ru-RU" sz="12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Саппен жәй жүру. Қолымызды екі жанға созып,терең демалып жоғары көтеріп демді шығарып төмен түсіру.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Уф-уф-уф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685800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6200" y="184272"/>
            <a:ext cx="4876802" cy="907940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Желтоқсан </a:t>
            </a:r>
            <a:r>
              <a:rPr lang="kk-KZ" sz="14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1-2 апта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</a:t>
            </a:r>
            <a:r>
              <a:rPr kumimoji="0" lang="kk-KZ" sz="1400" b="1" i="0" u="none" strike="noStrike" cap="none" normalizeH="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жаттығу кешені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№7</a:t>
            </a:r>
            <a:endParaRPr kumimoji="0" lang="ru-RU" sz="1400" b="0" i="0" u="none" strike="noStrike" cap="none" normalizeH="0" baseline="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(құралсыз)</a:t>
            </a:r>
            <a:endParaRPr kumimoji="0" lang="ru-RU" sz="1400" b="0" i="0" u="none" strike="noStrike" cap="none" normalizeH="0" baseline="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Бір саппен тұру және жүгіру. Тәрбиешінің дабылы бойынша тоқтау. Әр жануарлардың қимылдарын жасау. 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kk-KZ" sz="140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Тік тұру, қол белде. Қол желкеде, оң аяқты артқа аяқ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ұшымен қою. Орнына келу. Сол аяқпен қайталау. 6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7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рет. 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Аяқ алшақ, қол белде.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Оңға бұрылу, оң қолды жанға созу. Орнына келу, сол жаққа келу. 6 рет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Тізеге тұру, қол екі жанда. Оң аяқпен алға қою, пружинше қозғалу. Орнына келу, сол аяқпен қайталау. 5 – 6 рет. 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Тізеге тұру, қол белде. Бір, екі оң жақ жанбасқа отыру, қолды алға созу. Үш, төрт орнына келу.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 жаққа қайталау.6 рет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Б.қ.Тік тұру, қол екі жанда, қос аяқтап,қайшылап секіру.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–5 рет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Жәй жүріп  аузын ашып демалып, мұрынмен шығару.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Желтоқсан 3-4 апта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</a:t>
            </a:r>
            <a:r>
              <a:rPr kumimoji="0" lang="kk-KZ" sz="1400" b="1" i="0" u="none" strike="noStrike" cap="none" normalizeH="0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жаттығу кешені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№8</a:t>
            </a:r>
            <a:endParaRPr kumimoji="0" lang="ru-RU" sz="600" b="0" i="0" u="none" strike="noStrike" cap="none" normalizeH="0" baseline="0" dirty="0">
              <a:ln>
                <a:solidFill>
                  <a:schemeClr val="accent2"/>
                </a:solidFill>
              </a:ln>
              <a:solidFill>
                <a:srgbClr val="CC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(құралмен жіппен)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Сапты екі – екіден жүру. Денені тік ұстау. Тәрбиешінің белгісі бойынша  бір аяқты жоғары көтеріп тұру.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Қоян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дегенде,қос аяқтап алға секіру. Жүгіру, үш топқа тұру.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ІІ.1.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Б.қ. Аяқ алшақ, жіп оң қолда. 1 – қолды екі жаққа созу.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– қол алға, кубикті сол қолға  ауыстыру. 3 –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қолды екі жаққа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созу. 4 – орнына келу. 4 – 5 рет.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Б.қ.Аяқ алшақ, жіп оң қолда.1–алға еңкею, жіп аяқ арасына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қою. 2 – орнына  келу,қол белде, 3-алға еңкейіп жіп сол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қолмен алу,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– орнына келу. 5 – 6 рет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Б.қ. Жіп екі қолға жоғары көтеріп, оң жаққа қисаю, сол жаққа ауысып қисаю.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Б.қ. еденге отырып екі қолға жоғары көтеріп алға еңкейіп, қайтадан б.қ келу.  4 – 5 рет.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Б.қ. Жіпті жерге қойып алға,артқа секіру. 5 – 6 рет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Жәй жүріс демалу жаттығулары.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76200"/>
            <a:ext cx="1828799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09900"/>
            <a:ext cx="1828799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6110389"/>
            <a:ext cx="1828799" cy="315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15442"/>
            <a:ext cx="7170741" cy="493984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19600"/>
            <a:ext cx="717074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5295" y="-258901"/>
            <a:ext cx="4724400" cy="47705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Қаңтар 1-2 апта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</a:t>
            </a:r>
            <a:r>
              <a:rPr kumimoji="0" lang="kk-KZ" sz="1400" b="1" i="0" u="none" strike="noStrike" cap="none" normalizeH="0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жаттығу кешені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№9</a:t>
            </a:r>
            <a:endParaRPr kumimoji="0" lang="ru-RU" sz="1400" b="0" i="0" u="none" strike="noStrike" cap="none" normalizeH="0" baseline="0" dirty="0">
              <a:ln>
                <a:solidFill>
                  <a:schemeClr val="accent2"/>
                </a:solidFill>
              </a:ln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(құралсыз)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Бір саппен тұру және жүгіру. Тәрбиешінің дабылы бойынша тоқтау.  Әр жануарлардың қимылдарын жасау. 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1.Б.қ.  н.т. 1 – қол алда, қол жоғары, 3–қол жанда 4–б.қ. 4-5рет</a:t>
            </a:r>
            <a:endParaRPr lang="ru-RU" sz="600" dirty="0">
              <a:ln>
                <a:solidFill>
                  <a:schemeClr val="tx2"/>
                </a:solidFill>
              </a:ln>
              <a:solidFill>
                <a:srgbClr val="3333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2.Б.қ.  н.т. 1-4 екі қолды айналдыру алға, 5-8 артқа айналдыру.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3.Б.қ  Аяқ иық деңейінде 1-оң  қолды сол аяққа тигізу.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2-б.қ. </a:t>
            </a:r>
            <a:r>
              <a:rPr lang="ru-RU" sz="60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3-сол қолды оң аяққа тигізу. 4 – б.қ.   4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рет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4.Б.қ. 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Аяқ иық деңгейінде, қол белде, 1 – оңға бұрылу,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 қол</a:t>
            </a:r>
            <a:r>
              <a:rPr lang="ru-RU" sz="60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жанда. 2 – б.қ. 3 – 4 сол қолмен. 4 – 5 рет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5.Б.қ. Аяқ иық деңгейінде, қол белде. 1-оң жаққа бұрылу. 2- б.қ.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 – сол жаққа бұрылу. 4 – б.қ.  5 – 6 рет.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6.Б.қ. Қол белде 1 – секіріп аяқты екі жанға созу. 2 – б.қ.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.Саппен жүру  тыныс алу жаттығулары. Гүл иіскеу         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5597" y="4365755"/>
            <a:ext cx="4953000" cy="48320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Қаңтар 3-4 апта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</a:t>
            </a:r>
            <a:r>
              <a:rPr kumimoji="0" lang="kk-KZ" sz="1400" b="1" i="0" u="none" strike="noStrike" cap="none" normalizeH="0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жаттығу кешені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№10</a:t>
            </a:r>
            <a:endParaRPr kumimoji="0" lang="ru-RU" sz="1400" b="0" i="0" u="none" strike="noStrike" cap="none" normalizeH="0" baseline="0" dirty="0">
              <a:ln>
                <a:solidFill>
                  <a:schemeClr val="accent2"/>
                </a:solidFill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(Доппен)</a:t>
            </a:r>
            <a:endParaRPr lang="ru-RU" sz="1400" b="1" dirty="0">
              <a:ln>
                <a:solidFill>
                  <a:schemeClr val="accent2"/>
                </a:solidFill>
              </a:ln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Сапқа тұру, саппен жүру. Қолды жоғары көтеріп аяқтың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ұшымен жүру, қолды белге қойып өкшемен жүру.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Үш топқа бөліну.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«Допты бастан жоғары көтеру» Б.қ. Аяқты алшақ қойып,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қолды төмен түсіру.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Допты алға созу. 2. жоғары көтеру. 3.алға созу. 4.б.қ. </a:t>
            </a:r>
            <a:endParaRPr lang="ru-RU" sz="1400" dirty="0">
              <a:ln>
                <a:solidFill>
                  <a:schemeClr val="tx2"/>
                </a:solidFill>
              </a:ln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«Екі жаққа иілу» Б.қ. Доп қолда, төменде ұстау.</a:t>
            </a:r>
            <a:r>
              <a:rPr lang="ru-RU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Оң, сол жаққа қарай иілу. Б.қ. 4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5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рет.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«Алға иілу»  Б.қ. Еденге отырып аяқтың арасын сәл ашу,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 қолда.</a:t>
            </a:r>
            <a:r>
              <a:rPr lang="ru-RU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Алға еңкейіп допты кезек оң және сол аяққа тигізу. Бқ.4-5рет.</a:t>
            </a:r>
            <a:endParaRPr lang="ru-RU" sz="1400" dirty="0">
              <a:ln>
                <a:solidFill>
                  <a:schemeClr val="tx2"/>
                </a:solidFill>
              </a:ln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«Отырып тұру» 1.Б.қ.  Доп қолда, қолды алдыға созып отыру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Б.қ. Тұру. 4-5  рет.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«Аяғыңды шынықтыр»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Еденге арқамен жату, допты аяқтың ортасына қысып ұстау.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1.Аяқты еденнен көтеру.2 Б.қ.6 рет.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.Саппен жүру  тыныс алу жаттығулары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 ысылдайды  ыс-ыс-ыс</a:t>
            </a:r>
            <a:endParaRPr kumimoji="0" lang="kk-KZ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48" y="-151179"/>
            <a:ext cx="2217740" cy="327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48" y="3048000"/>
            <a:ext cx="221774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74" y="6248401"/>
            <a:ext cx="2217740" cy="284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685800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3908" y="-93525"/>
            <a:ext cx="4857403" cy="93256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600" dirty="0">
                <a:ln>
                  <a:solidFill>
                    <a:schemeClr val="accent2"/>
                  </a:solidFill>
                </a:ln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Ақпан 1-2 апта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</a:t>
            </a:r>
            <a:r>
              <a:rPr kumimoji="0" lang="kk-KZ" sz="1400" b="1" i="0" u="none" strike="noStrike" cap="none" normalizeH="0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жаттығу кешені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№11</a:t>
            </a:r>
            <a:endParaRPr kumimoji="0" lang="ru-RU" sz="600" b="0" i="0" u="none" strike="noStrike" cap="none" normalizeH="0" baseline="0" dirty="0">
              <a:ln>
                <a:solidFill>
                  <a:schemeClr val="accent2"/>
                </a:solidFill>
              </a:ln>
              <a:solidFill>
                <a:srgbClr val="CC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(құралсыз)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Сапқа тұру,саппен жүру.Қолды жоғары көтеріп аяқтың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ұшымен жүру,қолды белге қойып өкшемен жүру.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Үш топқа бөліну.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.1.Б.қ.  Қолды желкемізге ұстап басты оңға, солға бұру.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2.Б.қ 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Н.т. қол алда, кеуде тұсында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1-2 қолды артқа қарай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сермеу, 3-4 қолды созып сермеу.   4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рет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3.Б.қ   Аяқ иық деңгейінде, қол белде 1 – қолды жоғары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көтеру, 2 – еңкею, аяқ ұшын ұстау.  5 – 6 рет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4.Б.қ.  Қол белде 1 – оң қолды бастан асырып сермеу, еңкею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– б.қ.</a:t>
            </a:r>
            <a:r>
              <a:rPr lang="ru-RU" sz="60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3-сол қолмен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– 6 рет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5.Б.қ.  Аяқ бірге, қол жанда.1-оң тізені көтеру,  екі қолмен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құшақтау, кеудеге тақау, арқаны тіке ұстау.  4-5рет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6.Б.қ. Қол белде, аяқ бірге 1 – секіріп аяқты жанға сермеу.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2-б.қ. 6-рет.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.Саппен жүру,терең демалып жүру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Үлкен болып өсеміз Уф-уф-уф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ln>
                  <a:solidFill>
                    <a:schemeClr val="accent2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Ақпан 3-4 апта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</a:t>
            </a:r>
            <a:r>
              <a:rPr kumimoji="0" lang="kk-KZ" sz="1400" b="1" i="0" u="none" strike="noStrike" cap="none" normalizeH="0" dirty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жаттығу кешені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№12</a:t>
            </a:r>
            <a:endParaRPr kumimoji="0" lang="ru-RU" sz="1400" b="0" i="0" u="none" strike="noStrike" cap="none" normalizeH="0" baseline="0" dirty="0">
              <a:ln>
                <a:solidFill>
                  <a:schemeClr val="accent2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(Текшемен)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</a:t>
            </a:r>
            <a:r>
              <a:rPr kumimoji="0" lang="kk-KZ" sz="1400" b="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Сапқа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тұру, саппен жүру. Қолды жоғары көтеріп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аяқтың ұшымен жүру, қолды белге қойып өкшемен жүру.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Үш топқа бөліну.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«Текшемен шапалақта» Б.қ.Екі аяқ сәл алшақ қойылған,текшені ұстап, қолды төмен түсіріп тұру. 1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.екі қолды  екі жаққа созу, 2.текшені жоғары көтеріп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 – біріне тигізу.     3.екі жаққа созу.4.б.қ.  4 –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рет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Б.қ. аяқ иық деңгейінде, қолды жоғары көтеріп, екі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жаққа сәл иіліп тербелу. Әр жаққа 4 реттен иілу.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«Отыру» Б.қ. н.т. 1. Қолды алға созу, отыру. 2 Б.қ.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«Текшелерге қара» Б.қ. Екі аяқ бірге текшені алға ұстап,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қолды алға созып, ішпен жату. 1. Аяқты жерден көтермей,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қолды түзу ұстаған күйі баспен бірге жоғары көтеріп, текшеге қарау. 4–5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рет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«Секірулер» Б.қ.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Текшені еденге қойып, үстінен секіру.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6–8 рет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Саппен жүру. Тыныс алу жаттығулары  Гүл иіскеу                    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753" y="-15210"/>
            <a:ext cx="4724400" cy="48320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Наурыз 1-2 апта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 жаттығу кешені № 13</a:t>
            </a:r>
            <a:endParaRPr kumimoji="0" lang="ru-RU" sz="1400" b="0" i="0" u="none" strike="noStrike" cap="none" normalizeH="0" baseline="0" dirty="0">
              <a:ln>
                <a:solidFill>
                  <a:schemeClr val="accent2"/>
                </a:solidFill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(құралсыз)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Бір сапқа  тұру, саппен жүріп және жүгіру. Тәрбиешінің дабылы бойынша тоқтау. Қолды жоғары көтеріп аяқтың ұшымен жүру,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қолды белге қойып өкшемен жүру.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kk-KZ" sz="140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Тік тұру,қол белде. 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Қолды желкеге қойып басымызды артқа шалқайту,</a:t>
            </a:r>
            <a:r>
              <a:rPr lang="ru-RU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 аяқты артқа аяқ ұшымен қою.Орнына келу.</a:t>
            </a:r>
            <a:r>
              <a:rPr kumimoji="0" lang="kk-KZ" sz="140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 аяқпен қайталау. 5-6 рет. </a:t>
            </a:r>
            <a:endParaRPr kumimoji="0" lang="ru-RU" sz="140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2.Б.қ. Аяқ алшақ,қол белде. Оңға бұрылу,оң қолды жанға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созу. Орнына келу,сол жаққа келу. 6 рет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Тізеге тұру,қол екі жанда.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 аяқпен алға қою,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пружинше қозғалу. Орнына келу,сол аяқпен қайталау.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Б.қ. Тізеге тұру, қол белде. Бір,екі оң жақ жанбасқа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отыру,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қолды алға созу. орнына келу. Сол жаққа қайталау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Б.қ. Тік тұру, қол екі жанда,қос аяқтап секіру. 4 – 5 рет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Тыныс алу жаттығулары.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Жәй жүріп  аузын ашып демалып, мұрынмен шығару. Уф-уф-уф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3579"/>
            <a:ext cx="685800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753" y="4857456"/>
            <a:ext cx="4724400" cy="461664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Бір саппен жүру. Тәрбиешінің белгісімен екі сапқа жүргізу,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шашырап жүгіру,бір саппен жүру.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 1.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Б.қ. 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егізгі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тұрыс,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аяқ сәл алшақ иық көлемінде,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Орамалды екі қолмен ұстап,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1-егенде орамалды жоғары көтеріп,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-дегенде орамалға қарап басымызды шалқайтамыз,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3-дегенде басымызды төмен түсіріп ,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Б.қ.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келу. 4-5рет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қолымыз алдымызда,1- дегенде оң жаққа бұрылу,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Б.қ.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келу,3-сол жаққа бұрылу, 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Б.қ.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келу. 4-5 рет.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Б.қ.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орамалды қолымызға ұстап,аяқты алшақ қойып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1-дегенде оң жаққа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еңкейіп аяқ ұшына орамалды тигізу.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Б.қ. келу, 3-дегенде сол жаққа еңкейіп аяқ ұшына орамалды тигізу.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Б.қ. негізгі тұрыс орамалды алдымызға ұстап, аяғымызды қосып 1-дегенде отырып, 2-дегенде Б.қ. келу, </a:t>
            </a:r>
            <a:endParaRPr kumimoji="0" lang="kk-KZ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3-дегенде  отырып , 4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-б.қ келу 4-5рет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Орамалды төменге түсіріп бір орыннан секіру.5-6 рет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Саппен жай жүру,тыныс алу жолдарына жаттығу. 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«Орамалды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алға ұстап үрлейік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488127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Наурыз 3-4 апта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 жаттығу кешені № 14 орамалмен</a:t>
            </a:r>
            <a:endParaRPr lang="ru-RU" sz="1400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864003"/>
            <a:ext cx="2095500" cy="46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2512"/>
            <a:ext cx="2057400" cy="463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85800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3" descr="C:\Users\admin\Desktop\Лаура\4657034_898748b053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24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9708" y="-25607"/>
            <a:ext cx="4945032" cy="4862870"/>
          </a:xfrm>
          <a:prstGeom prst="rect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Сәуір 1-2 апта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 жаттығу кешені 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</a:t>
            </a: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</a:t>
            </a:r>
            <a:endParaRPr kumimoji="0" lang="ru-RU" sz="1400" b="0" i="0" u="none" strike="noStrike" cap="none" normalizeH="0" baseline="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(құралсыз)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solidFill>
                  <a:srgbClr val="CC0099"/>
                </a:solidFill>
              </a:ln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 </a:t>
            </a: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 саппен жүру, жүгіру. Қолды жоғары көтеріп аяқтың</a:t>
            </a:r>
            <a:r>
              <a:rPr lang="kk-KZ" sz="120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ұшымен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жүру, қолды белге қойып өкшемен жүру.</a:t>
            </a:r>
            <a:r>
              <a:rPr kumimoji="0" lang="kk-KZ" sz="12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Үш топқа бөліну.</a:t>
            </a:r>
            <a:endParaRPr kumimoji="0" lang="ru-RU" sz="12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 1. </a:t>
            </a: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Тік тұру, қол белде. Оң жаққа аттау, қолды екі жанмен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жоғары көтеру. Орнына келу, сол жаққа қайталау. 5 – 6 рет</a:t>
            </a:r>
            <a:endParaRPr kumimoji="0" lang="ru-RU" sz="12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Аяқ алшақ, қол белде. Оңға иілу, сол қолды желкеге</a:t>
            </a:r>
            <a:r>
              <a:rPr kumimoji="0" lang="kk-KZ" sz="12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Орнына келу, сол жаққа қайталау. 5 – 6  рет</a:t>
            </a:r>
            <a:endParaRPr kumimoji="0" lang="ru-RU" sz="12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Тік тұру, қол белде. Бір,екі отыру,қолды алға созу.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Үш, төрт орнына келу.5-6 рет</a:t>
            </a:r>
            <a:endParaRPr kumimoji="0" lang="ru-RU" sz="12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Отыру, аяқ бірге,қол артта тіреулі. Аяқты алға тіке созу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«бұрыш». Орнына келу. 5 – 6 рет</a:t>
            </a:r>
            <a:endParaRPr kumimoji="0" lang="ru-RU" sz="12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Б.қ. Шалқасына жату,қол желкеде. Оң аяқты тіке көтеру,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 қолмен аяқ ұшына тигізу,орнына келу.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 аяқпен қайталау. 5 – 6  рет.</a:t>
            </a:r>
            <a:endParaRPr kumimoji="0" lang="ru-RU" sz="12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Тік тұру, қол белде. 1 – 3</a:t>
            </a:r>
            <a:r>
              <a:rPr kumimoji="0" lang="kk-KZ" sz="12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 аяқ, 4 – 6 оң жақ  аяқпен секіру.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– 6 рет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</a:t>
            </a: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Жәй жүру. Тыныс алу жаттығулары үлкен болып өсеміз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қолды жоғары созып,демді ішке алып, уф деп сыртқа шығару.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9709" y="4808311"/>
            <a:ext cx="5015692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Сәуір 3-4 апта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Таңғы жаттығу кешені </a:t>
            </a: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</a:t>
            </a:r>
            <a:r>
              <a:rPr lang="kk-KZ" sz="14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</a:t>
            </a:r>
            <a:endParaRPr kumimoji="0" lang="ru-RU" sz="600" b="0" i="0" u="none" strike="noStrike" cap="none" normalizeH="0" baseline="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(жалаушамен)</a:t>
            </a:r>
            <a:r>
              <a:rPr kumimoji="0" lang="kk-KZ" sz="1400" b="1" i="0" u="none" strike="noStrike" cap="none" normalizeH="0" baseline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sz="1400" b="1" i="0" u="none" strike="noStrike" cap="none" normalizeH="0" baseline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Бір саппен жүру. Денені тік ұстау. Дабыл бойынша балалар кері айналып әрі қарай жүреді. Тізесін жоғары қөтеріп</a:t>
            </a:r>
            <a:r>
              <a:rPr kumimoji="0" lang="kk-KZ" sz="1400" b="0" i="0" u="none" strike="noStrike" cap="none" normalizeH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жүру, жүгіру. Үш сапқа бөлініп тұру. 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ІІ.1.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Тіке  тұру, жалауша  алда, 1 – жалаушаны жоғары көтереміз, 2 – жалаушаны екі жанымызға түсіреміз,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– төменге  түсіру, 4 – б.қ келу. 5 – 6 рет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Аяқ алшақ,оң қолымыз жоғары,сол қолымыз төменде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– 2  алға, 3 – 4 артқа қозғаймыз, сол қолымызды көтеріп,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 қолды төмен түсіріп қайталаймыз </a:t>
            </a:r>
            <a:r>
              <a:rPr lang="ru-RU" sz="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– 6 рет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Б.қ.жалаушаны алға ұстап,1– тізе бүгіп отыру,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– б.қ келу 4 – 5 рет 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Б.қ. еденге отыру, 1–жалаушаны  жоғары  көтеріп,2-еңкейіп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төмен түсіру,3-жалаушаны жоғары көтеріп,төмен түсіру.5-6рет.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Шалқамыздан жатып,жалаушаны рул етіп велосипед тебеміз.5 – 6  рет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Саппен жай жүру,тыныс алу жолдарына жаттығу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Насос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400" b="0" i="0" u="none" strike="noStrike" cap="none" normalizeH="0" baseline="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– с – с </a:t>
            </a:r>
            <a:endParaRPr kumimoji="0" lang="ru-RU" sz="600" b="0" i="0" u="none" strike="noStrike" cap="none" normalizeH="0" baseline="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69" y="3271601"/>
            <a:ext cx="1752601" cy="30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69" y="6315849"/>
            <a:ext cx="1752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68" y="76201"/>
            <a:ext cx="1752601" cy="31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1199</TotalTime>
  <Words>3149</Words>
  <Application>Microsoft Office PowerPoint</Application>
  <PresentationFormat>Экран (4:3)</PresentationFormat>
  <Paragraphs>314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Нурик</dc:creator>
  <cp:lastModifiedBy>Admin</cp:lastModifiedBy>
  <cp:revision>110</cp:revision>
  <dcterms:created xsi:type="dcterms:W3CDTF">2014-10-28T09:08:04Z</dcterms:created>
  <dcterms:modified xsi:type="dcterms:W3CDTF">2025-05-14T05:09:47Z</dcterms:modified>
</cp:coreProperties>
</file>