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12"/>
  </p:notesMasterIdLst>
  <p:sldIdLst>
    <p:sldId id="256" r:id="rId3"/>
    <p:sldId id="402" r:id="rId4"/>
    <p:sldId id="335" r:id="rId5"/>
    <p:sldId id="262" r:id="rId6"/>
    <p:sldId id="397" r:id="rId7"/>
    <p:sldId id="276" r:id="rId8"/>
    <p:sldId id="288" r:id="rId9"/>
    <p:sldId id="392" r:id="rId10"/>
    <p:sldId id="260" r:id="rId11"/>
  </p:sldIdLst>
  <p:sldSz cx="9144000" cy="5143500" type="screen16x9"/>
  <p:notesSz cx="6858000" cy="9144000"/>
  <p:defaultTextStyle>
    <a:defPPr>
      <a:defRPr lang="en-US"/>
    </a:defPPr>
    <a:lvl1pPr marL="0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58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15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72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28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86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143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00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858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64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B6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6196" autoAdjust="0"/>
  </p:normalViewPr>
  <p:slideViewPr>
    <p:cSldViewPr snapToGrid="0">
      <p:cViewPr varScale="1">
        <p:scale>
          <a:sx n="150" d="100"/>
          <a:sy n="150" d="100"/>
        </p:scale>
        <p:origin x="456" y="114"/>
      </p:cViewPr>
      <p:guideLst>
        <p:guide orient="horz" pos="2352"/>
        <p:guide pos="3840"/>
        <p:guide orient="horz" pos="17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0DB4A-D8B6-444A-97FC-B379347A49B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100DC-7169-4755-83CA-EBF300EC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07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9BFB55-A802-447E-A910-BBD71F40588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0">
                <a:schemeClr val="accent1">
                  <a:tint val="23500"/>
                  <a:satMod val="160000"/>
                </a:schemeClr>
              </a:gs>
              <a:gs pos="0">
                <a:schemeClr val="accent1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6457B7BB-CD07-47C5-9965-2FA032CA8D5B}"/>
              </a:ext>
            </a:extLst>
          </p:cNvPr>
          <p:cNvSpPr/>
          <p:nvPr userDrawn="1"/>
        </p:nvSpPr>
        <p:spPr>
          <a:xfrm flipH="1">
            <a:off x="6039134" y="0"/>
            <a:ext cx="3104864" cy="51435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81EF693-46E2-4180-A982-14109E40CB06}"/>
              </a:ext>
            </a:extLst>
          </p:cNvPr>
          <p:cNvSpPr/>
          <p:nvPr userDrawn="1"/>
        </p:nvSpPr>
        <p:spPr>
          <a:xfrm rot="10800000" flipH="1">
            <a:off x="3" y="0"/>
            <a:ext cx="3104864" cy="51435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15041" y="4379255"/>
            <a:ext cx="9159041" cy="596230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68580" tIns="34290" rIns="68580" bIns="3429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4714875" y="4424466"/>
            <a:ext cx="4179095" cy="646716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260625" y="4424466"/>
            <a:ext cx="4179095" cy="646716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09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779912" y="303498"/>
            <a:ext cx="5364088" cy="10261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231392" y="549977"/>
            <a:ext cx="4475003" cy="533158"/>
          </a:xfrm>
          <a:prstGeom prst="rect">
            <a:avLst/>
          </a:prstGeom>
        </p:spPr>
        <p:txBody>
          <a:bodyPr lIns="68580" tIns="34290" rIns="68580" bIns="34290" anchor="ctr">
            <a:noAutofit/>
          </a:bodyPr>
          <a:lstStyle>
            <a:lvl1pPr algn="l">
              <a:defRPr sz="3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377991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51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4266468" y="4424466"/>
            <a:ext cx="4627502" cy="646716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006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32154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03987" y="401266"/>
            <a:ext cx="2917435" cy="2656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405000" rIns="68580" bIns="3429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33426" y="1518804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270000" rIns="68580" bIns="3429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50421" y="3195536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270000" rIns="68580" bIns="3429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88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3" r:id="rId3"/>
    <p:sldLayoutId id="2147483742" r:id="rId4"/>
    <p:sldLayoutId id="2147483731" r:id="rId5"/>
    <p:sldLayoutId id="2147483746" r:id="rId6"/>
    <p:sldLayoutId id="2147483749" r:id="rId7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ps.hls.kz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0EAB522-1DFF-4B85-8868-4BF984E553F0}"/>
              </a:ext>
            </a:extLst>
          </p:cNvPr>
          <p:cNvGrpSpPr/>
          <p:nvPr/>
        </p:nvGrpSpPr>
        <p:grpSpPr>
          <a:xfrm>
            <a:off x="-317709" y="402267"/>
            <a:ext cx="7700391" cy="1582484"/>
            <a:chOff x="-491345" y="1077822"/>
            <a:chExt cx="10267188" cy="2109978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5426AD8-F38A-41A4-A132-B187D44A767E}"/>
                </a:ext>
              </a:extLst>
            </p:cNvPr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8B491B70-93F2-4668-BC1F-5BBC24FCA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9443" y="1808913"/>
                <a:ext cx="1676400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7F6D971-A705-4B43-9964-5269154453FE}"/>
                  </a:ext>
                </a:extLst>
              </p:cNvPr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2EBC4F2-FDAB-458F-B3D6-C655FBB2CB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8934" r="1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653D0CF-464F-41CE-9CC7-5B508C75BCB1}"/>
                  </a:ext>
                </a:extLst>
              </p:cNvPr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DEF24CD-3AAD-4FCE-BB30-02BFFC7D0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2FC8001-B8F3-49FB-AF84-BD616B5629B2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4A1CF25-E437-4C2B-B3E8-D51797868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02212BC-E82C-4073-9C8E-B0E894C02C8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37C064A4-6E82-470C-BF77-FF3F6357B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8ECD751-6127-4DE6-8D9F-40183E34C7AE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095F136-6DBD-4EDF-8707-71F0C82E9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AE7AB1A-1A18-4A4B-9420-C20A711060D6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47D7980E-90EE-44E0-8175-17619F826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B87D4CB-9826-46FA-9AB5-6ED8FED6C16A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A9A12785-C9A1-406C-83CA-2579807EC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1EC3330-2CEB-473D-A022-3EA3BA01ACAE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8E8CD869-3CB8-4111-BBCB-29C5222A5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DCAB668-9C55-4FB4-A127-3B5E7EF9570B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203AB0EB-1196-4F26-B3C3-FFCD0FF76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DC82CB9-9BDA-45C9-94D9-717A04FB1CDB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EC288035-393E-4E82-8D0E-2D38BA726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E6EEB66-3C31-48A2-94CD-E23DC7686ACA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244E1C3-F079-4EFB-803F-40EF14727899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D2893A2-AFA7-4149-AC8F-D62A458240ED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2D05D44-5D69-4FF5-87BC-47E408F8F7AC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95704AB-AFD0-494C-BD0E-E679DF43E381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4E68002-92C6-479D-8129-2FB73152B8C6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56B0D46-299F-4250-B618-D70B349F75D6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C8D0A7-D41E-422F-A266-191C34F03698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2EAAECE-D16A-4907-B3CF-C0C7B96C45A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AB52FB-64FE-49AC-8AD8-9934EA894A7B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AE41194-B771-4BBF-976F-957B556E252B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6348478-C452-48FE-A7B5-B73A70870EF0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A32F7C6-0721-4EEF-B405-AA5C8A7627AB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A206452-003C-42C5-960B-445240E81A6D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C686EB5-C8FE-4891-8076-9D71FD8063BB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D9BD41B-5859-4C58-8446-F43E90AECA36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6E7957D-FB68-4176-A09E-3A9F54E216DF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60B0828-BB2D-4532-AEBF-AAC3020DC0CB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471B953-873D-4244-9088-11FA00BE5DBA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FCECEE60-ABBF-4525-B0C0-1B5711EF7E38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DD139F9-0FE2-4403-A962-8926F1493492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B891EFB-7C1F-4500-849D-BEE4D8FD2D77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A20E701-FF62-4849-AEFF-3C818DE43037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53CCE51-E41E-4712-910F-3C825D3177F2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8D70A6F-CDEE-4994-9BC4-75BFE0CA8072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08A348F-DB67-4712-A703-7C4DDE40F88C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93D0D9D-9844-4580-8D58-7162522A218A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4DF8A19-BB01-4EB8-976D-6BD6EA8E1EC8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ED7F1A-2F84-415F-AB29-3F663713BADA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5AB82E7-D434-4AC9-ABFC-12FCAA3A5B1A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Oval 50">
              <a:extLst>
                <a:ext uri="{FF2B5EF4-FFF2-40B4-BE49-F238E27FC236}">
                  <a16:creationId xmlns:a16="http://schemas.microsoft.com/office/drawing/2014/main" id="{169ED708-ADC2-4720-9F63-4407AC91F7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7" name="Heart 17">
              <a:extLst>
                <a:ext uri="{FF2B5EF4-FFF2-40B4-BE49-F238E27FC236}">
                  <a16:creationId xmlns:a16="http://schemas.microsoft.com/office/drawing/2014/main" id="{2EE49FC1-0219-4B4C-9FB8-AD7DD1EE884C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8" name="Rounded Rectangle 25">
              <a:extLst>
                <a:ext uri="{FF2B5EF4-FFF2-40B4-BE49-F238E27FC236}">
                  <a16:creationId xmlns:a16="http://schemas.microsoft.com/office/drawing/2014/main" id="{4345DF51-F8C5-4678-9C98-512CF8A517CB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9" name="Chord 32">
              <a:extLst>
                <a:ext uri="{FF2B5EF4-FFF2-40B4-BE49-F238E27FC236}">
                  <a16:creationId xmlns:a16="http://schemas.microsoft.com/office/drawing/2014/main" id="{2DAF35A8-C677-474E-AD0B-9ACBA6746D57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0" name="Rounded Rectangle 40">
              <a:extLst>
                <a:ext uri="{FF2B5EF4-FFF2-40B4-BE49-F238E27FC236}">
                  <a16:creationId xmlns:a16="http://schemas.microsoft.com/office/drawing/2014/main" id="{D58E3EE1-2360-4C17-B1F0-32E858CB619A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2" name="Rounded Rectangle 17">
              <a:extLst>
                <a:ext uri="{FF2B5EF4-FFF2-40B4-BE49-F238E27FC236}">
                  <a16:creationId xmlns:a16="http://schemas.microsoft.com/office/drawing/2014/main" id="{F296E04D-9E20-4C75-B95A-12826B8B03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3" name="Oval 25">
              <a:extLst>
                <a:ext uri="{FF2B5EF4-FFF2-40B4-BE49-F238E27FC236}">
                  <a16:creationId xmlns:a16="http://schemas.microsoft.com/office/drawing/2014/main" id="{B06A24B7-6534-4AA2-98CA-74AF5CB53B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4" name="Block Arc 20">
              <a:extLst>
                <a:ext uri="{FF2B5EF4-FFF2-40B4-BE49-F238E27FC236}">
                  <a16:creationId xmlns:a16="http://schemas.microsoft.com/office/drawing/2014/main" id="{8FC96FD2-5D5F-404A-915E-586E7FE73A5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35" name="Trapezoid 28">
              <a:extLst>
                <a:ext uri="{FF2B5EF4-FFF2-40B4-BE49-F238E27FC236}">
                  <a16:creationId xmlns:a16="http://schemas.microsoft.com/office/drawing/2014/main" id="{1D60120A-81C6-430F-99C8-17685A96D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826B5D56-D751-4A5B-92B6-A51AB002259A}"/>
              </a:ext>
            </a:extLst>
          </p:cNvPr>
          <p:cNvSpPr txBox="1"/>
          <p:nvPr/>
        </p:nvSpPr>
        <p:spPr>
          <a:xfrm>
            <a:off x="160177" y="199899"/>
            <a:ext cx="3887436" cy="80791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altLang="ko-KR" sz="1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Департамент санитарно-эпидемиологического контроля Павлодарской области</a:t>
            </a:r>
            <a:endParaRPr lang="ko-KR" altLang="en-US" sz="16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BC02D63-3C68-42FA-A25E-65461AE7E8DC}"/>
              </a:ext>
            </a:extLst>
          </p:cNvPr>
          <p:cNvSpPr txBox="1"/>
          <p:nvPr/>
        </p:nvSpPr>
        <p:spPr>
          <a:xfrm>
            <a:off x="198247" y="1850505"/>
            <a:ext cx="4558791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неинфекционных заболеваний (НИЗ)</a:t>
            </a:r>
          </a:p>
          <a:p>
            <a:endParaRPr lang="kk-K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проекта «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Школы, способствующие укреплению здоровья</a:t>
            </a:r>
            <a:r>
              <a:rPr lang="kk-K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60BE7B-9FBF-4FFC-957D-53B37FC79066}"/>
              </a:ext>
            </a:extLst>
          </p:cNvPr>
          <p:cNvSpPr/>
          <p:nvPr/>
        </p:nvSpPr>
        <p:spPr>
          <a:xfrm>
            <a:off x="61563" y="4568726"/>
            <a:ext cx="4099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отдела  </a:t>
            </a:r>
            <a:r>
              <a:rPr lang="ru-RU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МАиОР</a:t>
            </a:r>
            <a:r>
              <a:rPr lang="ru-RU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Жунусова О.А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30" name="Picture 6" descr="Рисунок на тему медицина (40 фото)">
            <a:extLst>
              <a:ext uri="{FF2B5EF4-FFF2-40B4-BE49-F238E27FC236}">
                <a16:creationId xmlns:a16="http://schemas.microsoft.com/office/drawing/2014/main" id="{C9FBBB1A-F3CD-443A-87D2-3F8689EE4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21" y="1636624"/>
            <a:ext cx="3031934" cy="318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350987" y="393583"/>
            <a:ext cx="4774543" cy="2823855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just"/>
            <a:r>
              <a:rPr lang="ru-RU" altLang="ko-KR" sz="1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ru-RU" altLang="ko-KR" sz="1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Концепция развития здравоохранения Республики Казахстан до 2026 года, утвержденная Постановлением Правительства Республики Казахстан от 24 ноября 2022 года № </a:t>
            </a:r>
            <a:r>
              <a:rPr lang="ru-RU" altLang="ko-KR" sz="16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945 -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это стратегический документ, который ставит перед собой цель построить современную, доступную и эффективную систему медицинской помощи, ориентированную на нужды и комфорт каждого человека.</a:t>
            </a:r>
          </a:p>
          <a:p>
            <a:pPr algn="just"/>
            <a:endParaRPr lang="ko-KR" altLang="en-US" sz="18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240740" y="3007697"/>
            <a:ext cx="4774544" cy="1300356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just"/>
            <a:r>
              <a:rPr lang="ru-RU" altLang="ko-KR" sz="1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	Государство обеспечивает медицинскую помощь и защиту здоровья, но и каждый из нас должен заботиться о себе: следить за здоровьем, проходить обследования, вести здоровый образ жизни.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3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93632" y="1428641"/>
            <a:ext cx="4313459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11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CACB16-12D7-4070-9291-23088ACD5690}"/>
              </a:ext>
            </a:extLst>
          </p:cNvPr>
          <p:cNvSpPr/>
          <p:nvPr/>
        </p:nvSpPr>
        <p:spPr>
          <a:xfrm>
            <a:off x="97214" y="339737"/>
            <a:ext cx="39156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Всемирная организация здравоохранения определила </a:t>
            </a:r>
          </a:p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9 глобальных целей по НИЗ: 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B82E813-EDFB-49A0-89BB-78281275CD9E}"/>
              </a:ext>
            </a:extLst>
          </p:cNvPr>
          <p:cNvSpPr/>
          <p:nvPr/>
        </p:nvSpPr>
        <p:spPr>
          <a:xfrm>
            <a:off x="421765" y="1137362"/>
            <a:ext cx="32084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на 25%  преждевременной смертности от НИЗ (болезни сердца, рак, диабет и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на 10% уровня вредного потребления алкоголя</a:t>
            </a:r>
          </a:p>
          <a:p>
            <a:pPr algn="just"/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на 10% распространенности недостаточной физической активности</a:t>
            </a:r>
          </a:p>
          <a:p>
            <a:pPr algn="just">
              <a:spcAft>
                <a:spcPts val="0"/>
              </a:spcAft>
            </a:pPr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потребления соли/натрия на 30%</a:t>
            </a:r>
          </a:p>
          <a:p>
            <a:pPr algn="just">
              <a:spcAft>
                <a:spcPts val="0"/>
              </a:spcAft>
            </a:pPr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на 30% табакокурения</a:t>
            </a:r>
          </a:p>
          <a:p>
            <a:pPr algn="just">
              <a:spcAft>
                <a:spcPts val="0"/>
              </a:spcAft>
            </a:pPr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на 25% повышенного артериального давления (или удержание его на текущем уровне)</a:t>
            </a:r>
          </a:p>
          <a:p>
            <a:pPr algn="just">
              <a:spcAft>
                <a:spcPts val="0"/>
              </a:spcAft>
            </a:pPr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Остановить рост распространенности диабета и ожирения</a:t>
            </a:r>
          </a:p>
          <a:p>
            <a:pPr algn="just">
              <a:spcAft>
                <a:spcPts val="0"/>
              </a:spcAft>
            </a:pPr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Обеспечить 80% доступ к лекарственным средствам и технологиям для лечения НИЗ</a:t>
            </a:r>
          </a:p>
          <a:p>
            <a:pPr algn="just">
              <a:spcAft>
                <a:spcPts val="0"/>
              </a:spcAft>
            </a:pPr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Обеспечить 50% охват людей проф. консультациями, лечением и мерами вторичной профилактики НИЗ</a:t>
            </a:r>
            <a:endParaRPr lang="ru-RU" sz="1000" dirty="0">
              <a:solidFill>
                <a:schemeClr val="accent4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7547132A-594A-4A67-93DA-A976C6F04FF4}"/>
              </a:ext>
            </a:extLst>
          </p:cNvPr>
          <p:cNvSpPr/>
          <p:nvPr/>
        </p:nvSpPr>
        <p:spPr>
          <a:xfrm flipH="1">
            <a:off x="97214" y="1154310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FABF64E3-4E12-4B1F-8C66-F626CBE19638}"/>
              </a:ext>
            </a:extLst>
          </p:cNvPr>
          <p:cNvSpPr/>
          <p:nvPr/>
        </p:nvSpPr>
        <p:spPr>
          <a:xfrm flipH="1">
            <a:off x="88913" y="1608552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51D6EECC-29C1-4ABC-B6C5-21289DFE75F2}"/>
              </a:ext>
            </a:extLst>
          </p:cNvPr>
          <p:cNvSpPr/>
          <p:nvPr/>
        </p:nvSpPr>
        <p:spPr>
          <a:xfrm flipH="1">
            <a:off x="88913" y="2059261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7EB50234-04E1-4A82-BAA3-82AF4400D14D}"/>
              </a:ext>
            </a:extLst>
          </p:cNvPr>
          <p:cNvSpPr/>
          <p:nvPr/>
        </p:nvSpPr>
        <p:spPr>
          <a:xfrm flipH="1">
            <a:off x="88913" y="2475972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E5381E5A-4436-45C9-85F6-5CE05C76BD53}"/>
              </a:ext>
            </a:extLst>
          </p:cNvPr>
          <p:cNvSpPr/>
          <p:nvPr/>
        </p:nvSpPr>
        <p:spPr>
          <a:xfrm flipH="1">
            <a:off x="88913" y="2874632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0A4E9B90-C743-4A38-98B8-8D99DEA6CEDC}"/>
              </a:ext>
            </a:extLst>
          </p:cNvPr>
          <p:cNvSpPr/>
          <p:nvPr/>
        </p:nvSpPr>
        <p:spPr>
          <a:xfrm flipH="1">
            <a:off x="82563" y="3260895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8819F26F-0551-4CE6-B383-F2CF418E267F}"/>
              </a:ext>
            </a:extLst>
          </p:cNvPr>
          <p:cNvSpPr/>
          <p:nvPr/>
        </p:nvSpPr>
        <p:spPr>
          <a:xfrm flipH="1">
            <a:off x="97214" y="3647158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7A6B1668-75E4-4E8E-8ED2-BBC8C8A145AC}"/>
              </a:ext>
            </a:extLst>
          </p:cNvPr>
          <p:cNvSpPr/>
          <p:nvPr/>
        </p:nvSpPr>
        <p:spPr>
          <a:xfrm flipH="1">
            <a:off x="97214" y="4076266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B8C3D84E-9662-4D2F-8DC1-0090D9B213F3}"/>
              </a:ext>
            </a:extLst>
          </p:cNvPr>
          <p:cNvSpPr/>
          <p:nvPr/>
        </p:nvSpPr>
        <p:spPr>
          <a:xfrm flipH="1">
            <a:off x="97214" y="4494319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CE13AA4-10FC-4B2B-A4CD-6E0CB4BB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82" y="1260634"/>
            <a:ext cx="4756459" cy="1776002"/>
          </a:xfrm>
        </p:spPr>
        <p:txBody>
          <a:bodyPr/>
          <a:lstStyle/>
          <a:p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«К 2030 году сократить на одну треть преждевременную смертность от НИЗ за счёт профилактики и лечения, а также содействия психическому здоровью и благополучию»</a:t>
            </a:r>
            <a:br>
              <a:rPr lang="ru-RU" sz="1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endParaRPr lang="ko-KR" altLang="en-US" sz="14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1AA9CF-9491-4ED6-B9D7-2EEE343878B3}"/>
              </a:ext>
            </a:extLst>
          </p:cNvPr>
          <p:cNvSpPr/>
          <p:nvPr/>
        </p:nvSpPr>
        <p:spPr>
          <a:xfrm>
            <a:off x="3982151" y="49205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Целей устойчивого развития (ЦУР) до 2030 года, цель 3.4 чётко указывает: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206E19-8C24-4AE5-B441-E0C94AE50B07}"/>
              </a:ext>
            </a:extLst>
          </p:cNvPr>
          <p:cNvSpPr/>
          <p:nvPr/>
        </p:nvSpPr>
        <p:spPr>
          <a:xfrm>
            <a:off x="4150235" y="302935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</a:rPr>
              <a:t>Цели устойчивого развития и глобальные цели ВОЗ по НИЗ формируют чёткий ориентир: снизить преждевременную смертность, сократить поведенческие факторы риска и обеспечить доступ к профилактике и лечению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9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EB02D49-8C0B-40D9-818D-EACE6BC422B7}"/>
              </a:ext>
            </a:extLst>
          </p:cNvPr>
          <p:cNvSpPr/>
          <p:nvPr/>
        </p:nvSpPr>
        <p:spPr>
          <a:xfrm>
            <a:off x="8828169" y="0"/>
            <a:ext cx="315831" cy="51435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1056" y="401080"/>
            <a:ext cx="4389882" cy="715581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причиной смертности в Казахстане, как и во многих странах, остаются неинфекционные заболевания:</a:t>
            </a:r>
            <a:endParaRPr lang="ko-KR" altLang="en-US" sz="41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7E2ECC-1D52-421D-9F23-B73B230847E7}"/>
              </a:ext>
            </a:extLst>
          </p:cNvPr>
          <p:cNvGrpSpPr/>
          <p:nvPr/>
        </p:nvGrpSpPr>
        <p:grpSpPr>
          <a:xfrm>
            <a:off x="4139465" y="1276597"/>
            <a:ext cx="4057042" cy="632394"/>
            <a:chOff x="5559013" y="2519946"/>
            <a:chExt cx="5409389" cy="84319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732272"/>
              <a:chOff x="6751979" y="1666120"/>
              <a:chExt cx="4526164" cy="73227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6"/>
                <a:ext cx="4507692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.</a:t>
                </a:r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3348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559013" y="2519946"/>
              <a:ext cx="958096" cy="6771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EFF719-BE80-4294-AE80-D8BDD4A6F51E}"/>
              </a:ext>
            </a:extLst>
          </p:cNvPr>
          <p:cNvGrpSpPr/>
          <p:nvPr/>
        </p:nvGrpSpPr>
        <p:grpSpPr>
          <a:xfrm>
            <a:off x="4131056" y="2077120"/>
            <a:ext cx="4074051" cy="633452"/>
            <a:chOff x="5616952" y="2519949"/>
            <a:chExt cx="5432067" cy="8446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3F0793B-F456-4372-9968-14B1B4CC92FE}"/>
                </a:ext>
              </a:extLst>
            </p:cNvPr>
            <p:cNvGrpSpPr/>
            <p:nvPr/>
          </p:nvGrpSpPr>
          <p:grpSpPr>
            <a:xfrm>
              <a:off x="6442238" y="2630866"/>
              <a:ext cx="4606781" cy="733686"/>
              <a:chOff x="6751979" y="1666120"/>
              <a:chExt cx="4606781" cy="73368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13A8D8-E9F3-4462-B979-57705D4707CC}"/>
                  </a:ext>
                </a:extLst>
              </p:cNvPr>
              <p:cNvSpPr txBox="1"/>
              <p:nvPr/>
            </p:nvSpPr>
            <p:spPr>
              <a:xfrm>
                <a:off x="6851068" y="2092030"/>
                <a:ext cx="4507692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9C4717-4026-4D05-A2CF-7DD355C7938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3348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5D30CB-5C36-4D09-BC90-0B224EA2A980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771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30DD4A-E38C-4DEB-842A-F3D9EB8A1A1F}"/>
              </a:ext>
            </a:extLst>
          </p:cNvPr>
          <p:cNvGrpSpPr/>
          <p:nvPr/>
        </p:nvGrpSpPr>
        <p:grpSpPr>
          <a:xfrm>
            <a:off x="4209471" y="2946744"/>
            <a:ext cx="4013588" cy="632393"/>
            <a:chOff x="5616952" y="2519949"/>
            <a:chExt cx="5351450" cy="84319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058F12E-BB30-4556-9775-4246738D6B65}"/>
                </a:ext>
              </a:extLst>
            </p:cNvPr>
            <p:cNvGrpSpPr/>
            <p:nvPr/>
          </p:nvGrpSpPr>
          <p:grpSpPr>
            <a:xfrm>
              <a:off x="6442480" y="2546244"/>
              <a:ext cx="4525922" cy="816896"/>
              <a:chOff x="6752221" y="1581498"/>
              <a:chExt cx="4525922" cy="816896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6DEDCC-7252-48C1-87A1-C3FBABB80FB9}"/>
                  </a:ext>
                </a:extLst>
              </p:cNvPr>
              <p:cNvSpPr txBox="1"/>
              <p:nvPr/>
            </p:nvSpPr>
            <p:spPr>
              <a:xfrm>
                <a:off x="6770452" y="2090618"/>
                <a:ext cx="450769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BCC90C-5ED3-4576-A6C7-91E71BFA86A8}"/>
                  </a:ext>
                </a:extLst>
              </p:cNvPr>
              <p:cNvSpPr txBox="1"/>
              <p:nvPr/>
            </p:nvSpPr>
            <p:spPr>
              <a:xfrm>
                <a:off x="6752221" y="1581498"/>
                <a:ext cx="4507692" cy="53348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09F70C-1B48-4DCA-932F-E9F78CD2448A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771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88F0E76-DED9-47A2-9146-B3DD1A3BBB79}"/>
              </a:ext>
            </a:extLst>
          </p:cNvPr>
          <p:cNvSpPr/>
          <p:nvPr/>
        </p:nvSpPr>
        <p:spPr>
          <a:xfrm>
            <a:off x="8512338" y="0"/>
            <a:ext cx="315831" cy="51435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B36F22-B059-4069-8149-9536AF2B7910}"/>
              </a:ext>
            </a:extLst>
          </p:cNvPr>
          <p:cNvSpPr/>
          <p:nvPr/>
        </p:nvSpPr>
        <p:spPr>
          <a:xfrm>
            <a:off x="4740730" y="1330080"/>
            <a:ext cx="3157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Болезни системы кровообращения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D604E7-896B-490B-BD21-91934E02EF65}"/>
              </a:ext>
            </a:extLst>
          </p:cNvPr>
          <p:cNvSpPr/>
          <p:nvPr/>
        </p:nvSpPr>
        <p:spPr>
          <a:xfrm>
            <a:off x="4733937" y="1567668"/>
            <a:ext cx="37784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chemeClr val="bg1"/>
                </a:solidFill>
                <a:ea typeface="Calibri" panose="020F0502020204030204" pitchFamily="34" charset="0"/>
              </a:rPr>
              <a:t>до 2019 года отмечалось снижение смертности, но из-за пандемии и сбоев в оказании медпомощи в 2020–2021 годах показатели резко выросли — на 18,8% и 17,1% </a:t>
            </a:r>
            <a:endParaRPr lang="ru-RU" sz="1000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4650112-CFC6-4212-B7A4-BDD0C4A8CB79}"/>
              </a:ext>
            </a:extLst>
          </p:cNvPr>
          <p:cNvSpPr/>
          <p:nvPr/>
        </p:nvSpPr>
        <p:spPr>
          <a:xfrm>
            <a:off x="4814582" y="2195046"/>
            <a:ext cx="24037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Болезни органов дыхания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4B3D79-568E-41B1-A889-9649E760F3DC}"/>
              </a:ext>
            </a:extLst>
          </p:cNvPr>
          <p:cNvSpPr/>
          <p:nvPr/>
        </p:nvSpPr>
        <p:spPr>
          <a:xfrm>
            <a:off x="4733936" y="2450399"/>
            <a:ext cx="36566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chemeClr val="bg1"/>
                </a:solidFill>
              </a:rPr>
              <a:t>до 2019 года отмечалось снижение 87,9 на 100 тыс. населения, но в 2020 году выросла на 39,8% — до 122,9. В 2021 году показатель снизился до 108,8, но выше уровня 2019 года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3F6BD9-89DE-4A4A-9B48-90234B91AE6F}"/>
              </a:ext>
            </a:extLst>
          </p:cNvPr>
          <p:cNvSpPr/>
          <p:nvPr/>
        </p:nvSpPr>
        <p:spPr>
          <a:xfrm>
            <a:off x="4802584" y="3012633"/>
            <a:ext cx="3224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Злокачественные новообразования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3F88FE1-DB5D-439E-B309-3E33DD07283F}"/>
              </a:ext>
            </a:extLst>
          </p:cNvPr>
          <p:cNvSpPr/>
          <p:nvPr/>
        </p:nvSpPr>
        <p:spPr>
          <a:xfrm>
            <a:off x="4851794" y="3339699"/>
            <a:ext cx="2892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>
                <a:solidFill>
                  <a:schemeClr val="bg1"/>
                </a:solidFill>
              </a:rPr>
              <a:t>с 83,9 в 2017 до 73,7 на 100 тыс. в 2021 году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6949190-69ED-4DF7-AEED-CC2BC32E4A2E}"/>
              </a:ext>
            </a:extLst>
          </p:cNvPr>
          <p:cNvSpPr/>
          <p:nvPr/>
        </p:nvSpPr>
        <p:spPr>
          <a:xfrm>
            <a:off x="3136900" y="3836415"/>
            <a:ext cx="5184664" cy="868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Казахстане более 90% смертей связаны </a:t>
            </a:r>
            <a:r>
              <a:rPr lang="ru-RU" sz="1200" u="sng" dirty="0">
                <a:solidFill>
                  <a:schemeClr val="accent2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неинфекционными заболеваниями</a:t>
            </a:r>
            <a:r>
              <a:rPr lang="ru-RU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главные риски — высокое давление, курение, алкоголь, высокий холестерин, лишний вес, плохое питание и малоподвижный образ жизни.</a:t>
            </a:r>
            <a:endParaRPr lang="ru-RU" sz="1200" dirty="0">
              <a:solidFill>
                <a:schemeClr val="accent2">
                  <a:lumMod val="20000"/>
                  <a:lumOff val="8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6012DE67-6C1E-4B4B-92A4-1F4C2DEDF208}"/>
              </a:ext>
            </a:extLst>
          </p:cNvPr>
          <p:cNvSpPr/>
          <p:nvPr/>
        </p:nvSpPr>
        <p:spPr>
          <a:xfrm>
            <a:off x="2991" y="2571750"/>
            <a:ext cx="3717701" cy="4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Цель проекта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1F7D41-3C42-4B85-9CCF-92E470111DE0}"/>
              </a:ext>
            </a:extLst>
          </p:cNvPr>
          <p:cNvSpPr/>
          <p:nvPr/>
        </p:nvSpPr>
        <p:spPr>
          <a:xfrm>
            <a:off x="5390733" y="2587280"/>
            <a:ext cx="3718859" cy="4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Основные</a:t>
            </a:r>
            <a:r>
              <a:rPr lang="ru-RU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</a:p>
        </p:txBody>
      </p:sp>
      <p:grpSp>
        <p:nvGrpSpPr>
          <p:cNvPr id="47" name="그룹 4">
            <a:extLst>
              <a:ext uri="{FF2B5EF4-FFF2-40B4-BE49-F238E27FC236}">
                <a16:creationId xmlns:a16="http://schemas.microsoft.com/office/drawing/2014/main" id="{CC90342D-3B26-474E-8BA9-AFC81C30999E}"/>
              </a:ext>
            </a:extLst>
          </p:cNvPr>
          <p:cNvGrpSpPr/>
          <p:nvPr/>
        </p:nvGrpSpPr>
        <p:grpSpPr>
          <a:xfrm>
            <a:off x="3276313" y="1326947"/>
            <a:ext cx="2591378" cy="2925667"/>
            <a:chOff x="4613536" y="2164199"/>
            <a:chExt cx="2956435" cy="3337816"/>
          </a:xfrm>
        </p:grpSpPr>
        <p:sp>
          <p:nvSpPr>
            <p:cNvPr id="48" name="Pie 14">
              <a:extLst>
                <a:ext uri="{FF2B5EF4-FFF2-40B4-BE49-F238E27FC236}">
                  <a16:creationId xmlns:a16="http://schemas.microsoft.com/office/drawing/2014/main" id="{4A303D82-4AD0-47EB-A952-88440AB147B8}"/>
                </a:ext>
              </a:extLst>
            </p:cNvPr>
            <p:cNvSpPr/>
            <p:nvPr/>
          </p:nvSpPr>
          <p:spPr>
            <a:xfrm>
              <a:off x="4613536" y="2363855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49" name="Pie 22">
              <a:extLst>
                <a:ext uri="{FF2B5EF4-FFF2-40B4-BE49-F238E27FC236}">
                  <a16:creationId xmlns:a16="http://schemas.microsoft.com/office/drawing/2014/main" id="{3711BEB3-379E-4F1F-905B-A982C2FCF04A}"/>
                </a:ext>
              </a:extLst>
            </p:cNvPr>
            <p:cNvSpPr/>
            <p:nvPr/>
          </p:nvSpPr>
          <p:spPr>
            <a:xfrm rot="10800000">
              <a:off x="4649383" y="2381767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A1DA3CD-8333-4FC1-ABC5-235D871E8D42}"/>
                </a:ext>
              </a:extLst>
            </p:cNvPr>
            <p:cNvSpPr/>
            <p:nvPr/>
          </p:nvSpPr>
          <p:spPr>
            <a:xfrm>
              <a:off x="5118427" y="2853991"/>
              <a:ext cx="1946652" cy="194665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D344692D-CC5B-4069-9725-4E11FC4B799E}"/>
                </a:ext>
              </a:extLst>
            </p:cNvPr>
            <p:cNvSpPr/>
            <p:nvPr/>
          </p:nvSpPr>
          <p:spPr>
            <a:xfrm rot="5400000">
              <a:off x="5911556" y="2299861"/>
              <a:ext cx="847738" cy="5764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4EC06A36-9B13-434A-BE79-66F301E7DBFA}"/>
                </a:ext>
              </a:extLst>
            </p:cNvPr>
            <p:cNvSpPr/>
            <p:nvPr/>
          </p:nvSpPr>
          <p:spPr>
            <a:xfrm rot="16200000">
              <a:off x="5424212" y="4789939"/>
              <a:ext cx="847738" cy="5764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87029278-59D0-4A7E-89DC-561D7A85624A}"/>
              </a:ext>
            </a:extLst>
          </p:cNvPr>
          <p:cNvSpPr/>
          <p:nvPr/>
        </p:nvSpPr>
        <p:spPr>
          <a:xfrm>
            <a:off x="4094525" y="2232226"/>
            <a:ext cx="943679" cy="9436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73B898-ED1B-448B-BAC1-D920D4B08635}"/>
              </a:ext>
            </a:extLst>
          </p:cNvPr>
          <p:cNvSpPr txBox="1"/>
          <p:nvPr/>
        </p:nvSpPr>
        <p:spPr>
          <a:xfrm>
            <a:off x="224877" y="2976750"/>
            <a:ext cx="3067146" cy="15052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  Формирование у молодежи устойчивых навыков здорового образа жизни (ЗОЖ), укрепление поведенческих установок, способствующих сохранению и укреплению здоровья, в соответствии с принципами предупредительной медицины и Концепцией развития здравоохранения РК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D70F3F-040E-4E83-AB97-21216E471D23}"/>
              </a:ext>
            </a:extLst>
          </p:cNvPr>
          <p:cNvSpPr/>
          <p:nvPr/>
        </p:nvSpPr>
        <p:spPr>
          <a:xfrm>
            <a:off x="5408068" y="430689"/>
            <a:ext cx="3252008" cy="1528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Повышение информированности молодежи о здоровье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Воспитание личной ответственности за собственное здоровье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Формирование устойчивой мотивации к здоровому образу жизни.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Снижение поведенческих и социальных факторов риска</a:t>
            </a:r>
            <a:endParaRPr lang="ru-RU" sz="1100" dirty="0">
              <a:solidFill>
                <a:schemeClr val="accent3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3F1CE7-8B6E-45F6-998A-E3E3392BA59F}"/>
              </a:ext>
            </a:extLst>
          </p:cNvPr>
          <p:cNvSpPr txBox="1"/>
          <p:nvPr/>
        </p:nvSpPr>
        <p:spPr>
          <a:xfrm>
            <a:off x="281370" y="430689"/>
            <a:ext cx="3818792" cy="5616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«Школы, способствующие укреплению здоровья» </a:t>
            </a:r>
            <a:endParaRPr lang="ko-KR" altLang="en-US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8B2438-1C5A-4EA6-8FF7-DFFBEA0A99C9}"/>
              </a:ext>
            </a:extLst>
          </p:cNvPr>
          <p:cNvSpPr/>
          <p:nvPr/>
        </p:nvSpPr>
        <p:spPr>
          <a:xfrm>
            <a:off x="5209574" y="3737415"/>
            <a:ext cx="4011798" cy="998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от лечения — к профилактике, </a:t>
            </a:r>
          </a:p>
          <a:p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от реагирования — к предупреждению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dirty="0"/>
              <a:t> 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1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50">
            <a:extLst>
              <a:ext uri="{FF2B5EF4-FFF2-40B4-BE49-F238E27FC236}">
                <a16:creationId xmlns:a16="http://schemas.microsoft.com/office/drawing/2014/main" id="{E053259F-CE27-45E4-9753-B62FA544B436}"/>
              </a:ext>
            </a:extLst>
          </p:cNvPr>
          <p:cNvSpPr>
            <a:spLocks noChangeAspect="1"/>
          </p:cNvSpPr>
          <p:nvPr/>
        </p:nvSpPr>
        <p:spPr>
          <a:xfrm>
            <a:off x="4186873" y="2273340"/>
            <a:ext cx="769846" cy="869491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2" name="Heart 17">
            <a:extLst>
              <a:ext uri="{FF2B5EF4-FFF2-40B4-BE49-F238E27FC236}">
                <a16:creationId xmlns:a16="http://schemas.microsoft.com/office/drawing/2014/main" id="{202CE46E-DCF1-41D1-A749-5483BEE8BBFF}"/>
              </a:ext>
            </a:extLst>
          </p:cNvPr>
          <p:cNvSpPr/>
          <p:nvPr/>
        </p:nvSpPr>
        <p:spPr>
          <a:xfrm>
            <a:off x="1221801" y="1300556"/>
            <a:ext cx="746606" cy="631008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68521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:a16="http://schemas.microsoft.com/office/drawing/2014/main" id="{C0A7B791-D56B-4AC2-A60F-53EEC5785E22}"/>
              </a:ext>
            </a:extLst>
          </p:cNvPr>
          <p:cNvSpPr>
            <a:spLocks noChangeAspect="1"/>
          </p:cNvSpPr>
          <p:nvPr/>
        </p:nvSpPr>
        <p:spPr>
          <a:xfrm>
            <a:off x="5471157" y="1322065"/>
            <a:ext cx="2743200" cy="27432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существующей ситуации 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F83675-EF31-483A-8929-4FE1A77682E2}"/>
              </a:ext>
            </a:extLst>
          </p:cNvPr>
          <p:cNvSpPr>
            <a:spLocks noChangeAspect="1"/>
          </p:cNvSpPr>
          <p:nvPr/>
        </p:nvSpPr>
        <p:spPr>
          <a:xfrm>
            <a:off x="4956807" y="807715"/>
            <a:ext cx="3771900" cy="37719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D0DA70-EE0C-47BC-942A-2D81B4C77C57}"/>
              </a:ext>
            </a:extLst>
          </p:cNvPr>
          <p:cNvSpPr>
            <a:spLocks noChangeAspect="1"/>
          </p:cNvSpPr>
          <p:nvPr/>
        </p:nvSpPr>
        <p:spPr>
          <a:xfrm>
            <a:off x="4560096" y="430974"/>
            <a:ext cx="4579978" cy="457997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03D509-8874-4515-A3F2-2429F7506825}"/>
              </a:ext>
            </a:extLst>
          </p:cNvPr>
          <p:cNvSpPr/>
          <p:nvPr/>
        </p:nvSpPr>
        <p:spPr>
          <a:xfrm>
            <a:off x="6790704" y="1952171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A0A653-9A57-4D23-8885-9BAEE4D74DFC}"/>
              </a:ext>
            </a:extLst>
          </p:cNvPr>
          <p:cNvSpPr/>
          <p:nvPr/>
        </p:nvSpPr>
        <p:spPr>
          <a:xfrm>
            <a:off x="7367919" y="2972766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845643-1BF4-4244-AA81-0C3C8571C7E2}"/>
              </a:ext>
            </a:extLst>
          </p:cNvPr>
          <p:cNvSpPr/>
          <p:nvPr/>
        </p:nvSpPr>
        <p:spPr>
          <a:xfrm>
            <a:off x="6178173" y="2972766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F52E91-EE0C-47C8-90FB-84FEE44B16AC}"/>
              </a:ext>
            </a:extLst>
          </p:cNvPr>
          <p:cNvSpPr/>
          <p:nvPr/>
        </p:nvSpPr>
        <p:spPr>
          <a:xfrm>
            <a:off x="7367919" y="2318759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38A906-DA27-4809-9120-BB3AEB0EF488}"/>
              </a:ext>
            </a:extLst>
          </p:cNvPr>
          <p:cNvSpPr/>
          <p:nvPr/>
        </p:nvSpPr>
        <p:spPr>
          <a:xfrm>
            <a:off x="6178173" y="2318759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794685-298B-451E-8EF2-3A0346C23535}"/>
              </a:ext>
            </a:extLst>
          </p:cNvPr>
          <p:cNvSpPr/>
          <p:nvPr/>
        </p:nvSpPr>
        <p:spPr>
          <a:xfrm>
            <a:off x="6790704" y="3308655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846DA1-DB3F-46B1-84F7-B11CE38B6682}"/>
              </a:ext>
            </a:extLst>
          </p:cNvPr>
          <p:cNvSpPr/>
          <p:nvPr/>
        </p:nvSpPr>
        <p:spPr>
          <a:xfrm>
            <a:off x="6199988" y="3625086"/>
            <a:ext cx="1132000" cy="108164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4F65BB-5E30-41CA-98A7-A12F7CF251B7}"/>
              </a:ext>
            </a:extLst>
          </p:cNvPr>
          <p:cNvSpPr/>
          <p:nvPr/>
        </p:nvSpPr>
        <p:spPr>
          <a:xfrm>
            <a:off x="5250777" y="863629"/>
            <a:ext cx="1196321" cy="105923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ABE7F6-D697-4D57-B0AD-EA9B051D0F0B}"/>
              </a:ext>
            </a:extLst>
          </p:cNvPr>
          <p:cNvSpPr/>
          <p:nvPr/>
        </p:nvSpPr>
        <p:spPr>
          <a:xfrm>
            <a:off x="7792396" y="2673873"/>
            <a:ext cx="1186508" cy="112664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F1464E-2FEB-4BDA-A3B4-3CCE090B66F0}"/>
              </a:ext>
            </a:extLst>
          </p:cNvPr>
          <p:cNvSpPr/>
          <p:nvPr/>
        </p:nvSpPr>
        <p:spPr>
          <a:xfrm>
            <a:off x="4686470" y="2551799"/>
            <a:ext cx="1101819" cy="1093048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D4B18B-4D2A-4E1F-ABF8-42A04156ABBD}"/>
              </a:ext>
            </a:extLst>
          </p:cNvPr>
          <p:cNvSpPr/>
          <p:nvPr/>
        </p:nvSpPr>
        <p:spPr>
          <a:xfrm>
            <a:off x="7327883" y="999590"/>
            <a:ext cx="1156798" cy="110555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56300BE4-09EE-4440-A68E-B8AA85394FD6}"/>
              </a:ext>
            </a:extLst>
          </p:cNvPr>
          <p:cNvSpPr>
            <a:spLocks noEditPoints="1"/>
          </p:cNvSpPr>
          <p:nvPr/>
        </p:nvSpPr>
        <p:spPr bwMode="auto">
          <a:xfrm>
            <a:off x="6674757" y="116016"/>
            <a:ext cx="299716" cy="221555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DB950486-CD52-4D14-8751-72748C980AA5}"/>
              </a:ext>
            </a:extLst>
          </p:cNvPr>
          <p:cNvSpPr>
            <a:spLocks/>
          </p:cNvSpPr>
          <p:nvPr/>
        </p:nvSpPr>
        <p:spPr bwMode="auto">
          <a:xfrm>
            <a:off x="4602723" y="2663309"/>
            <a:ext cx="240405" cy="27408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3CEA73ED-6DD9-436E-8331-62298AA92750}"/>
              </a:ext>
            </a:extLst>
          </p:cNvPr>
          <p:cNvSpPr>
            <a:spLocks noEditPoints="1"/>
          </p:cNvSpPr>
          <p:nvPr/>
        </p:nvSpPr>
        <p:spPr bwMode="auto">
          <a:xfrm>
            <a:off x="5684028" y="752454"/>
            <a:ext cx="184739" cy="259897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23ACBE7A-7EAD-448B-811F-F3E2BF6AD7B5}"/>
              </a:ext>
            </a:extLst>
          </p:cNvPr>
          <p:cNvSpPr>
            <a:spLocks noEditPoints="1"/>
          </p:cNvSpPr>
          <p:nvPr/>
        </p:nvSpPr>
        <p:spPr bwMode="auto">
          <a:xfrm>
            <a:off x="5040743" y="2568706"/>
            <a:ext cx="335733" cy="235452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421E62C5-536C-4EC0-8F39-777195575A29}"/>
              </a:ext>
            </a:extLst>
          </p:cNvPr>
          <p:cNvSpPr>
            <a:spLocks noEditPoints="1"/>
          </p:cNvSpPr>
          <p:nvPr/>
        </p:nvSpPr>
        <p:spPr bwMode="auto">
          <a:xfrm>
            <a:off x="7155469" y="518279"/>
            <a:ext cx="236966" cy="288133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2" name="Freeform 9">
            <a:extLst>
              <a:ext uri="{FF2B5EF4-FFF2-40B4-BE49-F238E27FC236}">
                <a16:creationId xmlns:a16="http://schemas.microsoft.com/office/drawing/2014/main" id="{562770C3-443E-4F7B-A834-45279E957752}"/>
              </a:ext>
            </a:extLst>
          </p:cNvPr>
          <p:cNvSpPr>
            <a:spLocks noEditPoints="1"/>
          </p:cNvSpPr>
          <p:nvPr/>
        </p:nvSpPr>
        <p:spPr bwMode="auto">
          <a:xfrm>
            <a:off x="8387271" y="2876661"/>
            <a:ext cx="242476" cy="270920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31A8B2D0-E705-465C-A6BE-A44DF6C3A862}"/>
              </a:ext>
            </a:extLst>
          </p:cNvPr>
          <p:cNvSpPr/>
          <p:nvPr/>
        </p:nvSpPr>
        <p:spPr>
          <a:xfrm>
            <a:off x="7824897" y="3845730"/>
            <a:ext cx="246198" cy="264746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4" name="Oval 6">
            <a:extLst>
              <a:ext uri="{FF2B5EF4-FFF2-40B4-BE49-F238E27FC236}">
                <a16:creationId xmlns:a16="http://schemas.microsoft.com/office/drawing/2014/main" id="{CF6C31BF-3A90-438E-ADF0-EF4E524C02F2}"/>
              </a:ext>
            </a:extLst>
          </p:cNvPr>
          <p:cNvSpPr/>
          <p:nvPr/>
        </p:nvSpPr>
        <p:spPr>
          <a:xfrm>
            <a:off x="5625396" y="4367653"/>
            <a:ext cx="229886" cy="253129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id="{652D8BFE-7D4A-4FD0-A58D-FF98015BC71A}"/>
              </a:ext>
            </a:extLst>
          </p:cNvPr>
          <p:cNvSpPr>
            <a:spLocks/>
          </p:cNvSpPr>
          <p:nvPr/>
        </p:nvSpPr>
        <p:spPr bwMode="auto">
          <a:xfrm>
            <a:off x="4178731" y="1801563"/>
            <a:ext cx="187956" cy="243944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id="{A36FC5C7-E572-4138-B474-CB973039F937}"/>
              </a:ext>
            </a:extLst>
          </p:cNvPr>
          <p:cNvSpPr>
            <a:spLocks/>
          </p:cNvSpPr>
          <p:nvPr/>
        </p:nvSpPr>
        <p:spPr bwMode="auto">
          <a:xfrm>
            <a:off x="6387845" y="4594177"/>
            <a:ext cx="267340" cy="273767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435F224E-80DE-45DD-B7EB-EF15FA7DA40A}"/>
              </a:ext>
            </a:extLst>
          </p:cNvPr>
          <p:cNvSpPr/>
          <p:nvPr/>
        </p:nvSpPr>
        <p:spPr>
          <a:xfrm>
            <a:off x="8837672" y="2398721"/>
            <a:ext cx="241247" cy="239776"/>
          </a:xfrm>
          <a:custGeom>
            <a:avLst/>
            <a:gdLst/>
            <a:ahLst/>
            <a:cxnLst/>
            <a:rect l="l" t="t" r="r" b="b"/>
            <a:pathLst>
              <a:path w="3984740" h="3960440">
                <a:moveTo>
                  <a:pt x="3524979" y="3362640"/>
                </a:moveTo>
                <a:cubicBezTo>
                  <a:pt x="3498469" y="3362640"/>
                  <a:pt x="3476978" y="3384131"/>
                  <a:pt x="3476978" y="3410641"/>
                </a:cubicBezTo>
                <a:lnTo>
                  <a:pt x="3476978" y="3602639"/>
                </a:lnTo>
                <a:cubicBezTo>
                  <a:pt x="3476978" y="3629149"/>
                  <a:pt x="3498469" y="3650640"/>
                  <a:pt x="3524979" y="3650640"/>
                </a:cubicBezTo>
                <a:lnTo>
                  <a:pt x="3716977" y="3650640"/>
                </a:lnTo>
                <a:cubicBezTo>
                  <a:pt x="3743487" y="3650640"/>
                  <a:pt x="3764978" y="3629149"/>
                  <a:pt x="3764978" y="3602639"/>
                </a:cubicBezTo>
                <a:lnTo>
                  <a:pt x="3764978" y="3410641"/>
                </a:lnTo>
                <a:cubicBezTo>
                  <a:pt x="3764978" y="3384131"/>
                  <a:pt x="3743487" y="3362640"/>
                  <a:pt x="3716977" y="3362640"/>
                </a:cubicBezTo>
                <a:close/>
                <a:moveTo>
                  <a:pt x="650690" y="3362640"/>
                </a:moveTo>
                <a:cubicBezTo>
                  <a:pt x="624180" y="3362640"/>
                  <a:pt x="602689" y="3384131"/>
                  <a:pt x="602689" y="3410641"/>
                </a:cubicBezTo>
                <a:lnTo>
                  <a:pt x="602689" y="3602639"/>
                </a:lnTo>
                <a:cubicBezTo>
                  <a:pt x="602689" y="3629149"/>
                  <a:pt x="624180" y="3650640"/>
                  <a:pt x="650690" y="3650640"/>
                </a:cubicBezTo>
                <a:lnTo>
                  <a:pt x="842688" y="3650640"/>
                </a:lnTo>
                <a:cubicBezTo>
                  <a:pt x="869198" y="3650640"/>
                  <a:pt x="890689" y="3629149"/>
                  <a:pt x="890689" y="3602639"/>
                </a:cubicBezTo>
                <a:lnTo>
                  <a:pt x="890689" y="3410641"/>
                </a:lnTo>
                <a:cubicBezTo>
                  <a:pt x="890689" y="3384131"/>
                  <a:pt x="869198" y="3362640"/>
                  <a:pt x="842688" y="3362640"/>
                </a:cubicBezTo>
                <a:close/>
                <a:moveTo>
                  <a:pt x="3086046" y="3362639"/>
                </a:moveTo>
                <a:cubicBezTo>
                  <a:pt x="3059536" y="3362639"/>
                  <a:pt x="3038045" y="3384130"/>
                  <a:pt x="3038045" y="3410640"/>
                </a:cubicBezTo>
                <a:lnTo>
                  <a:pt x="3038045" y="3602638"/>
                </a:lnTo>
                <a:cubicBezTo>
                  <a:pt x="3038045" y="3629148"/>
                  <a:pt x="3059536" y="3650639"/>
                  <a:pt x="3086046" y="3650639"/>
                </a:cubicBezTo>
                <a:lnTo>
                  <a:pt x="3278044" y="3650639"/>
                </a:lnTo>
                <a:cubicBezTo>
                  <a:pt x="3304554" y="3650639"/>
                  <a:pt x="3326045" y="3629148"/>
                  <a:pt x="3326045" y="3602638"/>
                </a:cubicBezTo>
                <a:lnTo>
                  <a:pt x="3326045" y="3410640"/>
                </a:lnTo>
                <a:cubicBezTo>
                  <a:pt x="3326045" y="3384130"/>
                  <a:pt x="3304554" y="3362639"/>
                  <a:pt x="3278044" y="3362639"/>
                </a:cubicBezTo>
                <a:close/>
                <a:moveTo>
                  <a:pt x="211757" y="3362639"/>
                </a:moveTo>
                <a:cubicBezTo>
                  <a:pt x="185247" y="3362639"/>
                  <a:pt x="163756" y="3384130"/>
                  <a:pt x="163756" y="3410640"/>
                </a:cubicBezTo>
                <a:lnTo>
                  <a:pt x="163756" y="3602638"/>
                </a:lnTo>
                <a:cubicBezTo>
                  <a:pt x="163756" y="3629148"/>
                  <a:pt x="185247" y="3650639"/>
                  <a:pt x="211757" y="3650639"/>
                </a:cubicBezTo>
                <a:lnTo>
                  <a:pt x="403755" y="3650639"/>
                </a:lnTo>
                <a:cubicBezTo>
                  <a:pt x="430265" y="3650639"/>
                  <a:pt x="451756" y="3629148"/>
                  <a:pt x="451756" y="3602638"/>
                </a:cubicBezTo>
                <a:lnTo>
                  <a:pt x="451756" y="3410640"/>
                </a:lnTo>
                <a:cubicBezTo>
                  <a:pt x="451756" y="3384130"/>
                  <a:pt x="430265" y="3362639"/>
                  <a:pt x="403755" y="3362639"/>
                </a:cubicBezTo>
                <a:close/>
                <a:moveTo>
                  <a:pt x="1716487" y="2922775"/>
                </a:moveTo>
                <a:lnTo>
                  <a:pt x="1716487" y="3786871"/>
                </a:lnTo>
                <a:lnTo>
                  <a:pt x="2220543" y="3786871"/>
                </a:lnTo>
                <a:lnTo>
                  <a:pt x="2220543" y="2922775"/>
                </a:lnTo>
                <a:close/>
                <a:moveTo>
                  <a:pt x="3524979" y="2889857"/>
                </a:moveTo>
                <a:cubicBezTo>
                  <a:pt x="3498469" y="2889857"/>
                  <a:pt x="3476978" y="2911348"/>
                  <a:pt x="3476978" y="2937858"/>
                </a:cubicBezTo>
                <a:lnTo>
                  <a:pt x="3476978" y="3129856"/>
                </a:lnTo>
                <a:cubicBezTo>
                  <a:pt x="3476978" y="3156366"/>
                  <a:pt x="3498469" y="3177857"/>
                  <a:pt x="3524979" y="3177857"/>
                </a:cubicBezTo>
                <a:lnTo>
                  <a:pt x="3716977" y="3177857"/>
                </a:lnTo>
                <a:cubicBezTo>
                  <a:pt x="3743487" y="3177857"/>
                  <a:pt x="3764978" y="3156366"/>
                  <a:pt x="3764978" y="3129856"/>
                </a:cubicBezTo>
                <a:lnTo>
                  <a:pt x="3764978" y="2937858"/>
                </a:lnTo>
                <a:cubicBezTo>
                  <a:pt x="3764978" y="2911348"/>
                  <a:pt x="3743487" y="2889857"/>
                  <a:pt x="3716977" y="2889857"/>
                </a:cubicBezTo>
                <a:close/>
                <a:moveTo>
                  <a:pt x="650690" y="2889857"/>
                </a:moveTo>
                <a:cubicBezTo>
                  <a:pt x="624180" y="2889857"/>
                  <a:pt x="602689" y="2911348"/>
                  <a:pt x="602689" y="2937858"/>
                </a:cubicBezTo>
                <a:lnTo>
                  <a:pt x="602689" y="3129856"/>
                </a:lnTo>
                <a:cubicBezTo>
                  <a:pt x="602689" y="3156366"/>
                  <a:pt x="624180" y="3177857"/>
                  <a:pt x="650690" y="3177857"/>
                </a:cubicBezTo>
                <a:lnTo>
                  <a:pt x="842688" y="3177857"/>
                </a:lnTo>
                <a:cubicBezTo>
                  <a:pt x="869198" y="3177857"/>
                  <a:pt x="890689" y="3156366"/>
                  <a:pt x="890689" y="3129856"/>
                </a:cubicBezTo>
                <a:lnTo>
                  <a:pt x="890689" y="2937858"/>
                </a:lnTo>
                <a:cubicBezTo>
                  <a:pt x="890689" y="2911348"/>
                  <a:pt x="869198" y="2889857"/>
                  <a:pt x="842688" y="2889857"/>
                </a:cubicBezTo>
                <a:close/>
                <a:moveTo>
                  <a:pt x="3086046" y="2889856"/>
                </a:moveTo>
                <a:cubicBezTo>
                  <a:pt x="3059536" y="2889856"/>
                  <a:pt x="3038045" y="2911347"/>
                  <a:pt x="3038045" y="2937857"/>
                </a:cubicBezTo>
                <a:lnTo>
                  <a:pt x="3038045" y="3129855"/>
                </a:lnTo>
                <a:cubicBezTo>
                  <a:pt x="3038045" y="3156365"/>
                  <a:pt x="3059536" y="3177856"/>
                  <a:pt x="3086046" y="3177856"/>
                </a:cubicBezTo>
                <a:lnTo>
                  <a:pt x="3278044" y="3177856"/>
                </a:lnTo>
                <a:cubicBezTo>
                  <a:pt x="3304554" y="3177856"/>
                  <a:pt x="3326045" y="3156365"/>
                  <a:pt x="3326045" y="3129855"/>
                </a:cubicBezTo>
                <a:lnTo>
                  <a:pt x="3326045" y="2937857"/>
                </a:lnTo>
                <a:cubicBezTo>
                  <a:pt x="3326045" y="2911347"/>
                  <a:pt x="3304554" y="2889856"/>
                  <a:pt x="3278044" y="2889856"/>
                </a:cubicBezTo>
                <a:close/>
                <a:moveTo>
                  <a:pt x="211757" y="2889856"/>
                </a:moveTo>
                <a:cubicBezTo>
                  <a:pt x="185247" y="2889856"/>
                  <a:pt x="163756" y="2911347"/>
                  <a:pt x="163756" y="2937857"/>
                </a:cubicBezTo>
                <a:lnTo>
                  <a:pt x="163756" y="3129855"/>
                </a:lnTo>
                <a:cubicBezTo>
                  <a:pt x="163756" y="3156365"/>
                  <a:pt x="185247" y="3177856"/>
                  <a:pt x="211757" y="3177856"/>
                </a:cubicBezTo>
                <a:lnTo>
                  <a:pt x="403755" y="3177856"/>
                </a:lnTo>
                <a:cubicBezTo>
                  <a:pt x="430265" y="3177856"/>
                  <a:pt x="451756" y="3156365"/>
                  <a:pt x="451756" y="3129855"/>
                </a:cubicBezTo>
                <a:lnTo>
                  <a:pt x="451756" y="2937857"/>
                </a:lnTo>
                <a:cubicBezTo>
                  <a:pt x="451756" y="2911347"/>
                  <a:pt x="430265" y="2889856"/>
                  <a:pt x="403755" y="2889856"/>
                </a:cubicBezTo>
                <a:close/>
                <a:moveTo>
                  <a:pt x="3524979" y="2417074"/>
                </a:moveTo>
                <a:cubicBezTo>
                  <a:pt x="3498469" y="2417074"/>
                  <a:pt x="3476978" y="2438565"/>
                  <a:pt x="3476978" y="2465075"/>
                </a:cubicBezTo>
                <a:lnTo>
                  <a:pt x="3476978" y="2657073"/>
                </a:lnTo>
                <a:cubicBezTo>
                  <a:pt x="3476978" y="2683583"/>
                  <a:pt x="3498469" y="2705074"/>
                  <a:pt x="3524979" y="2705074"/>
                </a:cubicBezTo>
                <a:lnTo>
                  <a:pt x="3716977" y="2705074"/>
                </a:lnTo>
                <a:cubicBezTo>
                  <a:pt x="3743487" y="2705074"/>
                  <a:pt x="3764978" y="2683583"/>
                  <a:pt x="3764978" y="2657073"/>
                </a:cubicBezTo>
                <a:lnTo>
                  <a:pt x="3764978" y="2465075"/>
                </a:lnTo>
                <a:cubicBezTo>
                  <a:pt x="3764978" y="2438565"/>
                  <a:pt x="3743487" y="2417074"/>
                  <a:pt x="3716977" y="2417074"/>
                </a:cubicBezTo>
                <a:close/>
                <a:moveTo>
                  <a:pt x="650690" y="2417074"/>
                </a:moveTo>
                <a:cubicBezTo>
                  <a:pt x="624180" y="2417074"/>
                  <a:pt x="602689" y="2438565"/>
                  <a:pt x="602689" y="2465075"/>
                </a:cubicBezTo>
                <a:lnTo>
                  <a:pt x="602689" y="2657073"/>
                </a:lnTo>
                <a:cubicBezTo>
                  <a:pt x="602689" y="2683583"/>
                  <a:pt x="624180" y="2705074"/>
                  <a:pt x="650690" y="2705074"/>
                </a:cubicBezTo>
                <a:lnTo>
                  <a:pt x="842688" y="2705074"/>
                </a:lnTo>
                <a:cubicBezTo>
                  <a:pt x="869198" y="2705074"/>
                  <a:pt x="890689" y="2683583"/>
                  <a:pt x="890689" y="2657073"/>
                </a:cubicBezTo>
                <a:lnTo>
                  <a:pt x="890689" y="2465075"/>
                </a:lnTo>
                <a:cubicBezTo>
                  <a:pt x="890689" y="2438565"/>
                  <a:pt x="869198" y="2417074"/>
                  <a:pt x="842688" y="2417074"/>
                </a:cubicBezTo>
                <a:close/>
                <a:moveTo>
                  <a:pt x="3086046" y="2417073"/>
                </a:moveTo>
                <a:cubicBezTo>
                  <a:pt x="3059536" y="2417073"/>
                  <a:pt x="3038045" y="2438564"/>
                  <a:pt x="3038045" y="2465074"/>
                </a:cubicBezTo>
                <a:lnTo>
                  <a:pt x="3038045" y="2657072"/>
                </a:lnTo>
                <a:cubicBezTo>
                  <a:pt x="3038045" y="2683582"/>
                  <a:pt x="3059536" y="2705073"/>
                  <a:pt x="3086046" y="2705073"/>
                </a:cubicBezTo>
                <a:lnTo>
                  <a:pt x="3278044" y="2705073"/>
                </a:lnTo>
                <a:cubicBezTo>
                  <a:pt x="3304554" y="2705073"/>
                  <a:pt x="3326045" y="2683582"/>
                  <a:pt x="3326045" y="2657072"/>
                </a:cubicBezTo>
                <a:lnTo>
                  <a:pt x="3326045" y="2465074"/>
                </a:lnTo>
                <a:cubicBezTo>
                  <a:pt x="3326045" y="2438564"/>
                  <a:pt x="3304554" y="2417073"/>
                  <a:pt x="3278044" y="2417073"/>
                </a:cubicBezTo>
                <a:close/>
                <a:moveTo>
                  <a:pt x="211757" y="2417073"/>
                </a:moveTo>
                <a:cubicBezTo>
                  <a:pt x="185247" y="2417073"/>
                  <a:pt x="163756" y="2438564"/>
                  <a:pt x="163756" y="2465074"/>
                </a:cubicBezTo>
                <a:lnTo>
                  <a:pt x="163756" y="2657072"/>
                </a:lnTo>
                <a:cubicBezTo>
                  <a:pt x="163756" y="2683582"/>
                  <a:pt x="185247" y="2705073"/>
                  <a:pt x="211757" y="2705073"/>
                </a:cubicBezTo>
                <a:lnTo>
                  <a:pt x="403755" y="2705073"/>
                </a:lnTo>
                <a:cubicBezTo>
                  <a:pt x="430265" y="2705073"/>
                  <a:pt x="451756" y="2683582"/>
                  <a:pt x="451756" y="2657072"/>
                </a:cubicBezTo>
                <a:lnTo>
                  <a:pt x="451756" y="2465074"/>
                </a:lnTo>
                <a:cubicBezTo>
                  <a:pt x="451756" y="2438564"/>
                  <a:pt x="430265" y="2417073"/>
                  <a:pt x="403755" y="2417073"/>
                </a:cubicBezTo>
                <a:close/>
                <a:moveTo>
                  <a:pt x="1872516" y="2415464"/>
                </a:moveTo>
                <a:cubicBezTo>
                  <a:pt x="1846006" y="2415464"/>
                  <a:pt x="1824515" y="2436955"/>
                  <a:pt x="1824515" y="2463465"/>
                </a:cubicBezTo>
                <a:lnTo>
                  <a:pt x="1824515" y="2655463"/>
                </a:lnTo>
                <a:cubicBezTo>
                  <a:pt x="1824515" y="2681973"/>
                  <a:pt x="1846006" y="2703464"/>
                  <a:pt x="1872516" y="2703464"/>
                </a:cubicBezTo>
                <a:lnTo>
                  <a:pt x="2064514" y="2703464"/>
                </a:lnTo>
                <a:cubicBezTo>
                  <a:pt x="2091024" y="2703464"/>
                  <a:pt x="2112515" y="2681973"/>
                  <a:pt x="2112515" y="2655463"/>
                </a:cubicBezTo>
                <a:lnTo>
                  <a:pt x="2112515" y="2463465"/>
                </a:lnTo>
                <a:cubicBezTo>
                  <a:pt x="2112515" y="2436955"/>
                  <a:pt x="2091024" y="2415464"/>
                  <a:pt x="2064514" y="2415464"/>
                </a:cubicBezTo>
                <a:close/>
                <a:moveTo>
                  <a:pt x="2324630" y="2415463"/>
                </a:moveTo>
                <a:cubicBezTo>
                  <a:pt x="2298120" y="2415463"/>
                  <a:pt x="2276629" y="2436954"/>
                  <a:pt x="2276629" y="2463464"/>
                </a:cubicBezTo>
                <a:lnTo>
                  <a:pt x="2276629" y="2655462"/>
                </a:lnTo>
                <a:cubicBezTo>
                  <a:pt x="2276629" y="2681972"/>
                  <a:pt x="2298120" y="2703463"/>
                  <a:pt x="2324630" y="2703463"/>
                </a:cubicBezTo>
                <a:lnTo>
                  <a:pt x="2516628" y="2703463"/>
                </a:lnTo>
                <a:cubicBezTo>
                  <a:pt x="2543138" y="2703463"/>
                  <a:pt x="2564629" y="2681972"/>
                  <a:pt x="2564629" y="2655462"/>
                </a:cubicBezTo>
                <a:lnTo>
                  <a:pt x="2564629" y="2463464"/>
                </a:lnTo>
                <a:cubicBezTo>
                  <a:pt x="2564629" y="2436954"/>
                  <a:pt x="2543138" y="2415463"/>
                  <a:pt x="2516628" y="2415463"/>
                </a:cubicBezTo>
                <a:close/>
                <a:moveTo>
                  <a:pt x="1433583" y="2415463"/>
                </a:moveTo>
                <a:cubicBezTo>
                  <a:pt x="1407073" y="2415463"/>
                  <a:pt x="1385582" y="2436954"/>
                  <a:pt x="1385582" y="2463464"/>
                </a:cubicBezTo>
                <a:lnTo>
                  <a:pt x="1385582" y="2655462"/>
                </a:lnTo>
                <a:cubicBezTo>
                  <a:pt x="1385582" y="2681972"/>
                  <a:pt x="1407073" y="2703463"/>
                  <a:pt x="1433583" y="2703463"/>
                </a:cubicBezTo>
                <a:lnTo>
                  <a:pt x="1625581" y="2703463"/>
                </a:lnTo>
                <a:cubicBezTo>
                  <a:pt x="1652091" y="2703463"/>
                  <a:pt x="1673582" y="2681972"/>
                  <a:pt x="1673582" y="2655462"/>
                </a:cubicBezTo>
                <a:lnTo>
                  <a:pt x="1673582" y="2463464"/>
                </a:lnTo>
                <a:cubicBezTo>
                  <a:pt x="1673582" y="2436954"/>
                  <a:pt x="1652091" y="2415463"/>
                  <a:pt x="1625581" y="2415463"/>
                </a:cubicBezTo>
                <a:close/>
                <a:moveTo>
                  <a:pt x="3524979" y="1944291"/>
                </a:moveTo>
                <a:cubicBezTo>
                  <a:pt x="3498469" y="1944291"/>
                  <a:pt x="3476978" y="1965782"/>
                  <a:pt x="3476978" y="1992292"/>
                </a:cubicBezTo>
                <a:lnTo>
                  <a:pt x="3476978" y="2184290"/>
                </a:lnTo>
                <a:cubicBezTo>
                  <a:pt x="3476978" y="2210800"/>
                  <a:pt x="3498469" y="2232291"/>
                  <a:pt x="3524979" y="2232291"/>
                </a:cubicBezTo>
                <a:lnTo>
                  <a:pt x="3716977" y="2232291"/>
                </a:lnTo>
                <a:cubicBezTo>
                  <a:pt x="3743487" y="2232291"/>
                  <a:pt x="3764978" y="2210800"/>
                  <a:pt x="3764978" y="2184290"/>
                </a:cubicBezTo>
                <a:lnTo>
                  <a:pt x="3764978" y="1992292"/>
                </a:lnTo>
                <a:cubicBezTo>
                  <a:pt x="3764978" y="1965782"/>
                  <a:pt x="3743487" y="1944291"/>
                  <a:pt x="3716977" y="1944291"/>
                </a:cubicBezTo>
                <a:close/>
                <a:moveTo>
                  <a:pt x="650690" y="1944291"/>
                </a:moveTo>
                <a:cubicBezTo>
                  <a:pt x="624180" y="1944291"/>
                  <a:pt x="602689" y="1965782"/>
                  <a:pt x="602689" y="1992292"/>
                </a:cubicBezTo>
                <a:lnTo>
                  <a:pt x="602689" y="2184290"/>
                </a:lnTo>
                <a:cubicBezTo>
                  <a:pt x="602689" y="2210800"/>
                  <a:pt x="624180" y="2232291"/>
                  <a:pt x="650690" y="2232291"/>
                </a:cubicBezTo>
                <a:lnTo>
                  <a:pt x="842688" y="2232291"/>
                </a:lnTo>
                <a:cubicBezTo>
                  <a:pt x="869198" y="2232291"/>
                  <a:pt x="890689" y="2210800"/>
                  <a:pt x="890689" y="2184290"/>
                </a:cubicBezTo>
                <a:lnTo>
                  <a:pt x="890689" y="1992292"/>
                </a:lnTo>
                <a:cubicBezTo>
                  <a:pt x="890689" y="1965782"/>
                  <a:pt x="869198" y="1944291"/>
                  <a:pt x="842688" y="1944291"/>
                </a:cubicBezTo>
                <a:close/>
                <a:moveTo>
                  <a:pt x="3086046" y="1944290"/>
                </a:moveTo>
                <a:cubicBezTo>
                  <a:pt x="3059536" y="1944290"/>
                  <a:pt x="3038045" y="1965781"/>
                  <a:pt x="3038045" y="1992291"/>
                </a:cubicBezTo>
                <a:lnTo>
                  <a:pt x="3038045" y="2184289"/>
                </a:lnTo>
                <a:cubicBezTo>
                  <a:pt x="3038045" y="2210799"/>
                  <a:pt x="3059536" y="2232290"/>
                  <a:pt x="3086046" y="2232290"/>
                </a:cubicBezTo>
                <a:lnTo>
                  <a:pt x="3278044" y="2232290"/>
                </a:lnTo>
                <a:cubicBezTo>
                  <a:pt x="3304554" y="2232290"/>
                  <a:pt x="3326045" y="2210799"/>
                  <a:pt x="3326045" y="2184289"/>
                </a:cubicBezTo>
                <a:lnTo>
                  <a:pt x="3326045" y="1992291"/>
                </a:lnTo>
                <a:cubicBezTo>
                  <a:pt x="3326045" y="1965781"/>
                  <a:pt x="3304554" y="1944290"/>
                  <a:pt x="3278044" y="1944290"/>
                </a:cubicBezTo>
                <a:close/>
                <a:moveTo>
                  <a:pt x="211757" y="1944290"/>
                </a:moveTo>
                <a:cubicBezTo>
                  <a:pt x="185247" y="1944290"/>
                  <a:pt x="163756" y="1965781"/>
                  <a:pt x="163756" y="1992291"/>
                </a:cubicBezTo>
                <a:lnTo>
                  <a:pt x="163756" y="2184289"/>
                </a:lnTo>
                <a:cubicBezTo>
                  <a:pt x="163756" y="2210799"/>
                  <a:pt x="185247" y="2232290"/>
                  <a:pt x="211757" y="2232290"/>
                </a:cubicBezTo>
                <a:lnTo>
                  <a:pt x="403755" y="2232290"/>
                </a:lnTo>
                <a:cubicBezTo>
                  <a:pt x="430265" y="2232290"/>
                  <a:pt x="451756" y="2210799"/>
                  <a:pt x="451756" y="2184289"/>
                </a:cubicBezTo>
                <a:lnTo>
                  <a:pt x="451756" y="1992291"/>
                </a:lnTo>
                <a:cubicBezTo>
                  <a:pt x="451756" y="1965781"/>
                  <a:pt x="430265" y="1944290"/>
                  <a:pt x="403755" y="1944290"/>
                </a:cubicBezTo>
                <a:close/>
                <a:moveTo>
                  <a:pt x="1872516" y="1944289"/>
                </a:moveTo>
                <a:cubicBezTo>
                  <a:pt x="1846006" y="1944289"/>
                  <a:pt x="1824515" y="1965780"/>
                  <a:pt x="1824515" y="1992290"/>
                </a:cubicBezTo>
                <a:lnTo>
                  <a:pt x="1824515" y="2184288"/>
                </a:lnTo>
                <a:cubicBezTo>
                  <a:pt x="1824515" y="2210798"/>
                  <a:pt x="1846006" y="2232289"/>
                  <a:pt x="1872516" y="2232289"/>
                </a:cubicBezTo>
                <a:lnTo>
                  <a:pt x="2064514" y="2232289"/>
                </a:lnTo>
                <a:cubicBezTo>
                  <a:pt x="2091024" y="2232289"/>
                  <a:pt x="2112515" y="2210798"/>
                  <a:pt x="2112515" y="2184288"/>
                </a:cubicBezTo>
                <a:lnTo>
                  <a:pt x="2112515" y="1992290"/>
                </a:lnTo>
                <a:cubicBezTo>
                  <a:pt x="2112515" y="1965780"/>
                  <a:pt x="2091024" y="1944289"/>
                  <a:pt x="2064514" y="1944289"/>
                </a:cubicBezTo>
                <a:close/>
                <a:moveTo>
                  <a:pt x="2324630" y="1944288"/>
                </a:moveTo>
                <a:cubicBezTo>
                  <a:pt x="2298120" y="1944288"/>
                  <a:pt x="2276629" y="1965779"/>
                  <a:pt x="2276629" y="1992289"/>
                </a:cubicBezTo>
                <a:lnTo>
                  <a:pt x="2276629" y="2184287"/>
                </a:lnTo>
                <a:cubicBezTo>
                  <a:pt x="2276629" y="2210797"/>
                  <a:pt x="2298120" y="2232288"/>
                  <a:pt x="2324630" y="2232288"/>
                </a:cubicBezTo>
                <a:lnTo>
                  <a:pt x="2516628" y="2232288"/>
                </a:lnTo>
                <a:cubicBezTo>
                  <a:pt x="2543138" y="2232288"/>
                  <a:pt x="2564629" y="2210797"/>
                  <a:pt x="2564629" y="2184287"/>
                </a:cubicBezTo>
                <a:lnTo>
                  <a:pt x="2564629" y="1992289"/>
                </a:lnTo>
                <a:cubicBezTo>
                  <a:pt x="2564629" y="1965779"/>
                  <a:pt x="2543138" y="1944288"/>
                  <a:pt x="2516628" y="1944288"/>
                </a:cubicBezTo>
                <a:close/>
                <a:moveTo>
                  <a:pt x="1433583" y="1944288"/>
                </a:moveTo>
                <a:cubicBezTo>
                  <a:pt x="1407073" y="1944288"/>
                  <a:pt x="1385582" y="1965779"/>
                  <a:pt x="1385582" y="1992289"/>
                </a:cubicBezTo>
                <a:lnTo>
                  <a:pt x="1385582" y="2184287"/>
                </a:lnTo>
                <a:cubicBezTo>
                  <a:pt x="1385582" y="2210797"/>
                  <a:pt x="1407073" y="2232288"/>
                  <a:pt x="1433583" y="2232288"/>
                </a:cubicBezTo>
                <a:lnTo>
                  <a:pt x="1625581" y="2232288"/>
                </a:lnTo>
                <a:cubicBezTo>
                  <a:pt x="1652091" y="2232288"/>
                  <a:pt x="1673582" y="2210797"/>
                  <a:pt x="1673582" y="2184287"/>
                </a:cubicBezTo>
                <a:lnTo>
                  <a:pt x="1673582" y="1992289"/>
                </a:lnTo>
                <a:cubicBezTo>
                  <a:pt x="1673582" y="1965779"/>
                  <a:pt x="1652091" y="1944288"/>
                  <a:pt x="1625581" y="1944288"/>
                </a:cubicBezTo>
                <a:close/>
                <a:moveTo>
                  <a:pt x="3524979" y="1471508"/>
                </a:moveTo>
                <a:cubicBezTo>
                  <a:pt x="3498469" y="1471508"/>
                  <a:pt x="3476978" y="1492999"/>
                  <a:pt x="3476978" y="1519509"/>
                </a:cubicBezTo>
                <a:lnTo>
                  <a:pt x="3476978" y="1711507"/>
                </a:lnTo>
                <a:cubicBezTo>
                  <a:pt x="3476978" y="1738017"/>
                  <a:pt x="3498469" y="1759508"/>
                  <a:pt x="3524979" y="1759508"/>
                </a:cubicBezTo>
                <a:lnTo>
                  <a:pt x="3716977" y="1759508"/>
                </a:lnTo>
                <a:cubicBezTo>
                  <a:pt x="3743487" y="1759508"/>
                  <a:pt x="3764978" y="1738017"/>
                  <a:pt x="3764978" y="1711507"/>
                </a:cubicBezTo>
                <a:lnTo>
                  <a:pt x="3764978" y="1519509"/>
                </a:lnTo>
                <a:cubicBezTo>
                  <a:pt x="3764978" y="1492999"/>
                  <a:pt x="3743487" y="1471508"/>
                  <a:pt x="3716977" y="1471508"/>
                </a:cubicBezTo>
                <a:close/>
                <a:moveTo>
                  <a:pt x="650690" y="1471508"/>
                </a:moveTo>
                <a:cubicBezTo>
                  <a:pt x="624180" y="1471508"/>
                  <a:pt x="602689" y="1492999"/>
                  <a:pt x="602689" y="1519509"/>
                </a:cubicBezTo>
                <a:lnTo>
                  <a:pt x="602689" y="1711507"/>
                </a:lnTo>
                <a:cubicBezTo>
                  <a:pt x="602689" y="1738017"/>
                  <a:pt x="624180" y="1759508"/>
                  <a:pt x="650690" y="1759508"/>
                </a:cubicBezTo>
                <a:lnTo>
                  <a:pt x="842688" y="1759508"/>
                </a:lnTo>
                <a:cubicBezTo>
                  <a:pt x="869198" y="1759508"/>
                  <a:pt x="890689" y="1738017"/>
                  <a:pt x="890689" y="1711507"/>
                </a:cubicBezTo>
                <a:lnTo>
                  <a:pt x="890689" y="1519509"/>
                </a:lnTo>
                <a:cubicBezTo>
                  <a:pt x="890689" y="1492999"/>
                  <a:pt x="869198" y="1471508"/>
                  <a:pt x="842688" y="1471508"/>
                </a:cubicBezTo>
                <a:close/>
                <a:moveTo>
                  <a:pt x="3086046" y="1471507"/>
                </a:moveTo>
                <a:cubicBezTo>
                  <a:pt x="3059536" y="1471507"/>
                  <a:pt x="3038045" y="1492998"/>
                  <a:pt x="3038045" y="1519508"/>
                </a:cubicBezTo>
                <a:lnTo>
                  <a:pt x="3038045" y="1711506"/>
                </a:lnTo>
                <a:cubicBezTo>
                  <a:pt x="3038045" y="1738016"/>
                  <a:pt x="3059536" y="1759507"/>
                  <a:pt x="3086046" y="1759507"/>
                </a:cubicBezTo>
                <a:lnTo>
                  <a:pt x="3278044" y="1759507"/>
                </a:lnTo>
                <a:cubicBezTo>
                  <a:pt x="3304554" y="1759507"/>
                  <a:pt x="3326045" y="1738016"/>
                  <a:pt x="3326045" y="1711506"/>
                </a:cubicBezTo>
                <a:lnTo>
                  <a:pt x="3326045" y="1519508"/>
                </a:lnTo>
                <a:cubicBezTo>
                  <a:pt x="3326045" y="1492998"/>
                  <a:pt x="3304554" y="1471507"/>
                  <a:pt x="3278044" y="1471507"/>
                </a:cubicBezTo>
                <a:close/>
                <a:moveTo>
                  <a:pt x="211757" y="1471507"/>
                </a:moveTo>
                <a:cubicBezTo>
                  <a:pt x="185247" y="1471507"/>
                  <a:pt x="163756" y="1492998"/>
                  <a:pt x="163756" y="1519508"/>
                </a:cubicBezTo>
                <a:lnTo>
                  <a:pt x="163756" y="1711506"/>
                </a:lnTo>
                <a:cubicBezTo>
                  <a:pt x="163756" y="1738016"/>
                  <a:pt x="185247" y="1759507"/>
                  <a:pt x="211757" y="1759507"/>
                </a:cubicBezTo>
                <a:lnTo>
                  <a:pt x="403755" y="1759507"/>
                </a:lnTo>
                <a:cubicBezTo>
                  <a:pt x="430265" y="1759507"/>
                  <a:pt x="451756" y="1738016"/>
                  <a:pt x="451756" y="1711506"/>
                </a:cubicBezTo>
                <a:lnTo>
                  <a:pt x="451756" y="1519508"/>
                </a:lnTo>
                <a:cubicBezTo>
                  <a:pt x="451756" y="1492998"/>
                  <a:pt x="430265" y="1471507"/>
                  <a:pt x="403755" y="1471507"/>
                </a:cubicBezTo>
                <a:close/>
                <a:moveTo>
                  <a:pt x="1872516" y="1471506"/>
                </a:moveTo>
                <a:cubicBezTo>
                  <a:pt x="1846006" y="1471506"/>
                  <a:pt x="1824515" y="1492997"/>
                  <a:pt x="1824515" y="1519507"/>
                </a:cubicBezTo>
                <a:lnTo>
                  <a:pt x="1824515" y="1711505"/>
                </a:lnTo>
                <a:cubicBezTo>
                  <a:pt x="1824515" y="1738015"/>
                  <a:pt x="1846006" y="1759506"/>
                  <a:pt x="1872516" y="1759506"/>
                </a:cubicBezTo>
                <a:lnTo>
                  <a:pt x="2064514" y="1759506"/>
                </a:lnTo>
                <a:cubicBezTo>
                  <a:pt x="2091024" y="1759506"/>
                  <a:pt x="2112515" y="1738015"/>
                  <a:pt x="2112515" y="1711505"/>
                </a:cubicBezTo>
                <a:lnTo>
                  <a:pt x="2112515" y="1519507"/>
                </a:lnTo>
                <a:cubicBezTo>
                  <a:pt x="2112515" y="1492997"/>
                  <a:pt x="2091024" y="1471506"/>
                  <a:pt x="2064514" y="1471506"/>
                </a:cubicBezTo>
                <a:close/>
                <a:moveTo>
                  <a:pt x="2324630" y="1471505"/>
                </a:moveTo>
                <a:cubicBezTo>
                  <a:pt x="2298120" y="1471505"/>
                  <a:pt x="2276629" y="1492996"/>
                  <a:pt x="2276629" y="1519506"/>
                </a:cubicBezTo>
                <a:lnTo>
                  <a:pt x="2276629" y="1711504"/>
                </a:lnTo>
                <a:cubicBezTo>
                  <a:pt x="2276629" y="1738014"/>
                  <a:pt x="2298120" y="1759505"/>
                  <a:pt x="2324630" y="1759505"/>
                </a:cubicBezTo>
                <a:lnTo>
                  <a:pt x="2516628" y="1759505"/>
                </a:lnTo>
                <a:cubicBezTo>
                  <a:pt x="2543138" y="1759505"/>
                  <a:pt x="2564629" y="1738014"/>
                  <a:pt x="2564629" y="1711504"/>
                </a:cubicBezTo>
                <a:lnTo>
                  <a:pt x="2564629" y="1519506"/>
                </a:lnTo>
                <a:cubicBezTo>
                  <a:pt x="2564629" y="1492996"/>
                  <a:pt x="2543138" y="1471505"/>
                  <a:pt x="2516628" y="1471505"/>
                </a:cubicBezTo>
                <a:close/>
                <a:moveTo>
                  <a:pt x="1433583" y="1471505"/>
                </a:moveTo>
                <a:cubicBezTo>
                  <a:pt x="1407073" y="1471505"/>
                  <a:pt x="1385582" y="1492996"/>
                  <a:pt x="1385582" y="1519506"/>
                </a:cubicBezTo>
                <a:lnTo>
                  <a:pt x="1385582" y="1711504"/>
                </a:lnTo>
                <a:cubicBezTo>
                  <a:pt x="1385582" y="1738014"/>
                  <a:pt x="1407073" y="1759505"/>
                  <a:pt x="1433583" y="1759505"/>
                </a:cubicBezTo>
                <a:lnTo>
                  <a:pt x="1625581" y="1759505"/>
                </a:lnTo>
                <a:cubicBezTo>
                  <a:pt x="1652091" y="1759505"/>
                  <a:pt x="1673582" y="1738014"/>
                  <a:pt x="1673582" y="1711504"/>
                </a:cubicBezTo>
                <a:lnTo>
                  <a:pt x="1673582" y="1519506"/>
                </a:lnTo>
                <a:cubicBezTo>
                  <a:pt x="1673582" y="1492996"/>
                  <a:pt x="1652091" y="1471505"/>
                  <a:pt x="1625581" y="1471505"/>
                </a:cubicBezTo>
                <a:close/>
                <a:moveTo>
                  <a:pt x="2832612" y="1192259"/>
                </a:moveTo>
                <a:lnTo>
                  <a:pt x="3984740" y="1192259"/>
                </a:lnTo>
                <a:lnTo>
                  <a:pt x="3984740" y="3960440"/>
                </a:lnTo>
                <a:lnTo>
                  <a:pt x="2832612" y="3960440"/>
                </a:lnTo>
                <a:close/>
                <a:moveTo>
                  <a:pt x="0" y="1192259"/>
                </a:moveTo>
                <a:lnTo>
                  <a:pt x="1104420" y="1192259"/>
                </a:lnTo>
                <a:lnTo>
                  <a:pt x="1104420" y="3960440"/>
                </a:lnTo>
                <a:lnTo>
                  <a:pt x="0" y="3960440"/>
                </a:lnTo>
                <a:close/>
                <a:moveTo>
                  <a:pt x="1819228" y="288032"/>
                </a:moveTo>
                <a:lnTo>
                  <a:pt x="1819228" y="590858"/>
                </a:lnTo>
                <a:lnTo>
                  <a:pt x="1516402" y="590858"/>
                </a:lnTo>
                <a:lnTo>
                  <a:pt x="1516402" y="889433"/>
                </a:lnTo>
                <a:lnTo>
                  <a:pt x="1819228" y="889433"/>
                </a:lnTo>
                <a:lnTo>
                  <a:pt x="1819228" y="1192259"/>
                </a:lnTo>
                <a:lnTo>
                  <a:pt x="2117803" y="1192259"/>
                </a:lnTo>
                <a:lnTo>
                  <a:pt x="2117803" y="889433"/>
                </a:lnTo>
                <a:lnTo>
                  <a:pt x="2420629" y="889433"/>
                </a:lnTo>
                <a:lnTo>
                  <a:pt x="2420629" y="590858"/>
                </a:lnTo>
                <a:lnTo>
                  <a:pt x="2117803" y="590858"/>
                </a:lnTo>
                <a:lnTo>
                  <a:pt x="2117803" y="288032"/>
                </a:lnTo>
                <a:close/>
                <a:moveTo>
                  <a:pt x="1201775" y="0"/>
                </a:moveTo>
                <a:lnTo>
                  <a:pt x="2735258" y="0"/>
                </a:lnTo>
                <a:lnTo>
                  <a:pt x="2735258" y="3960440"/>
                </a:lnTo>
                <a:lnTo>
                  <a:pt x="1201775" y="396044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8" name="Round Same Side Corner Rectangle 41">
            <a:extLst>
              <a:ext uri="{FF2B5EF4-FFF2-40B4-BE49-F238E27FC236}">
                <a16:creationId xmlns:a16="http://schemas.microsoft.com/office/drawing/2014/main" id="{8D7E3A14-59AF-4A79-BFC3-CEBB2E4FB143}"/>
              </a:ext>
            </a:extLst>
          </p:cNvPr>
          <p:cNvSpPr/>
          <p:nvPr/>
        </p:nvSpPr>
        <p:spPr>
          <a:xfrm rot="18900000">
            <a:off x="7730382" y="763354"/>
            <a:ext cx="282680" cy="281232"/>
          </a:xfrm>
          <a:custGeom>
            <a:avLst/>
            <a:gdLst/>
            <a:ahLst/>
            <a:cxnLst/>
            <a:rect l="l" t="t" r="r" b="b"/>
            <a:pathLst>
              <a:path w="5013893" h="4988198">
                <a:moveTo>
                  <a:pt x="2478390" y="2611081"/>
                </a:moveTo>
                <a:cubicBezTo>
                  <a:pt x="2457771" y="2592409"/>
                  <a:pt x="2429286" y="2580859"/>
                  <a:pt x="2397823" y="2580860"/>
                </a:cubicBezTo>
                <a:cubicBezTo>
                  <a:pt x="2334895" y="2580860"/>
                  <a:pt x="2283883" y="2627055"/>
                  <a:pt x="2283883" y="2684041"/>
                </a:cubicBezTo>
                <a:cubicBezTo>
                  <a:pt x="2283883" y="2741026"/>
                  <a:pt x="2334895" y="2787222"/>
                  <a:pt x="2397823" y="2787222"/>
                </a:cubicBezTo>
                <a:cubicBezTo>
                  <a:pt x="2460750" y="2787222"/>
                  <a:pt x="2511762" y="2741027"/>
                  <a:pt x="2511762" y="2684041"/>
                </a:cubicBezTo>
                <a:cubicBezTo>
                  <a:pt x="2511762" y="2655548"/>
                  <a:pt x="2499009" y="2629752"/>
                  <a:pt x="2478390" y="2611081"/>
                </a:cubicBezTo>
                <a:close/>
                <a:moveTo>
                  <a:pt x="3181089" y="3310648"/>
                </a:moveTo>
                <a:lnTo>
                  <a:pt x="3181089" y="4278147"/>
                </a:lnTo>
                <a:cubicBezTo>
                  <a:pt x="3181089" y="4670297"/>
                  <a:pt x="2863188" y="4988198"/>
                  <a:pt x="2471038" y="4988198"/>
                </a:cubicBezTo>
                <a:lnTo>
                  <a:pt x="2466851" y="4988198"/>
                </a:lnTo>
                <a:cubicBezTo>
                  <a:pt x="2074701" y="4988198"/>
                  <a:pt x="1756800" y="4670297"/>
                  <a:pt x="1756800" y="4278147"/>
                </a:cubicBezTo>
                <a:lnTo>
                  <a:pt x="1756800" y="3310649"/>
                </a:lnTo>
                <a:close/>
                <a:moveTo>
                  <a:pt x="2478390" y="2244919"/>
                </a:moveTo>
                <a:cubicBezTo>
                  <a:pt x="2457771" y="2226247"/>
                  <a:pt x="2429286" y="2214698"/>
                  <a:pt x="2397822" y="2214698"/>
                </a:cubicBezTo>
                <a:cubicBezTo>
                  <a:pt x="2334895" y="2214698"/>
                  <a:pt x="2283883" y="2260894"/>
                  <a:pt x="2283883" y="2317879"/>
                </a:cubicBezTo>
                <a:cubicBezTo>
                  <a:pt x="2283883" y="2374865"/>
                  <a:pt x="2334895" y="2421060"/>
                  <a:pt x="2397823" y="2421060"/>
                </a:cubicBezTo>
                <a:cubicBezTo>
                  <a:pt x="2460750" y="2421060"/>
                  <a:pt x="2511762" y="2374865"/>
                  <a:pt x="2511762" y="2317879"/>
                </a:cubicBezTo>
                <a:cubicBezTo>
                  <a:pt x="2511762" y="2289386"/>
                  <a:pt x="2499009" y="2263591"/>
                  <a:pt x="2478390" y="2244919"/>
                </a:cubicBezTo>
                <a:close/>
                <a:moveTo>
                  <a:pt x="2883802" y="2611081"/>
                </a:moveTo>
                <a:cubicBezTo>
                  <a:pt x="2863183" y="2592409"/>
                  <a:pt x="2834698" y="2580860"/>
                  <a:pt x="2803234" y="2580860"/>
                </a:cubicBezTo>
                <a:cubicBezTo>
                  <a:pt x="2740307" y="2580860"/>
                  <a:pt x="2689295" y="2627055"/>
                  <a:pt x="2689295" y="2684041"/>
                </a:cubicBezTo>
                <a:cubicBezTo>
                  <a:pt x="2689295" y="2741027"/>
                  <a:pt x="2740307" y="2787222"/>
                  <a:pt x="2803234" y="2787222"/>
                </a:cubicBezTo>
                <a:cubicBezTo>
                  <a:pt x="2866162" y="2787222"/>
                  <a:pt x="2917174" y="2741027"/>
                  <a:pt x="2917174" y="2684041"/>
                </a:cubicBezTo>
                <a:cubicBezTo>
                  <a:pt x="2917174" y="2655548"/>
                  <a:pt x="2904421" y="2629753"/>
                  <a:pt x="2883802" y="2611081"/>
                </a:cubicBezTo>
                <a:close/>
                <a:moveTo>
                  <a:pt x="2883802" y="2244919"/>
                </a:moveTo>
                <a:cubicBezTo>
                  <a:pt x="2863183" y="2226247"/>
                  <a:pt x="2834698" y="2214698"/>
                  <a:pt x="2803234" y="2214698"/>
                </a:cubicBezTo>
                <a:cubicBezTo>
                  <a:pt x="2740307" y="2214698"/>
                  <a:pt x="2689295" y="2260893"/>
                  <a:pt x="2689295" y="2317879"/>
                </a:cubicBezTo>
                <a:cubicBezTo>
                  <a:pt x="2689295" y="2374865"/>
                  <a:pt x="2740307" y="2421060"/>
                  <a:pt x="2803234" y="2421060"/>
                </a:cubicBezTo>
                <a:cubicBezTo>
                  <a:pt x="2866162" y="2421060"/>
                  <a:pt x="2917174" y="2374865"/>
                  <a:pt x="2917174" y="2317879"/>
                </a:cubicBezTo>
                <a:cubicBezTo>
                  <a:pt x="2917174" y="2289386"/>
                  <a:pt x="2904421" y="2263591"/>
                  <a:pt x="2883802" y="2244919"/>
                </a:cubicBezTo>
                <a:close/>
                <a:moveTo>
                  <a:pt x="3090277" y="2137135"/>
                </a:moveTo>
                <a:cubicBezTo>
                  <a:pt x="3115489" y="2159966"/>
                  <a:pt x="3131082" y="2191507"/>
                  <a:pt x="3131082" y="2226346"/>
                </a:cubicBezTo>
                <a:lnTo>
                  <a:pt x="3131083" y="2730981"/>
                </a:lnTo>
                <a:cubicBezTo>
                  <a:pt x="3131083" y="2800659"/>
                  <a:pt x="3068708" y="2857144"/>
                  <a:pt x="2991765" y="2857144"/>
                </a:cubicBezTo>
                <a:lnTo>
                  <a:pt x="2178629" y="2857144"/>
                </a:lnTo>
                <a:cubicBezTo>
                  <a:pt x="2101685" y="2857144"/>
                  <a:pt x="2039311" y="2800659"/>
                  <a:pt x="2039311" y="2730981"/>
                </a:cubicBezTo>
                <a:lnTo>
                  <a:pt x="2039311" y="2226346"/>
                </a:lnTo>
                <a:cubicBezTo>
                  <a:pt x="2039311" y="2156668"/>
                  <a:pt x="2101685" y="2100183"/>
                  <a:pt x="2178628" y="2100183"/>
                </a:cubicBezTo>
                <a:lnTo>
                  <a:pt x="2991765" y="2100183"/>
                </a:lnTo>
                <a:cubicBezTo>
                  <a:pt x="3030237" y="2100183"/>
                  <a:pt x="3065066" y="2114305"/>
                  <a:pt x="3090277" y="2137135"/>
                </a:cubicBezTo>
                <a:close/>
                <a:moveTo>
                  <a:pt x="3259975" y="2022388"/>
                </a:moveTo>
                <a:cubicBezTo>
                  <a:pt x="3226293" y="1991887"/>
                  <a:pt x="3179761" y="1973021"/>
                  <a:pt x="3128364" y="1973021"/>
                </a:cubicBezTo>
                <a:lnTo>
                  <a:pt x="2042028" y="1973021"/>
                </a:lnTo>
                <a:cubicBezTo>
                  <a:pt x="1939234" y="1973021"/>
                  <a:pt x="1855902" y="2048484"/>
                  <a:pt x="1855903" y="2141571"/>
                </a:cubicBezTo>
                <a:lnTo>
                  <a:pt x="1855903" y="2815756"/>
                </a:lnTo>
                <a:cubicBezTo>
                  <a:pt x="1855902" y="2908843"/>
                  <a:pt x="1939234" y="2984307"/>
                  <a:pt x="2042028" y="2984307"/>
                </a:cubicBezTo>
                <a:lnTo>
                  <a:pt x="3128364" y="2984307"/>
                </a:lnTo>
                <a:cubicBezTo>
                  <a:pt x="3231158" y="2984307"/>
                  <a:pt x="3314490" y="2908843"/>
                  <a:pt x="3314489" y="2815756"/>
                </a:cubicBezTo>
                <a:lnTo>
                  <a:pt x="3314490" y="2141572"/>
                </a:lnTo>
                <a:cubicBezTo>
                  <a:pt x="3314490" y="2095028"/>
                  <a:pt x="3293657" y="2052890"/>
                  <a:pt x="3259975" y="2022388"/>
                </a:cubicBezTo>
                <a:close/>
                <a:moveTo>
                  <a:pt x="2951580" y="207969"/>
                </a:moveTo>
                <a:cubicBezTo>
                  <a:pt x="3080074" y="336463"/>
                  <a:pt x="3159549" y="513976"/>
                  <a:pt x="3159549" y="710051"/>
                </a:cubicBezTo>
                <a:lnTo>
                  <a:pt x="3159549" y="1677549"/>
                </a:lnTo>
                <a:lnTo>
                  <a:pt x="1735260" y="1677549"/>
                </a:lnTo>
                <a:lnTo>
                  <a:pt x="1735260" y="710051"/>
                </a:lnTo>
                <a:cubicBezTo>
                  <a:pt x="1735260" y="317901"/>
                  <a:pt x="2053161" y="0"/>
                  <a:pt x="2445311" y="0"/>
                </a:cubicBezTo>
                <a:lnTo>
                  <a:pt x="2449498" y="0"/>
                </a:lnTo>
                <a:cubicBezTo>
                  <a:pt x="2645573" y="0"/>
                  <a:pt x="2823086" y="79475"/>
                  <a:pt x="2951580" y="207969"/>
                </a:cubicBezTo>
                <a:close/>
                <a:moveTo>
                  <a:pt x="4788706" y="1962817"/>
                </a:moveTo>
                <a:cubicBezTo>
                  <a:pt x="4927838" y="2088812"/>
                  <a:pt x="5013893" y="2262872"/>
                  <a:pt x="5013893" y="2455134"/>
                </a:cubicBezTo>
                <a:lnTo>
                  <a:pt x="5013893" y="2507346"/>
                </a:lnTo>
                <a:cubicBezTo>
                  <a:pt x="5013893" y="2891869"/>
                  <a:pt x="4669673" y="3203587"/>
                  <a:pt x="4245056" y="3203587"/>
                </a:cubicBezTo>
                <a:lnTo>
                  <a:pt x="768837" y="3203587"/>
                </a:lnTo>
                <a:cubicBezTo>
                  <a:pt x="344220" y="3203587"/>
                  <a:pt x="0" y="2891869"/>
                  <a:pt x="0" y="2507346"/>
                </a:cubicBezTo>
                <a:lnTo>
                  <a:pt x="0" y="2455134"/>
                </a:lnTo>
                <a:cubicBezTo>
                  <a:pt x="0" y="2070610"/>
                  <a:pt x="344220" y="1758893"/>
                  <a:pt x="768837" y="1758893"/>
                </a:cubicBezTo>
                <a:lnTo>
                  <a:pt x="4245056" y="1758893"/>
                </a:lnTo>
                <a:cubicBezTo>
                  <a:pt x="4457364" y="1758892"/>
                  <a:pt x="4649573" y="1836822"/>
                  <a:pt x="4788706" y="196281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9" name="Donut 1">
            <a:extLst>
              <a:ext uri="{FF2B5EF4-FFF2-40B4-BE49-F238E27FC236}">
                <a16:creationId xmlns:a16="http://schemas.microsoft.com/office/drawing/2014/main" id="{29F83BF0-C0EC-4E8C-B207-F8FB97ECE9B1}"/>
              </a:ext>
            </a:extLst>
          </p:cNvPr>
          <p:cNvSpPr/>
          <p:nvPr/>
        </p:nvSpPr>
        <p:spPr>
          <a:xfrm>
            <a:off x="4843128" y="3423677"/>
            <a:ext cx="227358" cy="221630"/>
          </a:xfrm>
          <a:custGeom>
            <a:avLst/>
            <a:gdLst/>
            <a:ahLst/>
            <a:cxnLst/>
            <a:rect l="l" t="t" r="r" b="b"/>
            <a:pathLst>
              <a:path w="3578696" h="3488520">
                <a:moveTo>
                  <a:pt x="936104" y="2084364"/>
                </a:moveTo>
                <a:cubicBezTo>
                  <a:pt x="677606" y="2084364"/>
                  <a:pt x="468052" y="2293918"/>
                  <a:pt x="468052" y="2552416"/>
                </a:cubicBezTo>
                <a:cubicBezTo>
                  <a:pt x="468052" y="2810914"/>
                  <a:pt x="677606" y="3020468"/>
                  <a:pt x="936104" y="3020468"/>
                </a:cubicBezTo>
                <a:cubicBezTo>
                  <a:pt x="1194602" y="3020468"/>
                  <a:pt x="1404156" y="2810914"/>
                  <a:pt x="1404156" y="2552416"/>
                </a:cubicBezTo>
                <a:cubicBezTo>
                  <a:pt x="1404156" y="2293918"/>
                  <a:pt x="1194602" y="2084364"/>
                  <a:pt x="936104" y="2084364"/>
                </a:cubicBezTo>
                <a:close/>
                <a:moveTo>
                  <a:pt x="936104" y="1616312"/>
                </a:moveTo>
                <a:cubicBezTo>
                  <a:pt x="1453100" y="1616312"/>
                  <a:pt x="1872208" y="2035420"/>
                  <a:pt x="1872208" y="2552416"/>
                </a:cubicBezTo>
                <a:cubicBezTo>
                  <a:pt x="1872208" y="3069412"/>
                  <a:pt x="1453100" y="3488520"/>
                  <a:pt x="936104" y="3488520"/>
                </a:cubicBezTo>
                <a:cubicBezTo>
                  <a:pt x="419108" y="3488520"/>
                  <a:pt x="0" y="3069412"/>
                  <a:pt x="0" y="2552416"/>
                </a:cubicBezTo>
                <a:cubicBezTo>
                  <a:pt x="0" y="2035420"/>
                  <a:pt x="419108" y="1616312"/>
                  <a:pt x="936104" y="1616312"/>
                </a:cubicBezTo>
                <a:close/>
                <a:moveTo>
                  <a:pt x="2034392" y="0"/>
                </a:moveTo>
                <a:lnTo>
                  <a:pt x="3578696" y="0"/>
                </a:lnTo>
                <a:lnTo>
                  <a:pt x="3578696" y="1544304"/>
                </a:lnTo>
                <a:lnTo>
                  <a:pt x="3002547" y="1544304"/>
                </a:lnTo>
                <a:lnTo>
                  <a:pt x="3002547" y="990027"/>
                </a:lnTo>
                <a:lnTo>
                  <a:pt x="1951220" y="2041355"/>
                </a:lnTo>
                <a:lnTo>
                  <a:pt x="1512167" y="1602301"/>
                </a:lnTo>
                <a:lnTo>
                  <a:pt x="2542690" y="571779"/>
                </a:lnTo>
                <a:lnTo>
                  <a:pt x="2034392" y="57177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0" name="Rounded Rectangle 3">
            <a:extLst>
              <a:ext uri="{FF2B5EF4-FFF2-40B4-BE49-F238E27FC236}">
                <a16:creationId xmlns:a16="http://schemas.microsoft.com/office/drawing/2014/main" id="{53F22241-2F3A-401E-AFB9-B5AC4516EF75}"/>
              </a:ext>
            </a:extLst>
          </p:cNvPr>
          <p:cNvSpPr/>
          <p:nvPr/>
        </p:nvSpPr>
        <p:spPr>
          <a:xfrm>
            <a:off x="5286462" y="1081922"/>
            <a:ext cx="152504" cy="240143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1" name="Oval 3">
            <a:extLst>
              <a:ext uri="{FF2B5EF4-FFF2-40B4-BE49-F238E27FC236}">
                <a16:creationId xmlns:a16="http://schemas.microsoft.com/office/drawing/2014/main" id="{81394171-77CF-4D38-A27F-4540428E6D4C}"/>
              </a:ext>
            </a:extLst>
          </p:cNvPr>
          <p:cNvSpPr/>
          <p:nvPr/>
        </p:nvSpPr>
        <p:spPr>
          <a:xfrm>
            <a:off x="8004361" y="1528752"/>
            <a:ext cx="264206" cy="264206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FF5A6CF-F10B-43E4-9D52-5C70DD71CBEF}"/>
              </a:ext>
            </a:extLst>
          </p:cNvPr>
          <p:cNvGrpSpPr/>
          <p:nvPr/>
        </p:nvGrpSpPr>
        <p:grpSpPr>
          <a:xfrm>
            <a:off x="4237919" y="3900020"/>
            <a:ext cx="301072" cy="174181"/>
            <a:chOff x="2574555" y="3959226"/>
            <a:chExt cx="3941661" cy="2280393"/>
          </a:xfrm>
          <a:solidFill>
            <a:schemeClr val="bg1">
              <a:alpha val="40000"/>
            </a:schemeClr>
          </a:solidFill>
        </p:grpSpPr>
        <p:sp>
          <p:nvSpPr>
            <p:cNvPr id="53" name="Donut 81">
              <a:extLst>
                <a:ext uri="{FF2B5EF4-FFF2-40B4-BE49-F238E27FC236}">
                  <a16:creationId xmlns:a16="http://schemas.microsoft.com/office/drawing/2014/main" id="{9F8792C0-185A-4D5F-992C-304209372EE7}"/>
                </a:ext>
              </a:extLst>
            </p:cNvPr>
            <p:cNvSpPr/>
            <p:nvPr/>
          </p:nvSpPr>
          <p:spPr>
            <a:xfrm>
              <a:off x="262778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54" name="Donut 82">
              <a:extLst>
                <a:ext uri="{FF2B5EF4-FFF2-40B4-BE49-F238E27FC236}">
                  <a16:creationId xmlns:a16="http://schemas.microsoft.com/office/drawing/2014/main" id="{D516DA40-9D93-4CEF-9484-254850E95F0B}"/>
                </a:ext>
              </a:extLst>
            </p:cNvPr>
            <p:cNvSpPr/>
            <p:nvPr/>
          </p:nvSpPr>
          <p:spPr>
            <a:xfrm>
              <a:off x="586814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83">
              <a:extLst>
                <a:ext uri="{FF2B5EF4-FFF2-40B4-BE49-F238E27FC236}">
                  <a16:creationId xmlns:a16="http://schemas.microsoft.com/office/drawing/2014/main" id="{0F4A1D2D-1ED2-4CC8-913D-144681B6C754}"/>
                </a:ext>
              </a:extLst>
            </p:cNvPr>
            <p:cNvSpPr/>
            <p:nvPr/>
          </p:nvSpPr>
          <p:spPr>
            <a:xfrm>
              <a:off x="2883221" y="5472334"/>
              <a:ext cx="162018" cy="420204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6" name="Rounded Rectangle 84">
              <a:extLst>
                <a:ext uri="{FF2B5EF4-FFF2-40B4-BE49-F238E27FC236}">
                  <a16:creationId xmlns:a16="http://schemas.microsoft.com/office/drawing/2014/main" id="{0AD843CE-872F-4D2F-B076-3CBCD5CD6674}"/>
                </a:ext>
              </a:extLst>
            </p:cNvPr>
            <p:cNvSpPr/>
            <p:nvPr/>
          </p:nvSpPr>
          <p:spPr>
            <a:xfrm>
              <a:off x="6112101" y="5473128"/>
              <a:ext cx="162018" cy="398351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7" name="Rounded Rectangle 85">
              <a:extLst>
                <a:ext uri="{FF2B5EF4-FFF2-40B4-BE49-F238E27FC236}">
                  <a16:creationId xmlns:a16="http://schemas.microsoft.com/office/drawing/2014/main" id="{62DA36F1-6124-41F9-B2E7-C5639A0E7E23}"/>
                </a:ext>
              </a:extLst>
            </p:cNvPr>
            <p:cNvSpPr/>
            <p:nvPr/>
          </p:nvSpPr>
          <p:spPr>
            <a:xfrm rot="18199600">
              <a:off x="3368262" y="3899876"/>
              <a:ext cx="288032" cy="1875445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8" name="Rounded Rectangle 86">
              <a:extLst>
                <a:ext uri="{FF2B5EF4-FFF2-40B4-BE49-F238E27FC236}">
                  <a16:creationId xmlns:a16="http://schemas.microsoft.com/office/drawing/2014/main" id="{F189C91C-4584-4260-A3CA-5DAAB3D093B8}"/>
                </a:ext>
              </a:extLst>
            </p:cNvPr>
            <p:cNvSpPr/>
            <p:nvPr/>
          </p:nvSpPr>
          <p:spPr>
            <a:xfrm>
              <a:off x="6156176" y="4765811"/>
              <a:ext cx="288032" cy="755600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9" name="Rounded Rectangle 87">
              <a:extLst>
                <a:ext uri="{FF2B5EF4-FFF2-40B4-BE49-F238E27FC236}">
                  <a16:creationId xmlns:a16="http://schemas.microsoft.com/office/drawing/2014/main" id="{9567E93A-E476-4455-A763-1F0CF760E616}"/>
                </a:ext>
              </a:extLst>
            </p:cNvPr>
            <p:cNvSpPr/>
            <p:nvPr/>
          </p:nvSpPr>
          <p:spPr>
            <a:xfrm>
              <a:off x="2699792" y="5161371"/>
              <a:ext cx="3744416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0" name="Rounded Rectangle 16">
              <a:extLst>
                <a:ext uri="{FF2B5EF4-FFF2-40B4-BE49-F238E27FC236}">
                  <a16:creationId xmlns:a16="http://schemas.microsoft.com/office/drawing/2014/main" id="{D5C7B1EC-4FFE-403A-94BB-8BF6C5622ED0}"/>
                </a:ext>
              </a:extLst>
            </p:cNvPr>
            <p:cNvSpPr/>
            <p:nvPr/>
          </p:nvSpPr>
          <p:spPr>
            <a:xfrm>
              <a:off x="4294882" y="4509120"/>
              <a:ext cx="1801319" cy="552747"/>
            </a:xfrm>
            <a:custGeom>
              <a:avLst/>
              <a:gdLst/>
              <a:ahLst/>
              <a:cxnLst/>
              <a:rect l="l" t="t" r="r" b="b"/>
              <a:pathLst>
                <a:path w="1467163" h="377555">
                  <a:moveTo>
                    <a:pt x="115742" y="0"/>
                  </a:moveTo>
                  <a:lnTo>
                    <a:pt x="1351421" y="0"/>
                  </a:lnTo>
                  <a:cubicBezTo>
                    <a:pt x="1415344" y="0"/>
                    <a:pt x="1467163" y="51819"/>
                    <a:pt x="1467163" y="115742"/>
                  </a:cubicBezTo>
                  <a:lnTo>
                    <a:pt x="1467163" y="377555"/>
                  </a:lnTo>
                  <a:lnTo>
                    <a:pt x="0" y="377555"/>
                  </a:lnTo>
                  <a:lnTo>
                    <a:pt x="0" y="115742"/>
                  </a:lnTo>
                  <a:cubicBezTo>
                    <a:pt x="0" y="51819"/>
                    <a:pt x="51819" y="0"/>
                    <a:pt x="1157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C06E0CA-EEC6-4F1E-BDEE-291A44D0913F}"/>
                </a:ext>
              </a:extLst>
            </p:cNvPr>
            <p:cNvSpPr/>
            <p:nvPr/>
          </p:nvSpPr>
          <p:spPr>
            <a:xfrm>
              <a:off x="3110319" y="395922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2" name="Rounded Rectangle 19">
              <a:extLst>
                <a:ext uri="{FF2B5EF4-FFF2-40B4-BE49-F238E27FC236}">
                  <a16:creationId xmlns:a16="http://schemas.microsoft.com/office/drawing/2014/main" id="{0111B74F-7208-4594-B693-4D88AF96BD55}"/>
                </a:ext>
              </a:extLst>
            </p:cNvPr>
            <p:cNvSpPr/>
            <p:nvPr/>
          </p:nvSpPr>
          <p:spPr>
            <a:xfrm rot="1961904">
              <a:off x="3453236" y="4426052"/>
              <a:ext cx="946970" cy="401316"/>
            </a:xfrm>
            <a:custGeom>
              <a:avLst/>
              <a:gdLst/>
              <a:ahLst/>
              <a:cxnLst/>
              <a:rect l="l" t="t" r="r" b="b"/>
              <a:pathLst>
                <a:path w="946970" h="401316">
                  <a:moveTo>
                    <a:pt x="66114" y="94549"/>
                  </a:moveTo>
                  <a:cubicBezTo>
                    <a:pt x="80082" y="84288"/>
                    <a:pt x="96014" y="74649"/>
                    <a:pt x="113671" y="65740"/>
                  </a:cubicBezTo>
                  <a:cubicBezTo>
                    <a:pt x="137213" y="53862"/>
                    <a:pt x="163820" y="43284"/>
                    <a:pt x="192918" y="34269"/>
                  </a:cubicBezTo>
                  <a:cubicBezTo>
                    <a:pt x="262753" y="12633"/>
                    <a:pt x="346940" y="0"/>
                    <a:pt x="437561" y="0"/>
                  </a:cubicBezTo>
                  <a:lnTo>
                    <a:pt x="689345" y="0"/>
                  </a:lnTo>
                  <a:lnTo>
                    <a:pt x="946970" y="401316"/>
                  </a:lnTo>
                  <a:lnTo>
                    <a:pt x="437561" y="401315"/>
                  </a:lnTo>
                  <a:cubicBezTo>
                    <a:pt x="195904" y="401315"/>
                    <a:pt x="1" y="311478"/>
                    <a:pt x="0" y="200658"/>
                  </a:cubicBezTo>
                  <a:cubicBezTo>
                    <a:pt x="-1" y="161698"/>
                    <a:pt x="24212" y="125330"/>
                    <a:pt x="66114" y="945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63" name="Freeform 9">
            <a:extLst>
              <a:ext uri="{FF2B5EF4-FFF2-40B4-BE49-F238E27FC236}">
                <a16:creationId xmlns:a16="http://schemas.microsoft.com/office/drawing/2014/main" id="{D1D7D3FA-B87E-448D-99A7-CE70E6E3530D}"/>
              </a:ext>
            </a:extLst>
          </p:cNvPr>
          <p:cNvSpPr>
            <a:spLocks noEditPoints="1"/>
          </p:cNvSpPr>
          <p:nvPr/>
        </p:nvSpPr>
        <p:spPr bwMode="auto">
          <a:xfrm>
            <a:off x="7346201" y="1144255"/>
            <a:ext cx="193542" cy="264615"/>
          </a:xfrm>
          <a:custGeom>
            <a:avLst/>
            <a:gdLst>
              <a:gd name="T0" fmla="*/ 313 w 2568"/>
              <a:gd name="T1" fmla="*/ 3691 h 3758"/>
              <a:gd name="T2" fmla="*/ 788 w 2568"/>
              <a:gd name="T3" fmla="*/ 2204 h 3758"/>
              <a:gd name="T4" fmla="*/ 1180 w 2568"/>
              <a:gd name="T5" fmla="*/ 2733 h 3758"/>
              <a:gd name="T6" fmla="*/ 760 w 2568"/>
              <a:gd name="T7" fmla="*/ 3231 h 3758"/>
              <a:gd name="T8" fmla="*/ 486 w 2568"/>
              <a:gd name="T9" fmla="*/ 3544 h 3758"/>
              <a:gd name="T10" fmla="*/ 342 w 2568"/>
              <a:gd name="T11" fmla="*/ 3669 h 3758"/>
              <a:gd name="T12" fmla="*/ 295 w 2568"/>
              <a:gd name="T13" fmla="*/ 3657 h 3758"/>
              <a:gd name="T14" fmla="*/ 220 w 2568"/>
              <a:gd name="T15" fmla="*/ 3529 h 3758"/>
              <a:gd name="T16" fmla="*/ 126 w 2568"/>
              <a:gd name="T17" fmla="*/ 3349 h 3758"/>
              <a:gd name="T18" fmla="*/ 40 w 2568"/>
              <a:gd name="T19" fmla="*/ 3153 h 3758"/>
              <a:gd name="T20" fmla="*/ 0 w 2568"/>
              <a:gd name="T21" fmla="*/ 2980 h 3758"/>
              <a:gd name="T22" fmla="*/ 49 w 2568"/>
              <a:gd name="T23" fmla="*/ 2911 h 3758"/>
              <a:gd name="T24" fmla="*/ 144 w 2568"/>
              <a:gd name="T25" fmla="*/ 2806 h 3758"/>
              <a:gd name="T26" fmla="*/ 1244 w 2568"/>
              <a:gd name="T27" fmla="*/ 0 h 3758"/>
              <a:gd name="T28" fmla="*/ 1560 w 2568"/>
              <a:gd name="T29" fmla="*/ 51 h 3758"/>
              <a:gd name="T30" fmla="*/ 1791 w 2568"/>
              <a:gd name="T31" fmla="*/ 193 h 3758"/>
              <a:gd name="T32" fmla="*/ 1957 w 2568"/>
              <a:gd name="T33" fmla="*/ 398 h 3758"/>
              <a:gd name="T34" fmla="*/ 2077 w 2568"/>
              <a:gd name="T35" fmla="*/ 642 h 3758"/>
              <a:gd name="T36" fmla="*/ 2153 w 2568"/>
              <a:gd name="T37" fmla="*/ 858 h 3758"/>
              <a:gd name="T38" fmla="*/ 2180 w 2568"/>
              <a:gd name="T39" fmla="*/ 1082 h 3758"/>
              <a:gd name="T40" fmla="*/ 2073 w 2568"/>
              <a:gd name="T41" fmla="*/ 1427 h 3758"/>
              <a:gd name="T42" fmla="*/ 1937 w 2568"/>
              <a:gd name="T43" fmla="*/ 1682 h 3758"/>
              <a:gd name="T44" fmla="*/ 1844 w 2568"/>
              <a:gd name="T45" fmla="*/ 1817 h 3758"/>
              <a:gd name="T46" fmla="*/ 1539 w 2568"/>
              <a:gd name="T47" fmla="*/ 1055 h 3758"/>
              <a:gd name="T48" fmla="*/ 1639 w 2568"/>
              <a:gd name="T49" fmla="*/ 811 h 3758"/>
              <a:gd name="T50" fmla="*/ 1442 w 2568"/>
              <a:gd name="T51" fmla="*/ 627 h 3758"/>
              <a:gd name="T52" fmla="*/ 1180 w 2568"/>
              <a:gd name="T53" fmla="*/ 606 h 3758"/>
              <a:gd name="T54" fmla="*/ 1028 w 2568"/>
              <a:gd name="T55" fmla="*/ 667 h 3758"/>
              <a:gd name="T56" fmla="*/ 953 w 2568"/>
              <a:gd name="T57" fmla="*/ 742 h 3758"/>
              <a:gd name="T58" fmla="*/ 931 w 2568"/>
              <a:gd name="T59" fmla="*/ 818 h 3758"/>
              <a:gd name="T60" fmla="*/ 968 w 2568"/>
              <a:gd name="T61" fmla="*/ 909 h 3758"/>
              <a:gd name="T62" fmla="*/ 1153 w 2568"/>
              <a:gd name="T63" fmla="*/ 1213 h 3758"/>
              <a:gd name="T64" fmla="*/ 1486 w 2568"/>
              <a:gd name="T65" fmla="*/ 1644 h 3758"/>
              <a:gd name="T66" fmla="*/ 2184 w 2568"/>
              <a:gd name="T67" fmla="*/ 2517 h 3758"/>
              <a:gd name="T68" fmla="*/ 2566 w 2568"/>
              <a:gd name="T69" fmla="*/ 3055 h 3758"/>
              <a:gd name="T70" fmla="*/ 2540 w 2568"/>
              <a:gd name="T71" fmla="*/ 3186 h 3758"/>
              <a:gd name="T72" fmla="*/ 2489 w 2568"/>
              <a:gd name="T73" fmla="*/ 3382 h 3758"/>
              <a:gd name="T74" fmla="*/ 2411 w 2568"/>
              <a:gd name="T75" fmla="*/ 3615 h 3758"/>
              <a:gd name="T76" fmla="*/ 2320 w 2568"/>
              <a:gd name="T77" fmla="*/ 3753 h 3758"/>
              <a:gd name="T78" fmla="*/ 2222 w 2568"/>
              <a:gd name="T79" fmla="*/ 3722 h 3758"/>
              <a:gd name="T80" fmla="*/ 2137 w 2568"/>
              <a:gd name="T81" fmla="*/ 3622 h 3758"/>
              <a:gd name="T82" fmla="*/ 1829 w 2568"/>
              <a:gd name="T83" fmla="*/ 3253 h 3758"/>
              <a:gd name="T84" fmla="*/ 1304 w 2568"/>
              <a:gd name="T85" fmla="*/ 2600 h 3758"/>
              <a:gd name="T86" fmla="*/ 824 w 2568"/>
              <a:gd name="T87" fmla="*/ 1957 h 3758"/>
              <a:gd name="T88" fmla="*/ 533 w 2568"/>
              <a:gd name="T89" fmla="*/ 1477 h 3758"/>
              <a:gd name="T90" fmla="*/ 433 w 2568"/>
              <a:gd name="T91" fmla="*/ 1195 h 3758"/>
              <a:gd name="T92" fmla="*/ 429 w 2568"/>
              <a:gd name="T93" fmla="*/ 880 h 3758"/>
              <a:gd name="T94" fmla="*/ 559 w 2568"/>
              <a:gd name="T95" fmla="*/ 524 h 3758"/>
              <a:gd name="T96" fmla="*/ 762 w 2568"/>
              <a:gd name="T97" fmla="*/ 231 h 3758"/>
              <a:gd name="T98" fmla="*/ 1006 w 2568"/>
              <a:gd name="T99" fmla="*/ 55 h 3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68" h="3758">
                <a:moveTo>
                  <a:pt x="313" y="3691"/>
                </a:moveTo>
                <a:lnTo>
                  <a:pt x="315" y="3695"/>
                </a:lnTo>
                <a:lnTo>
                  <a:pt x="311" y="3693"/>
                </a:lnTo>
                <a:lnTo>
                  <a:pt x="313" y="3691"/>
                </a:lnTo>
                <a:close/>
                <a:moveTo>
                  <a:pt x="711" y="2122"/>
                </a:moveTo>
                <a:lnTo>
                  <a:pt x="739" y="2142"/>
                </a:lnTo>
                <a:lnTo>
                  <a:pt x="764" y="2169"/>
                </a:lnTo>
                <a:lnTo>
                  <a:pt x="788" y="2204"/>
                </a:lnTo>
                <a:lnTo>
                  <a:pt x="809" y="2238"/>
                </a:lnTo>
                <a:lnTo>
                  <a:pt x="829" y="2271"/>
                </a:lnTo>
                <a:lnTo>
                  <a:pt x="848" y="2300"/>
                </a:lnTo>
                <a:lnTo>
                  <a:pt x="1180" y="2733"/>
                </a:lnTo>
                <a:lnTo>
                  <a:pt x="1080" y="2862"/>
                </a:lnTo>
                <a:lnTo>
                  <a:pt x="977" y="2987"/>
                </a:lnTo>
                <a:lnTo>
                  <a:pt x="868" y="3109"/>
                </a:lnTo>
                <a:lnTo>
                  <a:pt x="760" y="3231"/>
                </a:lnTo>
                <a:lnTo>
                  <a:pt x="651" y="3353"/>
                </a:lnTo>
                <a:lnTo>
                  <a:pt x="548" y="3477"/>
                </a:lnTo>
                <a:lnTo>
                  <a:pt x="520" y="3509"/>
                </a:lnTo>
                <a:lnTo>
                  <a:pt x="486" y="3544"/>
                </a:lnTo>
                <a:lnTo>
                  <a:pt x="451" y="3578"/>
                </a:lnTo>
                <a:lnTo>
                  <a:pt x="413" y="3611"/>
                </a:lnTo>
                <a:lnTo>
                  <a:pt x="377" y="3642"/>
                </a:lnTo>
                <a:lnTo>
                  <a:pt x="342" y="3669"/>
                </a:lnTo>
                <a:lnTo>
                  <a:pt x="313" y="3691"/>
                </a:lnTo>
                <a:lnTo>
                  <a:pt x="311" y="3689"/>
                </a:lnTo>
                <a:lnTo>
                  <a:pt x="306" y="3677"/>
                </a:lnTo>
                <a:lnTo>
                  <a:pt x="295" y="3657"/>
                </a:lnTo>
                <a:lnTo>
                  <a:pt x="280" y="3631"/>
                </a:lnTo>
                <a:lnTo>
                  <a:pt x="262" y="3602"/>
                </a:lnTo>
                <a:lnTo>
                  <a:pt x="242" y="3567"/>
                </a:lnTo>
                <a:lnTo>
                  <a:pt x="220" y="3529"/>
                </a:lnTo>
                <a:lnTo>
                  <a:pt x="197" y="3487"/>
                </a:lnTo>
                <a:lnTo>
                  <a:pt x="173" y="3444"/>
                </a:lnTo>
                <a:lnTo>
                  <a:pt x="149" y="3397"/>
                </a:lnTo>
                <a:lnTo>
                  <a:pt x="126" y="3349"/>
                </a:lnTo>
                <a:lnTo>
                  <a:pt x="102" y="3300"/>
                </a:lnTo>
                <a:lnTo>
                  <a:pt x="79" y="3251"/>
                </a:lnTo>
                <a:lnTo>
                  <a:pt x="59" y="3202"/>
                </a:lnTo>
                <a:lnTo>
                  <a:pt x="40" y="3153"/>
                </a:lnTo>
                <a:lnTo>
                  <a:pt x="24" y="3107"/>
                </a:lnTo>
                <a:lnTo>
                  <a:pt x="13" y="3062"/>
                </a:lnTo>
                <a:lnTo>
                  <a:pt x="4" y="3020"/>
                </a:lnTo>
                <a:lnTo>
                  <a:pt x="0" y="2980"/>
                </a:lnTo>
                <a:lnTo>
                  <a:pt x="4" y="2971"/>
                </a:lnTo>
                <a:lnTo>
                  <a:pt x="13" y="2955"/>
                </a:lnTo>
                <a:lnTo>
                  <a:pt x="29" y="2935"/>
                </a:lnTo>
                <a:lnTo>
                  <a:pt x="49" y="2911"/>
                </a:lnTo>
                <a:lnTo>
                  <a:pt x="71" y="2886"/>
                </a:lnTo>
                <a:lnTo>
                  <a:pt x="97" y="2858"/>
                </a:lnTo>
                <a:lnTo>
                  <a:pt x="120" y="2833"/>
                </a:lnTo>
                <a:lnTo>
                  <a:pt x="144" y="2806"/>
                </a:lnTo>
                <a:lnTo>
                  <a:pt x="166" y="2782"/>
                </a:lnTo>
                <a:lnTo>
                  <a:pt x="184" y="2762"/>
                </a:lnTo>
                <a:lnTo>
                  <a:pt x="711" y="2122"/>
                </a:lnTo>
                <a:close/>
                <a:moveTo>
                  <a:pt x="1244" y="0"/>
                </a:moveTo>
                <a:lnTo>
                  <a:pt x="1333" y="4"/>
                </a:lnTo>
                <a:lnTo>
                  <a:pt x="1415" y="13"/>
                </a:lnTo>
                <a:lnTo>
                  <a:pt x="1491" y="29"/>
                </a:lnTo>
                <a:lnTo>
                  <a:pt x="1560" y="51"/>
                </a:lnTo>
                <a:lnTo>
                  <a:pt x="1626" y="78"/>
                </a:lnTo>
                <a:lnTo>
                  <a:pt x="1686" y="111"/>
                </a:lnTo>
                <a:lnTo>
                  <a:pt x="1740" y="149"/>
                </a:lnTo>
                <a:lnTo>
                  <a:pt x="1791" y="193"/>
                </a:lnTo>
                <a:lnTo>
                  <a:pt x="1839" y="238"/>
                </a:lnTo>
                <a:lnTo>
                  <a:pt x="1880" y="289"/>
                </a:lnTo>
                <a:lnTo>
                  <a:pt x="1920" y="342"/>
                </a:lnTo>
                <a:lnTo>
                  <a:pt x="1957" y="398"/>
                </a:lnTo>
                <a:lnTo>
                  <a:pt x="1989" y="457"/>
                </a:lnTo>
                <a:lnTo>
                  <a:pt x="2020" y="517"/>
                </a:lnTo>
                <a:lnTo>
                  <a:pt x="2049" y="578"/>
                </a:lnTo>
                <a:lnTo>
                  <a:pt x="2077" y="642"/>
                </a:lnTo>
                <a:lnTo>
                  <a:pt x="2097" y="693"/>
                </a:lnTo>
                <a:lnTo>
                  <a:pt x="2117" y="746"/>
                </a:lnTo>
                <a:lnTo>
                  <a:pt x="2135" y="802"/>
                </a:lnTo>
                <a:lnTo>
                  <a:pt x="2153" y="858"/>
                </a:lnTo>
                <a:lnTo>
                  <a:pt x="2166" y="917"/>
                </a:lnTo>
                <a:lnTo>
                  <a:pt x="2177" y="973"/>
                </a:lnTo>
                <a:lnTo>
                  <a:pt x="2180" y="1029"/>
                </a:lnTo>
                <a:lnTo>
                  <a:pt x="2180" y="1082"/>
                </a:lnTo>
                <a:lnTo>
                  <a:pt x="2171" y="1133"/>
                </a:lnTo>
                <a:lnTo>
                  <a:pt x="2144" y="1238"/>
                </a:lnTo>
                <a:lnTo>
                  <a:pt x="2111" y="1335"/>
                </a:lnTo>
                <a:lnTo>
                  <a:pt x="2073" y="1427"/>
                </a:lnTo>
                <a:lnTo>
                  <a:pt x="2029" y="1515"/>
                </a:lnTo>
                <a:lnTo>
                  <a:pt x="1984" y="1597"/>
                </a:lnTo>
                <a:lnTo>
                  <a:pt x="1960" y="1640"/>
                </a:lnTo>
                <a:lnTo>
                  <a:pt x="1937" y="1682"/>
                </a:lnTo>
                <a:lnTo>
                  <a:pt x="1911" y="1724"/>
                </a:lnTo>
                <a:lnTo>
                  <a:pt x="1884" y="1769"/>
                </a:lnTo>
                <a:lnTo>
                  <a:pt x="1851" y="1817"/>
                </a:lnTo>
                <a:lnTo>
                  <a:pt x="1844" y="1817"/>
                </a:lnTo>
                <a:lnTo>
                  <a:pt x="1404" y="1240"/>
                </a:lnTo>
                <a:lnTo>
                  <a:pt x="1449" y="1182"/>
                </a:lnTo>
                <a:lnTo>
                  <a:pt x="1495" y="1120"/>
                </a:lnTo>
                <a:lnTo>
                  <a:pt x="1539" y="1055"/>
                </a:lnTo>
                <a:lnTo>
                  <a:pt x="1579" y="987"/>
                </a:lnTo>
                <a:lnTo>
                  <a:pt x="1611" y="917"/>
                </a:lnTo>
                <a:lnTo>
                  <a:pt x="1626" y="862"/>
                </a:lnTo>
                <a:lnTo>
                  <a:pt x="1639" y="811"/>
                </a:lnTo>
                <a:lnTo>
                  <a:pt x="1651" y="757"/>
                </a:lnTo>
                <a:lnTo>
                  <a:pt x="1582" y="702"/>
                </a:lnTo>
                <a:lnTo>
                  <a:pt x="1511" y="658"/>
                </a:lnTo>
                <a:lnTo>
                  <a:pt x="1442" y="627"/>
                </a:lnTo>
                <a:lnTo>
                  <a:pt x="1375" y="607"/>
                </a:lnTo>
                <a:lnTo>
                  <a:pt x="1308" y="597"/>
                </a:lnTo>
                <a:lnTo>
                  <a:pt x="1244" y="597"/>
                </a:lnTo>
                <a:lnTo>
                  <a:pt x="1180" y="606"/>
                </a:lnTo>
                <a:lnTo>
                  <a:pt x="1119" y="622"/>
                </a:lnTo>
                <a:lnTo>
                  <a:pt x="1060" y="646"/>
                </a:lnTo>
                <a:lnTo>
                  <a:pt x="1046" y="653"/>
                </a:lnTo>
                <a:lnTo>
                  <a:pt x="1028" y="667"/>
                </a:lnTo>
                <a:lnTo>
                  <a:pt x="1009" y="684"/>
                </a:lnTo>
                <a:lnTo>
                  <a:pt x="989" y="704"/>
                </a:lnTo>
                <a:lnTo>
                  <a:pt x="969" y="724"/>
                </a:lnTo>
                <a:lnTo>
                  <a:pt x="953" y="742"/>
                </a:lnTo>
                <a:lnTo>
                  <a:pt x="940" y="760"/>
                </a:lnTo>
                <a:lnTo>
                  <a:pt x="931" y="773"/>
                </a:lnTo>
                <a:lnTo>
                  <a:pt x="928" y="795"/>
                </a:lnTo>
                <a:lnTo>
                  <a:pt x="931" y="818"/>
                </a:lnTo>
                <a:lnTo>
                  <a:pt x="940" y="844"/>
                </a:lnTo>
                <a:lnTo>
                  <a:pt x="949" y="869"/>
                </a:lnTo>
                <a:lnTo>
                  <a:pt x="960" y="891"/>
                </a:lnTo>
                <a:lnTo>
                  <a:pt x="968" y="909"/>
                </a:lnTo>
                <a:lnTo>
                  <a:pt x="1004" y="989"/>
                </a:lnTo>
                <a:lnTo>
                  <a:pt x="1049" y="1067"/>
                </a:lnTo>
                <a:lnTo>
                  <a:pt x="1100" y="1142"/>
                </a:lnTo>
                <a:lnTo>
                  <a:pt x="1153" y="1213"/>
                </a:lnTo>
                <a:lnTo>
                  <a:pt x="1209" y="1284"/>
                </a:lnTo>
                <a:lnTo>
                  <a:pt x="1264" y="1353"/>
                </a:lnTo>
                <a:lnTo>
                  <a:pt x="1317" y="1422"/>
                </a:lnTo>
                <a:lnTo>
                  <a:pt x="1486" y="1644"/>
                </a:lnTo>
                <a:lnTo>
                  <a:pt x="1659" y="1864"/>
                </a:lnTo>
                <a:lnTo>
                  <a:pt x="1835" y="2080"/>
                </a:lnTo>
                <a:lnTo>
                  <a:pt x="2011" y="2298"/>
                </a:lnTo>
                <a:lnTo>
                  <a:pt x="2184" y="2517"/>
                </a:lnTo>
                <a:lnTo>
                  <a:pt x="2557" y="2966"/>
                </a:lnTo>
                <a:lnTo>
                  <a:pt x="2564" y="2991"/>
                </a:lnTo>
                <a:lnTo>
                  <a:pt x="2568" y="3020"/>
                </a:lnTo>
                <a:lnTo>
                  <a:pt x="2566" y="3055"/>
                </a:lnTo>
                <a:lnTo>
                  <a:pt x="2560" y="3089"/>
                </a:lnTo>
                <a:lnTo>
                  <a:pt x="2555" y="3126"/>
                </a:lnTo>
                <a:lnTo>
                  <a:pt x="2546" y="3157"/>
                </a:lnTo>
                <a:lnTo>
                  <a:pt x="2540" y="3186"/>
                </a:lnTo>
                <a:lnTo>
                  <a:pt x="2531" y="3224"/>
                </a:lnTo>
                <a:lnTo>
                  <a:pt x="2520" y="3271"/>
                </a:lnTo>
                <a:lnTo>
                  <a:pt x="2506" y="3324"/>
                </a:lnTo>
                <a:lnTo>
                  <a:pt x="2489" y="3382"/>
                </a:lnTo>
                <a:lnTo>
                  <a:pt x="2473" y="3442"/>
                </a:lnTo>
                <a:lnTo>
                  <a:pt x="2453" y="3502"/>
                </a:lnTo>
                <a:lnTo>
                  <a:pt x="2433" y="3560"/>
                </a:lnTo>
                <a:lnTo>
                  <a:pt x="2411" y="3615"/>
                </a:lnTo>
                <a:lnTo>
                  <a:pt x="2389" y="3664"/>
                </a:lnTo>
                <a:lnTo>
                  <a:pt x="2368" y="3704"/>
                </a:lnTo>
                <a:lnTo>
                  <a:pt x="2344" y="3735"/>
                </a:lnTo>
                <a:lnTo>
                  <a:pt x="2320" y="3753"/>
                </a:lnTo>
                <a:lnTo>
                  <a:pt x="2297" y="3758"/>
                </a:lnTo>
                <a:lnTo>
                  <a:pt x="2273" y="3753"/>
                </a:lnTo>
                <a:lnTo>
                  <a:pt x="2248" y="3740"/>
                </a:lnTo>
                <a:lnTo>
                  <a:pt x="2222" y="3722"/>
                </a:lnTo>
                <a:lnTo>
                  <a:pt x="2199" y="3698"/>
                </a:lnTo>
                <a:lnTo>
                  <a:pt x="2177" y="3673"/>
                </a:lnTo>
                <a:lnTo>
                  <a:pt x="2155" y="3647"/>
                </a:lnTo>
                <a:lnTo>
                  <a:pt x="2137" y="3622"/>
                </a:lnTo>
                <a:lnTo>
                  <a:pt x="2120" y="3602"/>
                </a:lnTo>
                <a:lnTo>
                  <a:pt x="2108" y="3586"/>
                </a:lnTo>
                <a:lnTo>
                  <a:pt x="1971" y="3418"/>
                </a:lnTo>
                <a:lnTo>
                  <a:pt x="1829" y="3253"/>
                </a:lnTo>
                <a:lnTo>
                  <a:pt x="1689" y="3086"/>
                </a:lnTo>
                <a:lnTo>
                  <a:pt x="1551" y="2917"/>
                </a:lnTo>
                <a:lnTo>
                  <a:pt x="1428" y="2758"/>
                </a:lnTo>
                <a:lnTo>
                  <a:pt x="1304" y="2600"/>
                </a:lnTo>
                <a:lnTo>
                  <a:pt x="1180" y="2444"/>
                </a:lnTo>
                <a:lnTo>
                  <a:pt x="1059" y="2284"/>
                </a:lnTo>
                <a:lnTo>
                  <a:pt x="940" y="2122"/>
                </a:lnTo>
                <a:lnTo>
                  <a:pt x="824" y="1957"/>
                </a:lnTo>
                <a:lnTo>
                  <a:pt x="711" y="1786"/>
                </a:lnTo>
                <a:lnTo>
                  <a:pt x="604" y="1609"/>
                </a:lnTo>
                <a:lnTo>
                  <a:pt x="568" y="1544"/>
                </a:lnTo>
                <a:lnTo>
                  <a:pt x="533" y="1477"/>
                </a:lnTo>
                <a:lnTo>
                  <a:pt x="500" y="1409"/>
                </a:lnTo>
                <a:lnTo>
                  <a:pt x="473" y="1340"/>
                </a:lnTo>
                <a:lnTo>
                  <a:pt x="451" y="1267"/>
                </a:lnTo>
                <a:lnTo>
                  <a:pt x="433" y="1195"/>
                </a:lnTo>
                <a:lnTo>
                  <a:pt x="422" y="1120"/>
                </a:lnTo>
                <a:lnTo>
                  <a:pt x="417" y="1042"/>
                </a:lnTo>
                <a:lnTo>
                  <a:pt x="419" y="962"/>
                </a:lnTo>
                <a:lnTo>
                  <a:pt x="429" y="880"/>
                </a:lnTo>
                <a:lnTo>
                  <a:pt x="448" y="795"/>
                </a:lnTo>
                <a:lnTo>
                  <a:pt x="477" y="706"/>
                </a:lnTo>
                <a:lnTo>
                  <a:pt x="513" y="613"/>
                </a:lnTo>
                <a:lnTo>
                  <a:pt x="559" y="524"/>
                </a:lnTo>
                <a:lnTo>
                  <a:pt x="608" y="440"/>
                </a:lnTo>
                <a:lnTo>
                  <a:pt x="660" y="360"/>
                </a:lnTo>
                <a:lnTo>
                  <a:pt x="717" y="286"/>
                </a:lnTo>
                <a:lnTo>
                  <a:pt x="762" y="231"/>
                </a:lnTo>
                <a:lnTo>
                  <a:pt x="815" y="180"/>
                </a:lnTo>
                <a:lnTo>
                  <a:pt x="873" y="133"/>
                </a:lnTo>
                <a:lnTo>
                  <a:pt x="937" y="91"/>
                </a:lnTo>
                <a:lnTo>
                  <a:pt x="1006" y="55"/>
                </a:lnTo>
                <a:lnTo>
                  <a:pt x="1080" y="29"/>
                </a:lnTo>
                <a:lnTo>
                  <a:pt x="124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64" name="Oval 1">
            <a:extLst>
              <a:ext uri="{FF2B5EF4-FFF2-40B4-BE49-F238E27FC236}">
                <a16:creationId xmlns:a16="http://schemas.microsoft.com/office/drawing/2014/main" id="{4B138912-A59A-4C31-A487-24FE333E19F1}"/>
              </a:ext>
            </a:extLst>
          </p:cNvPr>
          <p:cNvSpPr/>
          <p:nvPr/>
        </p:nvSpPr>
        <p:spPr>
          <a:xfrm>
            <a:off x="6311180" y="495733"/>
            <a:ext cx="256722" cy="256721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5" name="Donut 3">
            <a:extLst>
              <a:ext uri="{FF2B5EF4-FFF2-40B4-BE49-F238E27FC236}">
                <a16:creationId xmlns:a16="http://schemas.microsoft.com/office/drawing/2014/main" id="{A81EB1AF-83C2-42B5-B6BB-451D69684992}"/>
              </a:ext>
            </a:extLst>
          </p:cNvPr>
          <p:cNvSpPr/>
          <p:nvPr/>
        </p:nvSpPr>
        <p:spPr>
          <a:xfrm rot="2542585">
            <a:off x="7830595" y="4385531"/>
            <a:ext cx="161167" cy="306992"/>
          </a:xfrm>
          <a:custGeom>
            <a:avLst/>
            <a:gdLst/>
            <a:ahLst/>
            <a:cxnLst/>
            <a:rect l="l" t="t" r="r" b="b"/>
            <a:pathLst>
              <a:path w="2073250" h="3949150">
                <a:moveTo>
                  <a:pt x="1279271" y="2220875"/>
                </a:moveTo>
                <a:lnTo>
                  <a:pt x="1285176" y="2794045"/>
                </a:lnTo>
                <a:lnTo>
                  <a:pt x="1962603" y="2794045"/>
                </a:lnTo>
                <a:lnTo>
                  <a:pt x="1962603" y="3261227"/>
                </a:lnTo>
                <a:lnTo>
                  <a:pt x="1289989" y="3261228"/>
                </a:lnTo>
                <a:lnTo>
                  <a:pt x="1297029" y="3944670"/>
                </a:lnTo>
                <a:lnTo>
                  <a:pt x="795159" y="3949150"/>
                </a:lnTo>
                <a:lnTo>
                  <a:pt x="788072" y="3261227"/>
                </a:lnTo>
                <a:lnTo>
                  <a:pt x="110647" y="3261227"/>
                </a:lnTo>
                <a:lnTo>
                  <a:pt x="110647" y="2794045"/>
                </a:lnTo>
                <a:lnTo>
                  <a:pt x="783259" y="2794045"/>
                </a:lnTo>
                <a:lnTo>
                  <a:pt x="777401" y="2225354"/>
                </a:lnTo>
                <a:close/>
                <a:moveTo>
                  <a:pt x="1036626" y="518312"/>
                </a:moveTo>
                <a:cubicBezTo>
                  <a:pt x="750370" y="518312"/>
                  <a:pt x="518313" y="753722"/>
                  <a:pt x="518313" y="1044116"/>
                </a:cubicBezTo>
                <a:cubicBezTo>
                  <a:pt x="518313" y="1334510"/>
                  <a:pt x="750370" y="1569920"/>
                  <a:pt x="1036626" y="1569920"/>
                </a:cubicBezTo>
                <a:cubicBezTo>
                  <a:pt x="1322882" y="1569920"/>
                  <a:pt x="1554939" y="1334510"/>
                  <a:pt x="1554939" y="1044116"/>
                </a:cubicBezTo>
                <a:cubicBezTo>
                  <a:pt x="1554939" y="753722"/>
                  <a:pt x="1322882" y="518312"/>
                  <a:pt x="1036626" y="518312"/>
                </a:cubicBezTo>
                <a:close/>
                <a:moveTo>
                  <a:pt x="1036625" y="0"/>
                </a:moveTo>
                <a:cubicBezTo>
                  <a:pt x="1609137" y="0"/>
                  <a:pt x="2073250" y="467467"/>
                  <a:pt x="2073250" y="1044116"/>
                </a:cubicBezTo>
                <a:cubicBezTo>
                  <a:pt x="2073250" y="1620765"/>
                  <a:pt x="1609137" y="2088232"/>
                  <a:pt x="1036625" y="2088232"/>
                </a:cubicBezTo>
                <a:cubicBezTo>
                  <a:pt x="464113" y="2088232"/>
                  <a:pt x="0" y="1620765"/>
                  <a:pt x="0" y="1044116"/>
                </a:cubicBezTo>
                <a:cubicBezTo>
                  <a:pt x="0" y="467467"/>
                  <a:pt x="464113" y="0"/>
                  <a:pt x="1036625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6" name="Rounded Rectangle 8">
            <a:extLst>
              <a:ext uri="{FF2B5EF4-FFF2-40B4-BE49-F238E27FC236}">
                <a16:creationId xmlns:a16="http://schemas.microsoft.com/office/drawing/2014/main" id="{9AC3A9A8-93BF-4A70-BCB3-89A34C8C3A14}"/>
              </a:ext>
            </a:extLst>
          </p:cNvPr>
          <p:cNvSpPr/>
          <p:nvPr/>
        </p:nvSpPr>
        <p:spPr>
          <a:xfrm>
            <a:off x="4063769" y="2876661"/>
            <a:ext cx="226735" cy="171081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Heart 3">
            <a:extLst>
              <a:ext uri="{FF2B5EF4-FFF2-40B4-BE49-F238E27FC236}">
                <a16:creationId xmlns:a16="http://schemas.microsoft.com/office/drawing/2014/main" id="{32987128-419D-442D-8650-0B73A016B046}"/>
              </a:ext>
            </a:extLst>
          </p:cNvPr>
          <p:cNvSpPr>
            <a:spLocks noChangeAspect="1"/>
          </p:cNvSpPr>
          <p:nvPr/>
        </p:nvSpPr>
        <p:spPr>
          <a:xfrm>
            <a:off x="8629747" y="702729"/>
            <a:ext cx="226709" cy="205168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 Same Side Corner Rectangle 5">
            <a:extLst>
              <a:ext uri="{FF2B5EF4-FFF2-40B4-BE49-F238E27FC236}">
                <a16:creationId xmlns:a16="http://schemas.microsoft.com/office/drawing/2014/main" id="{CD6ECC31-4A48-4D35-93E8-7FC0AF12E0AC}"/>
              </a:ext>
            </a:extLst>
          </p:cNvPr>
          <p:cNvSpPr/>
          <p:nvPr/>
        </p:nvSpPr>
        <p:spPr>
          <a:xfrm>
            <a:off x="8047988" y="271942"/>
            <a:ext cx="264288" cy="185540"/>
          </a:xfrm>
          <a:custGeom>
            <a:avLst/>
            <a:gdLst/>
            <a:ahLst/>
            <a:cxnLst/>
            <a:rect l="l" t="t" r="r" b="b"/>
            <a:pathLst>
              <a:path w="3934890" h="3325069">
                <a:moveTo>
                  <a:pt x="3256955" y="2654903"/>
                </a:moveTo>
                <a:cubicBezTo>
                  <a:pt x="3442016" y="2654903"/>
                  <a:pt x="3592038" y="2804925"/>
                  <a:pt x="3592038" y="2989986"/>
                </a:cubicBezTo>
                <a:cubicBezTo>
                  <a:pt x="3592038" y="3175047"/>
                  <a:pt x="3442016" y="3325069"/>
                  <a:pt x="3256955" y="3325069"/>
                </a:cubicBezTo>
                <a:cubicBezTo>
                  <a:pt x="3071894" y="3325069"/>
                  <a:pt x="2921872" y="3175047"/>
                  <a:pt x="2921872" y="2989986"/>
                </a:cubicBezTo>
                <a:cubicBezTo>
                  <a:pt x="2921872" y="2804925"/>
                  <a:pt x="3071894" y="2654903"/>
                  <a:pt x="3256955" y="2654903"/>
                </a:cubicBezTo>
                <a:close/>
                <a:moveTo>
                  <a:pt x="1163958" y="2654903"/>
                </a:moveTo>
                <a:cubicBezTo>
                  <a:pt x="1349019" y="2654903"/>
                  <a:pt x="1499041" y="2804925"/>
                  <a:pt x="1499041" y="2989986"/>
                </a:cubicBezTo>
                <a:cubicBezTo>
                  <a:pt x="1499041" y="3175047"/>
                  <a:pt x="1349019" y="3325069"/>
                  <a:pt x="1163958" y="3325069"/>
                </a:cubicBezTo>
                <a:cubicBezTo>
                  <a:pt x="978897" y="3325069"/>
                  <a:pt x="828875" y="3175047"/>
                  <a:pt x="828875" y="2989986"/>
                </a:cubicBezTo>
                <a:cubicBezTo>
                  <a:pt x="828875" y="2804925"/>
                  <a:pt x="978897" y="2654903"/>
                  <a:pt x="1163958" y="2654903"/>
                </a:cubicBezTo>
                <a:close/>
                <a:moveTo>
                  <a:pt x="76162" y="2262658"/>
                </a:moveTo>
                <a:lnTo>
                  <a:pt x="3934890" y="2262658"/>
                </a:lnTo>
                <a:lnTo>
                  <a:pt x="3934890" y="2865907"/>
                </a:lnTo>
                <a:lnTo>
                  <a:pt x="3688794" y="2865907"/>
                </a:lnTo>
                <a:cubicBezTo>
                  <a:pt x="3630311" y="2683593"/>
                  <a:pt x="3458928" y="2552630"/>
                  <a:pt x="3256956" y="2552630"/>
                </a:cubicBezTo>
                <a:cubicBezTo>
                  <a:pt x="3054984" y="2552630"/>
                  <a:pt x="2883601" y="2683593"/>
                  <a:pt x="2825119" y="2865907"/>
                </a:cubicBezTo>
                <a:lnTo>
                  <a:pt x="1595797" y="2865907"/>
                </a:lnTo>
                <a:cubicBezTo>
                  <a:pt x="1537314" y="2683593"/>
                  <a:pt x="1365931" y="2552630"/>
                  <a:pt x="1163959" y="2552630"/>
                </a:cubicBezTo>
                <a:cubicBezTo>
                  <a:pt x="952624" y="2552630"/>
                  <a:pt x="774779" y="2696018"/>
                  <a:pt x="724237" y="2891307"/>
                </a:cubicBezTo>
                <a:lnTo>
                  <a:pt x="398213" y="2891307"/>
                </a:lnTo>
                <a:cubicBezTo>
                  <a:pt x="178286" y="2891307"/>
                  <a:pt x="0" y="2713021"/>
                  <a:pt x="0" y="2493094"/>
                </a:cubicBezTo>
                <a:lnTo>
                  <a:pt x="0" y="2267371"/>
                </a:lnTo>
                <a:lnTo>
                  <a:pt x="76162" y="2267371"/>
                </a:lnTo>
                <a:close/>
                <a:moveTo>
                  <a:pt x="940438" y="986308"/>
                </a:moveTo>
                <a:cubicBezTo>
                  <a:pt x="831368" y="986308"/>
                  <a:pt x="742949" y="1041027"/>
                  <a:pt x="742949" y="1108525"/>
                </a:cubicBezTo>
                <a:lnTo>
                  <a:pt x="742949" y="1420858"/>
                </a:lnTo>
                <a:lnTo>
                  <a:pt x="1337996" y="1420858"/>
                </a:lnTo>
                <a:lnTo>
                  <a:pt x="1337996" y="986308"/>
                </a:lnTo>
                <a:close/>
                <a:moveTo>
                  <a:pt x="2566126" y="947333"/>
                </a:moveTo>
                <a:cubicBezTo>
                  <a:pt x="2490968" y="947333"/>
                  <a:pt x="2430039" y="1008262"/>
                  <a:pt x="2430039" y="1083421"/>
                </a:cubicBezTo>
                <a:lnTo>
                  <a:pt x="2430039" y="1283715"/>
                </a:lnTo>
                <a:lnTo>
                  <a:pt x="2240561" y="1283715"/>
                </a:lnTo>
                <a:cubicBezTo>
                  <a:pt x="2165402" y="1283715"/>
                  <a:pt x="2104473" y="1344644"/>
                  <a:pt x="2104473" y="1419803"/>
                </a:cubicBezTo>
                <a:lnTo>
                  <a:pt x="2104473" y="1443548"/>
                </a:lnTo>
                <a:cubicBezTo>
                  <a:pt x="2104473" y="1518707"/>
                  <a:pt x="2165402" y="1579635"/>
                  <a:pt x="2240561" y="1579635"/>
                </a:cubicBezTo>
                <a:lnTo>
                  <a:pt x="2430039" y="1579635"/>
                </a:lnTo>
                <a:lnTo>
                  <a:pt x="2430039" y="1758296"/>
                </a:lnTo>
                <a:cubicBezTo>
                  <a:pt x="2430039" y="1833454"/>
                  <a:pt x="2490968" y="1894383"/>
                  <a:pt x="2566126" y="1894383"/>
                </a:cubicBezTo>
                <a:lnTo>
                  <a:pt x="2589871" y="1894383"/>
                </a:lnTo>
                <a:cubicBezTo>
                  <a:pt x="2665030" y="1894383"/>
                  <a:pt x="2725959" y="1833454"/>
                  <a:pt x="2725959" y="1758296"/>
                </a:cubicBezTo>
                <a:lnTo>
                  <a:pt x="2725959" y="1579635"/>
                </a:lnTo>
                <a:lnTo>
                  <a:pt x="2915437" y="1579635"/>
                </a:lnTo>
                <a:cubicBezTo>
                  <a:pt x="2990595" y="1579635"/>
                  <a:pt x="3051524" y="1518707"/>
                  <a:pt x="3051524" y="1443548"/>
                </a:cubicBezTo>
                <a:lnTo>
                  <a:pt x="3051524" y="1419803"/>
                </a:lnTo>
                <a:cubicBezTo>
                  <a:pt x="3051524" y="1344644"/>
                  <a:pt x="2990595" y="1283715"/>
                  <a:pt x="2915437" y="1283715"/>
                </a:cubicBezTo>
                <a:lnTo>
                  <a:pt x="2725959" y="1283715"/>
                </a:lnTo>
                <a:lnTo>
                  <a:pt x="2725959" y="1083421"/>
                </a:lnTo>
                <a:cubicBezTo>
                  <a:pt x="2725959" y="1008262"/>
                  <a:pt x="2665030" y="947333"/>
                  <a:pt x="2589871" y="947333"/>
                </a:cubicBezTo>
                <a:close/>
                <a:moveTo>
                  <a:pt x="2175584" y="448446"/>
                </a:moveTo>
                <a:lnTo>
                  <a:pt x="2342436" y="448446"/>
                </a:lnTo>
                <a:cubicBezTo>
                  <a:pt x="2365949" y="448446"/>
                  <a:pt x="2385010" y="467507"/>
                  <a:pt x="2385010" y="491020"/>
                </a:cubicBezTo>
                <a:lnTo>
                  <a:pt x="2385010" y="513872"/>
                </a:lnTo>
                <a:cubicBezTo>
                  <a:pt x="2385010" y="537385"/>
                  <a:pt x="2365949" y="556446"/>
                  <a:pt x="2342436" y="556446"/>
                </a:cubicBezTo>
                <a:lnTo>
                  <a:pt x="2175584" y="556446"/>
                </a:lnTo>
                <a:cubicBezTo>
                  <a:pt x="2152071" y="556446"/>
                  <a:pt x="2133010" y="537385"/>
                  <a:pt x="2133010" y="513872"/>
                </a:cubicBezTo>
                <a:lnTo>
                  <a:pt x="2133010" y="491020"/>
                </a:lnTo>
                <a:cubicBezTo>
                  <a:pt x="2133010" y="467507"/>
                  <a:pt x="2152071" y="448446"/>
                  <a:pt x="2175584" y="448446"/>
                </a:cubicBezTo>
                <a:close/>
                <a:moveTo>
                  <a:pt x="1313354" y="439278"/>
                </a:moveTo>
                <a:lnTo>
                  <a:pt x="1480043" y="446666"/>
                </a:lnTo>
                <a:cubicBezTo>
                  <a:pt x="1503533" y="447707"/>
                  <a:pt x="1521731" y="467594"/>
                  <a:pt x="1520690" y="491084"/>
                </a:cubicBezTo>
                <a:lnTo>
                  <a:pt x="1519678" y="513913"/>
                </a:lnTo>
                <a:cubicBezTo>
                  <a:pt x="1518636" y="537403"/>
                  <a:pt x="1498750" y="555601"/>
                  <a:pt x="1475260" y="554560"/>
                </a:cubicBezTo>
                <a:lnTo>
                  <a:pt x="1308572" y="547172"/>
                </a:lnTo>
                <a:cubicBezTo>
                  <a:pt x="1285082" y="546130"/>
                  <a:pt x="1266884" y="526244"/>
                  <a:pt x="1267925" y="502754"/>
                </a:cubicBezTo>
                <a:lnTo>
                  <a:pt x="1268937" y="479925"/>
                </a:lnTo>
                <a:cubicBezTo>
                  <a:pt x="1269978" y="456435"/>
                  <a:pt x="1289864" y="438236"/>
                  <a:pt x="1313354" y="439278"/>
                </a:cubicBezTo>
                <a:close/>
                <a:moveTo>
                  <a:pt x="1782480" y="391192"/>
                </a:moveTo>
                <a:lnTo>
                  <a:pt x="1854488" y="391192"/>
                </a:lnTo>
                <a:cubicBezTo>
                  <a:pt x="1947917" y="391192"/>
                  <a:pt x="2023656" y="466931"/>
                  <a:pt x="2023656" y="560360"/>
                </a:cubicBezTo>
                <a:lnTo>
                  <a:pt x="2023656" y="721195"/>
                </a:lnTo>
                <a:lnTo>
                  <a:pt x="3934890" y="721195"/>
                </a:lnTo>
                <a:lnTo>
                  <a:pt x="3934890" y="2109731"/>
                </a:lnTo>
                <a:lnTo>
                  <a:pt x="14197" y="2109731"/>
                </a:lnTo>
                <a:lnTo>
                  <a:pt x="14197" y="2114574"/>
                </a:lnTo>
                <a:lnTo>
                  <a:pt x="0" y="2114574"/>
                </a:lnTo>
                <a:lnTo>
                  <a:pt x="0" y="1828455"/>
                </a:lnTo>
                <a:cubicBezTo>
                  <a:pt x="0" y="1608528"/>
                  <a:pt x="178286" y="1430242"/>
                  <a:pt x="398213" y="1430242"/>
                </a:cubicBezTo>
                <a:lnTo>
                  <a:pt x="519518" y="1430242"/>
                </a:lnTo>
                <a:lnTo>
                  <a:pt x="519518" y="977203"/>
                </a:lnTo>
                <a:cubicBezTo>
                  <a:pt x="519518" y="876538"/>
                  <a:pt x="601123" y="794933"/>
                  <a:pt x="701788" y="794933"/>
                </a:cubicBezTo>
                <a:lnTo>
                  <a:pt x="1349377" y="794933"/>
                </a:lnTo>
                <a:lnTo>
                  <a:pt x="1349377" y="721195"/>
                </a:lnTo>
                <a:lnTo>
                  <a:pt x="1613312" y="721195"/>
                </a:lnTo>
                <a:lnTo>
                  <a:pt x="1613312" y="560360"/>
                </a:lnTo>
                <a:cubicBezTo>
                  <a:pt x="1613312" y="466931"/>
                  <a:pt x="1689051" y="391192"/>
                  <a:pt x="1782480" y="391192"/>
                </a:cubicBezTo>
                <a:close/>
                <a:moveTo>
                  <a:pt x="2217013" y="121841"/>
                </a:moveTo>
                <a:cubicBezTo>
                  <a:pt x="2228118" y="123263"/>
                  <a:pt x="2238680" y="128922"/>
                  <a:pt x="2246068" y="138480"/>
                </a:cubicBezTo>
                <a:lnTo>
                  <a:pt x="2260428" y="157060"/>
                </a:lnTo>
                <a:cubicBezTo>
                  <a:pt x="2275203" y="176176"/>
                  <a:pt x="2271684" y="203650"/>
                  <a:pt x="2252568" y="218425"/>
                </a:cubicBezTo>
                <a:lnTo>
                  <a:pt x="2122407" y="319028"/>
                </a:lnTo>
                <a:cubicBezTo>
                  <a:pt x="2103291" y="333803"/>
                  <a:pt x="2075817" y="330283"/>
                  <a:pt x="2061042" y="311168"/>
                </a:cubicBezTo>
                <a:lnTo>
                  <a:pt x="2046682" y="292588"/>
                </a:lnTo>
                <a:cubicBezTo>
                  <a:pt x="2031907" y="273472"/>
                  <a:pt x="2035426" y="245997"/>
                  <a:pt x="2054542" y="231223"/>
                </a:cubicBezTo>
                <a:lnTo>
                  <a:pt x="2184703" y="130620"/>
                </a:lnTo>
                <a:cubicBezTo>
                  <a:pt x="2194261" y="123232"/>
                  <a:pt x="2205908" y="120418"/>
                  <a:pt x="2217013" y="121841"/>
                </a:cubicBezTo>
                <a:close/>
                <a:moveTo>
                  <a:pt x="1478016" y="112448"/>
                </a:moveTo>
                <a:cubicBezTo>
                  <a:pt x="1488894" y="113071"/>
                  <a:pt x="1499534" y="117844"/>
                  <a:pt x="1507358" y="126619"/>
                </a:cubicBezTo>
                <a:lnTo>
                  <a:pt x="1618401" y="251155"/>
                </a:lnTo>
                <a:cubicBezTo>
                  <a:pt x="1634050" y="268704"/>
                  <a:pt x="1632508" y="295617"/>
                  <a:pt x="1614958" y="311265"/>
                </a:cubicBezTo>
                <a:lnTo>
                  <a:pt x="1597902" y="326473"/>
                </a:lnTo>
                <a:cubicBezTo>
                  <a:pt x="1580352" y="342122"/>
                  <a:pt x="1553440" y="340580"/>
                  <a:pt x="1537792" y="323030"/>
                </a:cubicBezTo>
                <a:lnTo>
                  <a:pt x="1426749" y="198495"/>
                </a:lnTo>
                <a:cubicBezTo>
                  <a:pt x="1411101" y="180945"/>
                  <a:pt x="1412642" y="154033"/>
                  <a:pt x="1430192" y="138385"/>
                </a:cubicBezTo>
                <a:lnTo>
                  <a:pt x="1447248" y="123176"/>
                </a:lnTo>
                <a:cubicBezTo>
                  <a:pt x="1456023" y="115352"/>
                  <a:pt x="1467139" y="111825"/>
                  <a:pt x="1478016" y="112448"/>
                </a:cubicBezTo>
                <a:close/>
                <a:moveTo>
                  <a:pt x="1837237" y="58"/>
                </a:moveTo>
                <a:lnTo>
                  <a:pt x="1861379" y="1283"/>
                </a:lnTo>
                <a:cubicBezTo>
                  <a:pt x="1886217" y="2543"/>
                  <a:pt x="1905332" y="23700"/>
                  <a:pt x="1904072" y="48538"/>
                </a:cubicBezTo>
                <a:lnTo>
                  <a:pt x="1895868" y="210266"/>
                </a:lnTo>
                <a:cubicBezTo>
                  <a:pt x="1894608" y="235105"/>
                  <a:pt x="1873451" y="254219"/>
                  <a:pt x="1848613" y="252959"/>
                </a:cubicBezTo>
                <a:lnTo>
                  <a:pt x="1824471" y="251735"/>
                </a:lnTo>
                <a:cubicBezTo>
                  <a:pt x="1799633" y="250475"/>
                  <a:pt x="1780518" y="229317"/>
                  <a:pt x="1781778" y="204479"/>
                </a:cubicBezTo>
                <a:lnTo>
                  <a:pt x="1789981" y="42751"/>
                </a:lnTo>
                <a:cubicBezTo>
                  <a:pt x="1791241" y="17913"/>
                  <a:pt x="1812399" y="-1201"/>
                  <a:pt x="1837237" y="5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9" name="Parallelogram 8">
            <a:extLst>
              <a:ext uri="{FF2B5EF4-FFF2-40B4-BE49-F238E27FC236}">
                <a16:creationId xmlns:a16="http://schemas.microsoft.com/office/drawing/2014/main" id="{BB6A5491-F2E6-464E-B45C-AE2256767382}"/>
              </a:ext>
            </a:extLst>
          </p:cNvPr>
          <p:cNvSpPr/>
          <p:nvPr/>
        </p:nvSpPr>
        <p:spPr>
          <a:xfrm>
            <a:off x="4813812" y="1707613"/>
            <a:ext cx="285989" cy="174446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1" name="Oval 12287">
            <a:extLst>
              <a:ext uri="{FF2B5EF4-FFF2-40B4-BE49-F238E27FC236}">
                <a16:creationId xmlns:a16="http://schemas.microsoft.com/office/drawing/2014/main" id="{0001BD52-63D9-4E6B-8F2C-DD5966B4247C}"/>
              </a:ext>
            </a:extLst>
          </p:cNvPr>
          <p:cNvSpPr/>
          <p:nvPr/>
        </p:nvSpPr>
        <p:spPr>
          <a:xfrm>
            <a:off x="8606694" y="1657786"/>
            <a:ext cx="244026" cy="243131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2" name="Freeform 18">
            <a:extLst>
              <a:ext uri="{FF2B5EF4-FFF2-40B4-BE49-F238E27FC236}">
                <a16:creationId xmlns:a16="http://schemas.microsoft.com/office/drawing/2014/main" id="{A2330421-9967-4C7B-835D-48908DAD7444}"/>
              </a:ext>
            </a:extLst>
          </p:cNvPr>
          <p:cNvSpPr>
            <a:spLocks/>
          </p:cNvSpPr>
          <p:nvPr/>
        </p:nvSpPr>
        <p:spPr bwMode="auto">
          <a:xfrm>
            <a:off x="6062302" y="1117747"/>
            <a:ext cx="240405" cy="27408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73" name="Freeform 18">
            <a:extLst>
              <a:ext uri="{FF2B5EF4-FFF2-40B4-BE49-F238E27FC236}">
                <a16:creationId xmlns:a16="http://schemas.microsoft.com/office/drawing/2014/main" id="{428A8046-A062-4007-9F02-27709BFEE375}"/>
              </a:ext>
            </a:extLst>
          </p:cNvPr>
          <p:cNvSpPr>
            <a:spLocks noEditPoints="1"/>
          </p:cNvSpPr>
          <p:nvPr/>
        </p:nvSpPr>
        <p:spPr bwMode="auto">
          <a:xfrm>
            <a:off x="4922260" y="4477705"/>
            <a:ext cx="236966" cy="288133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74" name="Freeform 9">
            <a:extLst>
              <a:ext uri="{FF2B5EF4-FFF2-40B4-BE49-F238E27FC236}">
                <a16:creationId xmlns:a16="http://schemas.microsoft.com/office/drawing/2014/main" id="{4137E82B-F402-4161-981D-CD291800AA86}"/>
              </a:ext>
            </a:extLst>
          </p:cNvPr>
          <p:cNvSpPr>
            <a:spLocks/>
          </p:cNvSpPr>
          <p:nvPr/>
        </p:nvSpPr>
        <p:spPr bwMode="auto">
          <a:xfrm>
            <a:off x="4693612" y="761836"/>
            <a:ext cx="247840" cy="252587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75" name="Freeform 19">
            <a:extLst>
              <a:ext uri="{FF2B5EF4-FFF2-40B4-BE49-F238E27FC236}">
                <a16:creationId xmlns:a16="http://schemas.microsoft.com/office/drawing/2014/main" id="{F7838442-DC64-42F7-BC22-1509959128B2}"/>
              </a:ext>
            </a:extLst>
          </p:cNvPr>
          <p:cNvSpPr>
            <a:spLocks noEditPoints="1"/>
          </p:cNvSpPr>
          <p:nvPr/>
        </p:nvSpPr>
        <p:spPr bwMode="auto">
          <a:xfrm>
            <a:off x="6761733" y="945690"/>
            <a:ext cx="255660" cy="129535"/>
          </a:xfrm>
          <a:custGeom>
            <a:avLst/>
            <a:gdLst>
              <a:gd name="T0" fmla="*/ 1865 w 3600"/>
              <a:gd name="T1" fmla="*/ 593 h 1824"/>
              <a:gd name="T2" fmla="*/ 1911 w 3600"/>
              <a:gd name="T3" fmla="*/ 800 h 1824"/>
              <a:gd name="T4" fmla="*/ 2124 w 3600"/>
              <a:gd name="T5" fmla="*/ 800 h 1824"/>
              <a:gd name="T6" fmla="*/ 2171 w 3600"/>
              <a:gd name="T7" fmla="*/ 593 h 1824"/>
              <a:gd name="T8" fmla="*/ 1800 w 3600"/>
              <a:gd name="T9" fmla="*/ 406 h 1824"/>
              <a:gd name="T10" fmla="*/ 2184 w 3600"/>
              <a:gd name="T11" fmla="*/ 580 h 1824"/>
              <a:gd name="T12" fmla="*/ 2302 w 3600"/>
              <a:gd name="T13" fmla="*/ 987 h 1824"/>
              <a:gd name="T14" fmla="*/ 2076 w 3600"/>
              <a:gd name="T15" fmla="*/ 1338 h 1824"/>
              <a:gd name="T16" fmla="*/ 1653 w 3600"/>
              <a:gd name="T17" fmla="*/ 1400 h 1824"/>
              <a:gd name="T18" fmla="*/ 1340 w 3600"/>
              <a:gd name="T19" fmla="*/ 1127 h 1824"/>
              <a:gd name="T20" fmla="*/ 1340 w 3600"/>
              <a:gd name="T21" fmla="*/ 698 h 1824"/>
              <a:gd name="T22" fmla="*/ 1653 w 3600"/>
              <a:gd name="T23" fmla="*/ 427 h 1824"/>
              <a:gd name="T24" fmla="*/ 2513 w 3600"/>
              <a:gd name="T25" fmla="*/ 437 h 1824"/>
              <a:gd name="T26" fmla="*/ 2645 w 3600"/>
              <a:gd name="T27" fmla="*/ 847 h 1824"/>
              <a:gd name="T28" fmla="*/ 2575 w 3600"/>
              <a:gd name="T29" fmla="*/ 1255 h 1824"/>
              <a:gd name="T30" fmla="*/ 2402 w 3600"/>
              <a:gd name="T31" fmla="*/ 1507 h 1824"/>
              <a:gd name="T32" fmla="*/ 2780 w 3600"/>
              <a:gd name="T33" fmla="*/ 1369 h 1824"/>
              <a:gd name="T34" fmla="*/ 3244 w 3600"/>
              <a:gd name="T35" fmla="*/ 1060 h 1824"/>
              <a:gd name="T36" fmla="*/ 3382 w 3600"/>
              <a:gd name="T37" fmla="*/ 927 h 1824"/>
              <a:gd name="T38" fmla="*/ 3329 w 3600"/>
              <a:gd name="T39" fmla="*/ 831 h 1824"/>
              <a:gd name="T40" fmla="*/ 3160 w 3600"/>
              <a:gd name="T41" fmla="*/ 686 h 1824"/>
              <a:gd name="T42" fmla="*/ 2580 w 3600"/>
              <a:gd name="T43" fmla="*/ 335 h 1824"/>
              <a:gd name="T44" fmla="*/ 636 w 3600"/>
              <a:gd name="T45" fmla="*/ 540 h 1824"/>
              <a:gd name="T46" fmla="*/ 293 w 3600"/>
              <a:gd name="T47" fmla="*/ 800 h 1824"/>
              <a:gd name="T48" fmla="*/ 209 w 3600"/>
              <a:gd name="T49" fmla="*/ 884 h 1824"/>
              <a:gd name="T50" fmla="*/ 271 w 3600"/>
              <a:gd name="T51" fmla="*/ 1004 h 1824"/>
              <a:gd name="T52" fmla="*/ 404 w 3600"/>
              <a:gd name="T53" fmla="*/ 1109 h 1824"/>
              <a:gd name="T54" fmla="*/ 767 w 3600"/>
              <a:gd name="T55" fmla="*/ 1357 h 1824"/>
              <a:gd name="T56" fmla="*/ 1240 w 3600"/>
              <a:gd name="T57" fmla="*/ 1562 h 1824"/>
              <a:gd name="T58" fmla="*/ 1015 w 3600"/>
              <a:gd name="T59" fmla="*/ 1227 h 1824"/>
              <a:gd name="T60" fmla="*/ 951 w 3600"/>
              <a:gd name="T61" fmla="*/ 802 h 1824"/>
              <a:gd name="T62" fmla="*/ 1115 w 3600"/>
              <a:gd name="T63" fmla="*/ 395 h 1824"/>
              <a:gd name="T64" fmla="*/ 1567 w 3600"/>
              <a:gd name="T65" fmla="*/ 249 h 1824"/>
              <a:gd name="T66" fmla="*/ 1225 w 3600"/>
              <a:gd name="T67" fmla="*/ 507 h 1824"/>
              <a:gd name="T68" fmla="*/ 1104 w 3600"/>
              <a:gd name="T69" fmla="*/ 947 h 1824"/>
              <a:gd name="T70" fmla="*/ 1289 w 3600"/>
              <a:gd name="T71" fmla="*/ 1384 h 1824"/>
              <a:gd name="T72" fmla="*/ 1689 w 3600"/>
              <a:gd name="T73" fmla="*/ 1607 h 1824"/>
              <a:gd name="T74" fmla="*/ 2176 w 3600"/>
              <a:gd name="T75" fmla="*/ 1491 h 1824"/>
              <a:gd name="T76" fmla="*/ 2465 w 3600"/>
              <a:gd name="T77" fmla="*/ 1113 h 1824"/>
              <a:gd name="T78" fmla="*/ 2433 w 3600"/>
              <a:gd name="T79" fmla="*/ 633 h 1824"/>
              <a:gd name="T80" fmla="*/ 2144 w 3600"/>
              <a:gd name="T81" fmla="*/ 304 h 1824"/>
              <a:gd name="T82" fmla="*/ 1733 w 3600"/>
              <a:gd name="T83" fmla="*/ 213 h 1824"/>
              <a:gd name="T84" fmla="*/ 2087 w 3600"/>
              <a:gd name="T85" fmla="*/ 18 h 1824"/>
              <a:gd name="T86" fmla="*/ 2680 w 3600"/>
              <a:gd name="T87" fmla="*/ 215 h 1824"/>
              <a:gd name="T88" fmla="*/ 3331 w 3600"/>
              <a:gd name="T89" fmla="*/ 615 h 1824"/>
              <a:gd name="T90" fmla="*/ 3584 w 3600"/>
              <a:gd name="T91" fmla="*/ 855 h 1824"/>
              <a:gd name="T92" fmla="*/ 3542 w 3600"/>
              <a:gd name="T93" fmla="*/ 1015 h 1824"/>
              <a:gd name="T94" fmla="*/ 3236 w 3600"/>
              <a:gd name="T95" fmla="*/ 1273 h 1824"/>
              <a:gd name="T96" fmla="*/ 2613 w 3600"/>
              <a:gd name="T97" fmla="*/ 1638 h 1824"/>
              <a:gd name="T98" fmla="*/ 1844 w 3600"/>
              <a:gd name="T99" fmla="*/ 1824 h 1824"/>
              <a:gd name="T100" fmla="*/ 1113 w 3600"/>
              <a:gd name="T101" fmla="*/ 1693 h 1824"/>
              <a:gd name="T102" fmla="*/ 533 w 3600"/>
              <a:gd name="T103" fmla="*/ 1397 h 1824"/>
              <a:gd name="T104" fmla="*/ 58 w 3600"/>
              <a:gd name="T105" fmla="*/ 1020 h 1824"/>
              <a:gd name="T106" fmla="*/ 24 w 3600"/>
              <a:gd name="T107" fmla="*/ 851 h 1824"/>
              <a:gd name="T108" fmla="*/ 191 w 3600"/>
              <a:gd name="T109" fmla="*/ 677 h 1824"/>
              <a:gd name="T110" fmla="*/ 431 w 3600"/>
              <a:gd name="T111" fmla="*/ 491 h 1824"/>
              <a:gd name="T112" fmla="*/ 1047 w 3600"/>
              <a:gd name="T113" fmla="*/ 149 h 1824"/>
              <a:gd name="T114" fmla="*/ 1464 w 3600"/>
              <a:gd name="T115" fmla="*/ 24 h 1824"/>
              <a:gd name="T116" fmla="*/ 1624 w 3600"/>
              <a:gd name="T117" fmla="*/ 6 h 1824"/>
              <a:gd name="T118" fmla="*/ 1747 w 3600"/>
              <a:gd name="T119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0" h="1824">
                <a:moveTo>
                  <a:pt x="2018" y="497"/>
                </a:moveTo>
                <a:lnTo>
                  <a:pt x="1978" y="502"/>
                </a:lnTo>
                <a:lnTo>
                  <a:pt x="1944" y="515"/>
                </a:lnTo>
                <a:lnTo>
                  <a:pt x="1911" y="535"/>
                </a:lnTo>
                <a:lnTo>
                  <a:pt x="1885" y="560"/>
                </a:lnTo>
                <a:lnTo>
                  <a:pt x="1865" y="593"/>
                </a:lnTo>
                <a:lnTo>
                  <a:pt x="1853" y="627"/>
                </a:lnTo>
                <a:lnTo>
                  <a:pt x="1847" y="667"/>
                </a:lnTo>
                <a:lnTo>
                  <a:pt x="1853" y="706"/>
                </a:lnTo>
                <a:lnTo>
                  <a:pt x="1865" y="742"/>
                </a:lnTo>
                <a:lnTo>
                  <a:pt x="1885" y="773"/>
                </a:lnTo>
                <a:lnTo>
                  <a:pt x="1911" y="800"/>
                </a:lnTo>
                <a:lnTo>
                  <a:pt x="1944" y="820"/>
                </a:lnTo>
                <a:lnTo>
                  <a:pt x="1978" y="833"/>
                </a:lnTo>
                <a:lnTo>
                  <a:pt x="2018" y="837"/>
                </a:lnTo>
                <a:lnTo>
                  <a:pt x="2056" y="833"/>
                </a:lnTo>
                <a:lnTo>
                  <a:pt x="2093" y="820"/>
                </a:lnTo>
                <a:lnTo>
                  <a:pt x="2124" y="800"/>
                </a:lnTo>
                <a:lnTo>
                  <a:pt x="2151" y="773"/>
                </a:lnTo>
                <a:lnTo>
                  <a:pt x="2171" y="742"/>
                </a:lnTo>
                <a:lnTo>
                  <a:pt x="2184" y="706"/>
                </a:lnTo>
                <a:lnTo>
                  <a:pt x="2187" y="667"/>
                </a:lnTo>
                <a:lnTo>
                  <a:pt x="2184" y="627"/>
                </a:lnTo>
                <a:lnTo>
                  <a:pt x="2171" y="593"/>
                </a:lnTo>
                <a:lnTo>
                  <a:pt x="2151" y="560"/>
                </a:lnTo>
                <a:lnTo>
                  <a:pt x="2124" y="535"/>
                </a:lnTo>
                <a:lnTo>
                  <a:pt x="2093" y="515"/>
                </a:lnTo>
                <a:lnTo>
                  <a:pt x="2056" y="502"/>
                </a:lnTo>
                <a:lnTo>
                  <a:pt x="2018" y="497"/>
                </a:lnTo>
                <a:close/>
                <a:moveTo>
                  <a:pt x="1800" y="406"/>
                </a:moveTo>
                <a:lnTo>
                  <a:pt x="1875" y="411"/>
                </a:lnTo>
                <a:lnTo>
                  <a:pt x="1947" y="427"/>
                </a:lnTo>
                <a:lnTo>
                  <a:pt x="2015" y="453"/>
                </a:lnTo>
                <a:lnTo>
                  <a:pt x="2076" y="487"/>
                </a:lnTo>
                <a:lnTo>
                  <a:pt x="2133" y="529"/>
                </a:lnTo>
                <a:lnTo>
                  <a:pt x="2184" y="580"/>
                </a:lnTo>
                <a:lnTo>
                  <a:pt x="2225" y="637"/>
                </a:lnTo>
                <a:lnTo>
                  <a:pt x="2260" y="698"/>
                </a:lnTo>
                <a:lnTo>
                  <a:pt x="2287" y="766"/>
                </a:lnTo>
                <a:lnTo>
                  <a:pt x="2302" y="838"/>
                </a:lnTo>
                <a:lnTo>
                  <a:pt x="2307" y="913"/>
                </a:lnTo>
                <a:lnTo>
                  <a:pt x="2302" y="987"/>
                </a:lnTo>
                <a:lnTo>
                  <a:pt x="2287" y="1060"/>
                </a:lnTo>
                <a:lnTo>
                  <a:pt x="2260" y="1127"/>
                </a:lnTo>
                <a:lnTo>
                  <a:pt x="2225" y="1189"/>
                </a:lnTo>
                <a:lnTo>
                  <a:pt x="2184" y="1246"/>
                </a:lnTo>
                <a:lnTo>
                  <a:pt x="2133" y="1297"/>
                </a:lnTo>
                <a:lnTo>
                  <a:pt x="2076" y="1338"/>
                </a:lnTo>
                <a:lnTo>
                  <a:pt x="2015" y="1375"/>
                </a:lnTo>
                <a:lnTo>
                  <a:pt x="1947" y="1400"/>
                </a:lnTo>
                <a:lnTo>
                  <a:pt x="1875" y="1415"/>
                </a:lnTo>
                <a:lnTo>
                  <a:pt x="1800" y="1422"/>
                </a:lnTo>
                <a:lnTo>
                  <a:pt x="1725" y="1415"/>
                </a:lnTo>
                <a:lnTo>
                  <a:pt x="1653" y="1400"/>
                </a:lnTo>
                <a:lnTo>
                  <a:pt x="1585" y="1375"/>
                </a:lnTo>
                <a:lnTo>
                  <a:pt x="1524" y="1338"/>
                </a:lnTo>
                <a:lnTo>
                  <a:pt x="1467" y="1297"/>
                </a:lnTo>
                <a:lnTo>
                  <a:pt x="1416" y="1246"/>
                </a:lnTo>
                <a:lnTo>
                  <a:pt x="1375" y="1189"/>
                </a:lnTo>
                <a:lnTo>
                  <a:pt x="1340" y="1127"/>
                </a:lnTo>
                <a:lnTo>
                  <a:pt x="1313" y="1060"/>
                </a:lnTo>
                <a:lnTo>
                  <a:pt x="1298" y="987"/>
                </a:lnTo>
                <a:lnTo>
                  <a:pt x="1293" y="913"/>
                </a:lnTo>
                <a:lnTo>
                  <a:pt x="1298" y="838"/>
                </a:lnTo>
                <a:lnTo>
                  <a:pt x="1313" y="766"/>
                </a:lnTo>
                <a:lnTo>
                  <a:pt x="1340" y="698"/>
                </a:lnTo>
                <a:lnTo>
                  <a:pt x="1375" y="637"/>
                </a:lnTo>
                <a:lnTo>
                  <a:pt x="1416" y="580"/>
                </a:lnTo>
                <a:lnTo>
                  <a:pt x="1467" y="529"/>
                </a:lnTo>
                <a:lnTo>
                  <a:pt x="1524" y="487"/>
                </a:lnTo>
                <a:lnTo>
                  <a:pt x="1585" y="453"/>
                </a:lnTo>
                <a:lnTo>
                  <a:pt x="1653" y="427"/>
                </a:lnTo>
                <a:lnTo>
                  <a:pt x="1725" y="411"/>
                </a:lnTo>
                <a:lnTo>
                  <a:pt x="1800" y="406"/>
                </a:lnTo>
                <a:close/>
                <a:moveTo>
                  <a:pt x="2356" y="257"/>
                </a:moveTo>
                <a:lnTo>
                  <a:pt x="2444" y="349"/>
                </a:lnTo>
                <a:lnTo>
                  <a:pt x="2478" y="391"/>
                </a:lnTo>
                <a:lnTo>
                  <a:pt x="2513" y="437"/>
                </a:lnTo>
                <a:lnTo>
                  <a:pt x="2545" y="484"/>
                </a:lnTo>
                <a:lnTo>
                  <a:pt x="2575" y="533"/>
                </a:lnTo>
                <a:lnTo>
                  <a:pt x="2596" y="586"/>
                </a:lnTo>
                <a:lnTo>
                  <a:pt x="2622" y="677"/>
                </a:lnTo>
                <a:lnTo>
                  <a:pt x="2638" y="764"/>
                </a:lnTo>
                <a:lnTo>
                  <a:pt x="2645" y="847"/>
                </a:lnTo>
                <a:lnTo>
                  <a:pt x="2647" y="926"/>
                </a:lnTo>
                <a:lnTo>
                  <a:pt x="2644" y="1000"/>
                </a:lnTo>
                <a:lnTo>
                  <a:pt x="2633" y="1071"/>
                </a:lnTo>
                <a:lnTo>
                  <a:pt x="2616" y="1137"/>
                </a:lnTo>
                <a:lnTo>
                  <a:pt x="2598" y="1197"/>
                </a:lnTo>
                <a:lnTo>
                  <a:pt x="2575" y="1255"/>
                </a:lnTo>
                <a:lnTo>
                  <a:pt x="2549" y="1307"/>
                </a:lnTo>
                <a:lnTo>
                  <a:pt x="2520" y="1355"/>
                </a:lnTo>
                <a:lnTo>
                  <a:pt x="2491" y="1400"/>
                </a:lnTo>
                <a:lnTo>
                  <a:pt x="2460" y="1440"/>
                </a:lnTo>
                <a:lnTo>
                  <a:pt x="2431" y="1475"/>
                </a:lnTo>
                <a:lnTo>
                  <a:pt x="2402" y="1507"/>
                </a:lnTo>
                <a:lnTo>
                  <a:pt x="2373" y="1535"/>
                </a:lnTo>
                <a:lnTo>
                  <a:pt x="2347" y="1558"/>
                </a:lnTo>
                <a:lnTo>
                  <a:pt x="2324" y="1577"/>
                </a:lnTo>
                <a:lnTo>
                  <a:pt x="2482" y="1515"/>
                </a:lnTo>
                <a:lnTo>
                  <a:pt x="2633" y="1446"/>
                </a:lnTo>
                <a:lnTo>
                  <a:pt x="2780" y="1369"/>
                </a:lnTo>
                <a:lnTo>
                  <a:pt x="2920" y="1286"/>
                </a:lnTo>
                <a:lnTo>
                  <a:pt x="3053" y="1200"/>
                </a:lnTo>
                <a:lnTo>
                  <a:pt x="3180" y="1109"/>
                </a:lnTo>
                <a:lnTo>
                  <a:pt x="3198" y="1097"/>
                </a:lnTo>
                <a:lnTo>
                  <a:pt x="3220" y="1078"/>
                </a:lnTo>
                <a:lnTo>
                  <a:pt x="3244" y="1060"/>
                </a:lnTo>
                <a:lnTo>
                  <a:pt x="3271" y="1038"/>
                </a:lnTo>
                <a:lnTo>
                  <a:pt x="3296" y="1015"/>
                </a:lnTo>
                <a:lnTo>
                  <a:pt x="3322" y="993"/>
                </a:lnTo>
                <a:lnTo>
                  <a:pt x="3345" y="969"/>
                </a:lnTo>
                <a:lnTo>
                  <a:pt x="3365" y="947"/>
                </a:lnTo>
                <a:lnTo>
                  <a:pt x="3382" y="927"/>
                </a:lnTo>
                <a:lnTo>
                  <a:pt x="3391" y="909"/>
                </a:lnTo>
                <a:lnTo>
                  <a:pt x="3393" y="897"/>
                </a:lnTo>
                <a:lnTo>
                  <a:pt x="3385" y="886"/>
                </a:lnTo>
                <a:lnTo>
                  <a:pt x="3371" y="871"/>
                </a:lnTo>
                <a:lnTo>
                  <a:pt x="3353" y="853"/>
                </a:lnTo>
                <a:lnTo>
                  <a:pt x="3329" y="831"/>
                </a:lnTo>
                <a:lnTo>
                  <a:pt x="3304" y="807"/>
                </a:lnTo>
                <a:lnTo>
                  <a:pt x="3275" y="782"/>
                </a:lnTo>
                <a:lnTo>
                  <a:pt x="3245" y="757"/>
                </a:lnTo>
                <a:lnTo>
                  <a:pt x="3216" y="733"/>
                </a:lnTo>
                <a:lnTo>
                  <a:pt x="3187" y="707"/>
                </a:lnTo>
                <a:lnTo>
                  <a:pt x="3160" y="686"/>
                </a:lnTo>
                <a:lnTo>
                  <a:pt x="3071" y="622"/>
                </a:lnTo>
                <a:lnTo>
                  <a:pt x="2980" y="560"/>
                </a:lnTo>
                <a:lnTo>
                  <a:pt x="2885" y="498"/>
                </a:lnTo>
                <a:lnTo>
                  <a:pt x="2787" y="438"/>
                </a:lnTo>
                <a:lnTo>
                  <a:pt x="2685" y="384"/>
                </a:lnTo>
                <a:lnTo>
                  <a:pt x="2580" y="335"/>
                </a:lnTo>
                <a:lnTo>
                  <a:pt x="2469" y="291"/>
                </a:lnTo>
                <a:lnTo>
                  <a:pt x="2356" y="257"/>
                </a:lnTo>
                <a:close/>
                <a:moveTo>
                  <a:pt x="1224" y="257"/>
                </a:moveTo>
                <a:lnTo>
                  <a:pt x="1016" y="337"/>
                </a:lnTo>
                <a:lnTo>
                  <a:pt x="716" y="493"/>
                </a:lnTo>
                <a:lnTo>
                  <a:pt x="636" y="540"/>
                </a:lnTo>
                <a:lnTo>
                  <a:pt x="558" y="593"/>
                </a:lnTo>
                <a:lnTo>
                  <a:pt x="484" y="649"/>
                </a:lnTo>
                <a:lnTo>
                  <a:pt x="409" y="706"/>
                </a:lnTo>
                <a:lnTo>
                  <a:pt x="336" y="760"/>
                </a:lnTo>
                <a:lnTo>
                  <a:pt x="313" y="782"/>
                </a:lnTo>
                <a:lnTo>
                  <a:pt x="293" y="800"/>
                </a:lnTo>
                <a:lnTo>
                  <a:pt x="276" y="815"/>
                </a:lnTo>
                <a:lnTo>
                  <a:pt x="258" y="831"/>
                </a:lnTo>
                <a:lnTo>
                  <a:pt x="240" y="847"/>
                </a:lnTo>
                <a:lnTo>
                  <a:pt x="216" y="869"/>
                </a:lnTo>
                <a:lnTo>
                  <a:pt x="215" y="875"/>
                </a:lnTo>
                <a:lnTo>
                  <a:pt x="209" y="884"/>
                </a:lnTo>
                <a:lnTo>
                  <a:pt x="205" y="897"/>
                </a:lnTo>
                <a:lnTo>
                  <a:pt x="202" y="913"/>
                </a:lnTo>
                <a:lnTo>
                  <a:pt x="202" y="929"/>
                </a:lnTo>
                <a:lnTo>
                  <a:pt x="207" y="946"/>
                </a:lnTo>
                <a:lnTo>
                  <a:pt x="242" y="977"/>
                </a:lnTo>
                <a:lnTo>
                  <a:pt x="271" y="1004"/>
                </a:lnTo>
                <a:lnTo>
                  <a:pt x="296" y="1026"/>
                </a:lnTo>
                <a:lnTo>
                  <a:pt x="320" y="1044"/>
                </a:lnTo>
                <a:lnTo>
                  <a:pt x="340" y="1060"/>
                </a:lnTo>
                <a:lnTo>
                  <a:pt x="360" y="1077"/>
                </a:lnTo>
                <a:lnTo>
                  <a:pt x="382" y="1093"/>
                </a:lnTo>
                <a:lnTo>
                  <a:pt x="404" y="1109"/>
                </a:lnTo>
                <a:lnTo>
                  <a:pt x="427" y="1129"/>
                </a:lnTo>
                <a:lnTo>
                  <a:pt x="484" y="1169"/>
                </a:lnTo>
                <a:lnTo>
                  <a:pt x="547" y="1215"/>
                </a:lnTo>
                <a:lnTo>
                  <a:pt x="616" y="1262"/>
                </a:lnTo>
                <a:lnTo>
                  <a:pt x="689" y="1309"/>
                </a:lnTo>
                <a:lnTo>
                  <a:pt x="767" y="1357"/>
                </a:lnTo>
                <a:lnTo>
                  <a:pt x="845" y="1404"/>
                </a:lnTo>
                <a:lnTo>
                  <a:pt x="927" y="1446"/>
                </a:lnTo>
                <a:lnTo>
                  <a:pt x="1007" y="1486"/>
                </a:lnTo>
                <a:lnTo>
                  <a:pt x="1087" y="1518"/>
                </a:lnTo>
                <a:lnTo>
                  <a:pt x="1165" y="1544"/>
                </a:lnTo>
                <a:lnTo>
                  <a:pt x="1240" y="1562"/>
                </a:lnTo>
                <a:lnTo>
                  <a:pt x="1196" y="1507"/>
                </a:lnTo>
                <a:lnTo>
                  <a:pt x="1155" y="1453"/>
                </a:lnTo>
                <a:lnTo>
                  <a:pt x="1115" y="1398"/>
                </a:lnTo>
                <a:lnTo>
                  <a:pt x="1078" y="1344"/>
                </a:lnTo>
                <a:lnTo>
                  <a:pt x="1044" y="1286"/>
                </a:lnTo>
                <a:lnTo>
                  <a:pt x="1015" y="1227"/>
                </a:lnTo>
                <a:lnTo>
                  <a:pt x="991" y="1166"/>
                </a:lnTo>
                <a:lnTo>
                  <a:pt x="971" y="1100"/>
                </a:lnTo>
                <a:lnTo>
                  <a:pt x="956" y="1031"/>
                </a:lnTo>
                <a:lnTo>
                  <a:pt x="947" y="960"/>
                </a:lnTo>
                <a:lnTo>
                  <a:pt x="945" y="884"/>
                </a:lnTo>
                <a:lnTo>
                  <a:pt x="951" y="802"/>
                </a:lnTo>
                <a:lnTo>
                  <a:pt x="964" y="717"/>
                </a:lnTo>
                <a:lnTo>
                  <a:pt x="984" y="626"/>
                </a:lnTo>
                <a:lnTo>
                  <a:pt x="1005" y="562"/>
                </a:lnTo>
                <a:lnTo>
                  <a:pt x="1036" y="502"/>
                </a:lnTo>
                <a:lnTo>
                  <a:pt x="1073" y="446"/>
                </a:lnTo>
                <a:lnTo>
                  <a:pt x="1115" y="395"/>
                </a:lnTo>
                <a:lnTo>
                  <a:pt x="1158" y="344"/>
                </a:lnTo>
                <a:lnTo>
                  <a:pt x="1200" y="298"/>
                </a:lnTo>
                <a:lnTo>
                  <a:pt x="1240" y="257"/>
                </a:lnTo>
                <a:lnTo>
                  <a:pt x="1224" y="257"/>
                </a:lnTo>
                <a:close/>
                <a:moveTo>
                  <a:pt x="1733" y="213"/>
                </a:moveTo>
                <a:lnTo>
                  <a:pt x="1567" y="249"/>
                </a:lnTo>
                <a:lnTo>
                  <a:pt x="1500" y="278"/>
                </a:lnTo>
                <a:lnTo>
                  <a:pt x="1436" y="313"/>
                </a:lnTo>
                <a:lnTo>
                  <a:pt x="1376" y="355"/>
                </a:lnTo>
                <a:lnTo>
                  <a:pt x="1322" y="400"/>
                </a:lnTo>
                <a:lnTo>
                  <a:pt x="1271" y="451"/>
                </a:lnTo>
                <a:lnTo>
                  <a:pt x="1225" y="507"/>
                </a:lnTo>
                <a:lnTo>
                  <a:pt x="1185" y="567"/>
                </a:lnTo>
                <a:lnTo>
                  <a:pt x="1155" y="635"/>
                </a:lnTo>
                <a:lnTo>
                  <a:pt x="1127" y="706"/>
                </a:lnTo>
                <a:lnTo>
                  <a:pt x="1109" y="786"/>
                </a:lnTo>
                <a:lnTo>
                  <a:pt x="1102" y="867"/>
                </a:lnTo>
                <a:lnTo>
                  <a:pt x="1104" y="947"/>
                </a:lnTo>
                <a:lnTo>
                  <a:pt x="1115" y="1027"/>
                </a:lnTo>
                <a:lnTo>
                  <a:pt x="1135" y="1106"/>
                </a:lnTo>
                <a:lnTo>
                  <a:pt x="1162" y="1182"/>
                </a:lnTo>
                <a:lnTo>
                  <a:pt x="1198" y="1253"/>
                </a:lnTo>
                <a:lnTo>
                  <a:pt x="1240" y="1320"/>
                </a:lnTo>
                <a:lnTo>
                  <a:pt x="1289" y="1384"/>
                </a:lnTo>
                <a:lnTo>
                  <a:pt x="1345" y="1440"/>
                </a:lnTo>
                <a:lnTo>
                  <a:pt x="1405" y="1489"/>
                </a:lnTo>
                <a:lnTo>
                  <a:pt x="1471" y="1533"/>
                </a:lnTo>
                <a:lnTo>
                  <a:pt x="1540" y="1567"/>
                </a:lnTo>
                <a:lnTo>
                  <a:pt x="1613" y="1591"/>
                </a:lnTo>
                <a:lnTo>
                  <a:pt x="1689" y="1607"/>
                </a:lnTo>
                <a:lnTo>
                  <a:pt x="1767" y="1611"/>
                </a:lnTo>
                <a:lnTo>
                  <a:pt x="1847" y="1606"/>
                </a:lnTo>
                <a:lnTo>
                  <a:pt x="1940" y="1586"/>
                </a:lnTo>
                <a:lnTo>
                  <a:pt x="2025" y="1562"/>
                </a:lnTo>
                <a:lnTo>
                  <a:pt x="2104" y="1529"/>
                </a:lnTo>
                <a:lnTo>
                  <a:pt x="2176" y="1491"/>
                </a:lnTo>
                <a:lnTo>
                  <a:pt x="2240" y="1446"/>
                </a:lnTo>
                <a:lnTo>
                  <a:pt x="2298" y="1393"/>
                </a:lnTo>
                <a:lnTo>
                  <a:pt x="2349" y="1335"/>
                </a:lnTo>
                <a:lnTo>
                  <a:pt x="2393" y="1269"/>
                </a:lnTo>
                <a:lnTo>
                  <a:pt x="2433" y="1197"/>
                </a:lnTo>
                <a:lnTo>
                  <a:pt x="2465" y="1113"/>
                </a:lnTo>
                <a:lnTo>
                  <a:pt x="2485" y="1029"/>
                </a:lnTo>
                <a:lnTo>
                  <a:pt x="2495" y="946"/>
                </a:lnTo>
                <a:lnTo>
                  <a:pt x="2493" y="864"/>
                </a:lnTo>
                <a:lnTo>
                  <a:pt x="2482" y="784"/>
                </a:lnTo>
                <a:lnTo>
                  <a:pt x="2462" y="707"/>
                </a:lnTo>
                <a:lnTo>
                  <a:pt x="2433" y="633"/>
                </a:lnTo>
                <a:lnTo>
                  <a:pt x="2396" y="564"/>
                </a:lnTo>
                <a:lnTo>
                  <a:pt x="2355" y="500"/>
                </a:lnTo>
                <a:lnTo>
                  <a:pt x="2307" y="440"/>
                </a:lnTo>
                <a:lnTo>
                  <a:pt x="2256" y="387"/>
                </a:lnTo>
                <a:lnTo>
                  <a:pt x="2202" y="342"/>
                </a:lnTo>
                <a:lnTo>
                  <a:pt x="2144" y="304"/>
                </a:lnTo>
                <a:lnTo>
                  <a:pt x="2084" y="273"/>
                </a:lnTo>
                <a:lnTo>
                  <a:pt x="2024" y="251"/>
                </a:lnTo>
                <a:lnTo>
                  <a:pt x="1958" y="233"/>
                </a:lnTo>
                <a:lnTo>
                  <a:pt x="1891" y="222"/>
                </a:lnTo>
                <a:lnTo>
                  <a:pt x="1815" y="215"/>
                </a:lnTo>
                <a:lnTo>
                  <a:pt x="1733" y="213"/>
                </a:lnTo>
                <a:close/>
                <a:moveTo>
                  <a:pt x="1796" y="0"/>
                </a:moveTo>
                <a:lnTo>
                  <a:pt x="1849" y="2"/>
                </a:lnTo>
                <a:lnTo>
                  <a:pt x="1907" y="4"/>
                </a:lnTo>
                <a:lnTo>
                  <a:pt x="1965" y="7"/>
                </a:lnTo>
                <a:lnTo>
                  <a:pt x="2027" y="11"/>
                </a:lnTo>
                <a:lnTo>
                  <a:pt x="2087" y="18"/>
                </a:lnTo>
                <a:lnTo>
                  <a:pt x="2147" y="27"/>
                </a:lnTo>
                <a:lnTo>
                  <a:pt x="2204" y="38"/>
                </a:lnTo>
                <a:lnTo>
                  <a:pt x="2256" y="53"/>
                </a:lnTo>
                <a:lnTo>
                  <a:pt x="2405" y="102"/>
                </a:lnTo>
                <a:lnTo>
                  <a:pt x="2545" y="157"/>
                </a:lnTo>
                <a:lnTo>
                  <a:pt x="2680" y="215"/>
                </a:lnTo>
                <a:lnTo>
                  <a:pt x="2809" y="277"/>
                </a:lnTo>
                <a:lnTo>
                  <a:pt x="2933" y="346"/>
                </a:lnTo>
                <a:lnTo>
                  <a:pt x="3051" y="417"/>
                </a:lnTo>
                <a:lnTo>
                  <a:pt x="3167" y="495"/>
                </a:lnTo>
                <a:lnTo>
                  <a:pt x="3280" y="577"/>
                </a:lnTo>
                <a:lnTo>
                  <a:pt x="3331" y="615"/>
                </a:lnTo>
                <a:lnTo>
                  <a:pt x="3382" y="653"/>
                </a:lnTo>
                <a:lnTo>
                  <a:pt x="3431" y="691"/>
                </a:lnTo>
                <a:lnTo>
                  <a:pt x="3480" y="733"/>
                </a:lnTo>
                <a:lnTo>
                  <a:pt x="3524" y="777"/>
                </a:lnTo>
                <a:lnTo>
                  <a:pt x="3564" y="826"/>
                </a:lnTo>
                <a:lnTo>
                  <a:pt x="3584" y="855"/>
                </a:lnTo>
                <a:lnTo>
                  <a:pt x="3596" y="882"/>
                </a:lnTo>
                <a:lnTo>
                  <a:pt x="3600" y="913"/>
                </a:lnTo>
                <a:lnTo>
                  <a:pt x="3596" y="944"/>
                </a:lnTo>
                <a:lnTo>
                  <a:pt x="3584" y="977"/>
                </a:lnTo>
                <a:lnTo>
                  <a:pt x="3562" y="998"/>
                </a:lnTo>
                <a:lnTo>
                  <a:pt x="3542" y="1015"/>
                </a:lnTo>
                <a:lnTo>
                  <a:pt x="3525" y="1031"/>
                </a:lnTo>
                <a:lnTo>
                  <a:pt x="3507" y="1047"/>
                </a:lnTo>
                <a:lnTo>
                  <a:pt x="3484" y="1069"/>
                </a:lnTo>
                <a:lnTo>
                  <a:pt x="3402" y="1137"/>
                </a:lnTo>
                <a:lnTo>
                  <a:pt x="3320" y="1206"/>
                </a:lnTo>
                <a:lnTo>
                  <a:pt x="3236" y="1273"/>
                </a:lnTo>
                <a:lnTo>
                  <a:pt x="3147" y="1337"/>
                </a:lnTo>
                <a:lnTo>
                  <a:pt x="3047" y="1404"/>
                </a:lnTo>
                <a:lnTo>
                  <a:pt x="2944" y="1467"/>
                </a:lnTo>
                <a:lnTo>
                  <a:pt x="2838" y="1527"/>
                </a:lnTo>
                <a:lnTo>
                  <a:pt x="2727" y="1586"/>
                </a:lnTo>
                <a:lnTo>
                  <a:pt x="2613" y="1638"/>
                </a:lnTo>
                <a:lnTo>
                  <a:pt x="2495" y="1687"/>
                </a:lnTo>
                <a:lnTo>
                  <a:pt x="2371" y="1731"/>
                </a:lnTo>
                <a:lnTo>
                  <a:pt x="2240" y="1769"/>
                </a:lnTo>
                <a:lnTo>
                  <a:pt x="2107" y="1798"/>
                </a:lnTo>
                <a:lnTo>
                  <a:pt x="1975" y="1817"/>
                </a:lnTo>
                <a:lnTo>
                  <a:pt x="1844" y="1824"/>
                </a:lnTo>
                <a:lnTo>
                  <a:pt x="1715" y="1822"/>
                </a:lnTo>
                <a:lnTo>
                  <a:pt x="1589" y="1809"/>
                </a:lnTo>
                <a:lnTo>
                  <a:pt x="1465" y="1791"/>
                </a:lnTo>
                <a:lnTo>
                  <a:pt x="1344" y="1764"/>
                </a:lnTo>
                <a:lnTo>
                  <a:pt x="1225" y="1731"/>
                </a:lnTo>
                <a:lnTo>
                  <a:pt x="1113" y="1693"/>
                </a:lnTo>
                <a:lnTo>
                  <a:pt x="1002" y="1649"/>
                </a:lnTo>
                <a:lnTo>
                  <a:pt x="896" y="1604"/>
                </a:lnTo>
                <a:lnTo>
                  <a:pt x="798" y="1553"/>
                </a:lnTo>
                <a:lnTo>
                  <a:pt x="704" y="1502"/>
                </a:lnTo>
                <a:lnTo>
                  <a:pt x="615" y="1449"/>
                </a:lnTo>
                <a:lnTo>
                  <a:pt x="533" y="1397"/>
                </a:lnTo>
                <a:lnTo>
                  <a:pt x="422" y="1320"/>
                </a:lnTo>
                <a:lnTo>
                  <a:pt x="316" y="1238"/>
                </a:lnTo>
                <a:lnTo>
                  <a:pt x="215" y="1157"/>
                </a:lnTo>
                <a:lnTo>
                  <a:pt x="113" y="1073"/>
                </a:lnTo>
                <a:lnTo>
                  <a:pt x="85" y="1049"/>
                </a:lnTo>
                <a:lnTo>
                  <a:pt x="58" y="1020"/>
                </a:lnTo>
                <a:lnTo>
                  <a:pt x="33" y="989"/>
                </a:lnTo>
                <a:lnTo>
                  <a:pt x="13" y="953"/>
                </a:lnTo>
                <a:lnTo>
                  <a:pt x="0" y="917"/>
                </a:lnTo>
                <a:lnTo>
                  <a:pt x="0" y="898"/>
                </a:lnTo>
                <a:lnTo>
                  <a:pt x="9" y="875"/>
                </a:lnTo>
                <a:lnTo>
                  <a:pt x="24" y="851"/>
                </a:lnTo>
                <a:lnTo>
                  <a:pt x="45" y="822"/>
                </a:lnTo>
                <a:lnTo>
                  <a:pt x="69" y="793"/>
                </a:lnTo>
                <a:lnTo>
                  <a:pt x="98" y="764"/>
                </a:lnTo>
                <a:lnTo>
                  <a:pt x="129" y="735"/>
                </a:lnTo>
                <a:lnTo>
                  <a:pt x="160" y="704"/>
                </a:lnTo>
                <a:lnTo>
                  <a:pt x="191" y="677"/>
                </a:lnTo>
                <a:lnTo>
                  <a:pt x="222" y="649"/>
                </a:lnTo>
                <a:lnTo>
                  <a:pt x="251" y="626"/>
                </a:lnTo>
                <a:lnTo>
                  <a:pt x="276" y="606"/>
                </a:lnTo>
                <a:lnTo>
                  <a:pt x="296" y="589"/>
                </a:lnTo>
                <a:lnTo>
                  <a:pt x="313" y="577"/>
                </a:lnTo>
                <a:lnTo>
                  <a:pt x="431" y="491"/>
                </a:lnTo>
                <a:lnTo>
                  <a:pt x="545" y="415"/>
                </a:lnTo>
                <a:lnTo>
                  <a:pt x="655" y="346"/>
                </a:lnTo>
                <a:lnTo>
                  <a:pt x="760" y="286"/>
                </a:lnTo>
                <a:lnTo>
                  <a:pt x="860" y="233"/>
                </a:lnTo>
                <a:lnTo>
                  <a:pt x="956" y="187"/>
                </a:lnTo>
                <a:lnTo>
                  <a:pt x="1047" y="149"/>
                </a:lnTo>
                <a:lnTo>
                  <a:pt x="1131" y="117"/>
                </a:lnTo>
                <a:lnTo>
                  <a:pt x="1211" y="89"/>
                </a:lnTo>
                <a:lnTo>
                  <a:pt x="1284" y="66"/>
                </a:lnTo>
                <a:lnTo>
                  <a:pt x="1351" y="49"/>
                </a:lnTo>
                <a:lnTo>
                  <a:pt x="1411" y="35"/>
                </a:lnTo>
                <a:lnTo>
                  <a:pt x="1464" y="24"/>
                </a:lnTo>
                <a:lnTo>
                  <a:pt x="1509" y="17"/>
                </a:lnTo>
                <a:lnTo>
                  <a:pt x="1547" y="11"/>
                </a:lnTo>
                <a:lnTo>
                  <a:pt x="1580" y="7"/>
                </a:lnTo>
                <a:lnTo>
                  <a:pt x="1602" y="6"/>
                </a:lnTo>
                <a:lnTo>
                  <a:pt x="1618" y="6"/>
                </a:lnTo>
                <a:lnTo>
                  <a:pt x="1624" y="6"/>
                </a:lnTo>
                <a:lnTo>
                  <a:pt x="1618" y="6"/>
                </a:lnTo>
                <a:lnTo>
                  <a:pt x="1624" y="6"/>
                </a:lnTo>
                <a:lnTo>
                  <a:pt x="1642" y="4"/>
                </a:lnTo>
                <a:lnTo>
                  <a:pt x="1669" y="2"/>
                </a:lnTo>
                <a:lnTo>
                  <a:pt x="1704" y="2"/>
                </a:lnTo>
                <a:lnTo>
                  <a:pt x="1747" y="0"/>
                </a:lnTo>
                <a:lnTo>
                  <a:pt x="179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090B380-A9DF-4206-B472-E8A9E96288EB}"/>
              </a:ext>
            </a:extLst>
          </p:cNvPr>
          <p:cNvGrpSpPr/>
          <p:nvPr/>
        </p:nvGrpSpPr>
        <p:grpSpPr>
          <a:xfrm>
            <a:off x="5440150" y="1539479"/>
            <a:ext cx="280202" cy="286086"/>
            <a:chOff x="2062550" y="1001048"/>
            <a:chExt cx="5068291" cy="5174720"/>
          </a:xfrm>
          <a:solidFill>
            <a:schemeClr val="bg1">
              <a:alpha val="40000"/>
            </a:schemeClr>
          </a:solidFill>
        </p:grpSpPr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A4E3BEC0-E91C-451E-9DF9-A21C96994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053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50D1CE43-E5BA-4C84-8CEB-CC19509F6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2274221"/>
              <a:ext cx="1925638" cy="3692538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C4529203-054F-4401-AC90-401DAF91E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1671" y="2252358"/>
              <a:ext cx="1951038" cy="3489266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A6860916-421B-4AE9-ACED-BEBBA7F59E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2550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B0A29F04-856E-47DA-BE97-36BB5021C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6556" y="1001048"/>
              <a:ext cx="460794" cy="5174720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sp>
        <p:nvSpPr>
          <p:cNvPr id="82" name="Freeform 36">
            <a:extLst>
              <a:ext uri="{FF2B5EF4-FFF2-40B4-BE49-F238E27FC236}">
                <a16:creationId xmlns:a16="http://schemas.microsoft.com/office/drawing/2014/main" id="{53AEA272-E1AB-4A1F-8B1D-81183DA05032}"/>
              </a:ext>
            </a:extLst>
          </p:cNvPr>
          <p:cNvSpPr>
            <a:spLocks noEditPoints="1"/>
          </p:cNvSpPr>
          <p:nvPr/>
        </p:nvSpPr>
        <p:spPr bwMode="auto">
          <a:xfrm>
            <a:off x="7191012" y="4138170"/>
            <a:ext cx="234577" cy="252922"/>
          </a:xfrm>
          <a:custGeom>
            <a:avLst/>
            <a:gdLst>
              <a:gd name="T0" fmla="*/ 1409 w 3363"/>
              <a:gd name="T1" fmla="*/ 1886 h 3626"/>
              <a:gd name="T2" fmla="*/ 1554 w 3363"/>
              <a:gd name="T3" fmla="*/ 2044 h 3626"/>
              <a:gd name="T4" fmla="*/ 972 w 3363"/>
              <a:gd name="T5" fmla="*/ 2917 h 3626"/>
              <a:gd name="T6" fmla="*/ 852 w 3363"/>
              <a:gd name="T7" fmla="*/ 3126 h 3626"/>
              <a:gd name="T8" fmla="*/ 820 w 3363"/>
              <a:gd name="T9" fmla="*/ 3247 h 3626"/>
              <a:gd name="T10" fmla="*/ 836 w 3363"/>
              <a:gd name="T11" fmla="*/ 3317 h 3626"/>
              <a:gd name="T12" fmla="*/ 850 w 3363"/>
              <a:gd name="T13" fmla="*/ 3389 h 3626"/>
              <a:gd name="T14" fmla="*/ 829 w 3363"/>
              <a:gd name="T15" fmla="*/ 3475 h 3626"/>
              <a:gd name="T16" fmla="*/ 761 w 3363"/>
              <a:gd name="T17" fmla="*/ 3557 h 3626"/>
              <a:gd name="T18" fmla="*/ 656 w 3363"/>
              <a:gd name="T19" fmla="*/ 3607 h 3626"/>
              <a:gd name="T20" fmla="*/ 538 w 3363"/>
              <a:gd name="T21" fmla="*/ 3626 h 3626"/>
              <a:gd name="T22" fmla="*/ 436 w 3363"/>
              <a:gd name="T23" fmla="*/ 3602 h 3626"/>
              <a:gd name="T24" fmla="*/ 374 w 3363"/>
              <a:gd name="T25" fmla="*/ 3520 h 3626"/>
              <a:gd name="T26" fmla="*/ 358 w 3363"/>
              <a:gd name="T27" fmla="*/ 3413 h 3626"/>
              <a:gd name="T28" fmla="*/ 361 w 3363"/>
              <a:gd name="T29" fmla="*/ 3322 h 3626"/>
              <a:gd name="T30" fmla="*/ 338 w 3363"/>
              <a:gd name="T31" fmla="*/ 3238 h 3626"/>
              <a:gd name="T32" fmla="*/ 278 w 3363"/>
              <a:gd name="T33" fmla="*/ 3184 h 3626"/>
              <a:gd name="T34" fmla="*/ 198 w 3363"/>
              <a:gd name="T35" fmla="*/ 3138 h 3626"/>
              <a:gd name="T36" fmla="*/ 112 w 3363"/>
              <a:gd name="T37" fmla="*/ 3095 h 3626"/>
              <a:gd name="T38" fmla="*/ 41 w 3363"/>
              <a:gd name="T39" fmla="*/ 3040 h 3626"/>
              <a:gd name="T40" fmla="*/ 1 w 3363"/>
              <a:gd name="T41" fmla="*/ 2964 h 3626"/>
              <a:gd name="T42" fmla="*/ 12 w 3363"/>
              <a:gd name="T43" fmla="*/ 2855 h 3626"/>
              <a:gd name="T44" fmla="*/ 74 w 3363"/>
              <a:gd name="T45" fmla="*/ 2747 h 3626"/>
              <a:gd name="T46" fmla="*/ 170 w 3363"/>
              <a:gd name="T47" fmla="*/ 2702 h 3626"/>
              <a:gd name="T48" fmla="*/ 289 w 3363"/>
              <a:gd name="T49" fmla="*/ 2684 h 3626"/>
              <a:gd name="T50" fmla="*/ 412 w 3363"/>
              <a:gd name="T51" fmla="*/ 2660 h 3626"/>
              <a:gd name="T52" fmla="*/ 585 w 3363"/>
              <a:gd name="T53" fmla="*/ 2573 h 3626"/>
              <a:gd name="T54" fmla="*/ 760 w 3363"/>
              <a:gd name="T55" fmla="*/ 2437 h 3626"/>
              <a:gd name="T56" fmla="*/ 941 w 3363"/>
              <a:gd name="T57" fmla="*/ 2282 h 3626"/>
              <a:gd name="T58" fmla="*/ 1136 w 3363"/>
              <a:gd name="T59" fmla="*/ 2066 h 3626"/>
              <a:gd name="T60" fmla="*/ 1316 w 3363"/>
              <a:gd name="T61" fmla="*/ 1831 h 3626"/>
              <a:gd name="T62" fmla="*/ 2690 w 3363"/>
              <a:gd name="T63" fmla="*/ 9 h 3626"/>
              <a:gd name="T64" fmla="*/ 2761 w 3363"/>
              <a:gd name="T65" fmla="*/ 57 h 3626"/>
              <a:gd name="T66" fmla="*/ 2796 w 3363"/>
              <a:gd name="T67" fmla="*/ 138 h 3626"/>
              <a:gd name="T68" fmla="*/ 2814 w 3363"/>
              <a:gd name="T69" fmla="*/ 249 h 3626"/>
              <a:gd name="T70" fmla="*/ 2905 w 3363"/>
              <a:gd name="T71" fmla="*/ 282 h 3626"/>
              <a:gd name="T72" fmla="*/ 2990 w 3363"/>
              <a:gd name="T73" fmla="*/ 238 h 3626"/>
              <a:gd name="T74" fmla="*/ 3081 w 3363"/>
              <a:gd name="T75" fmla="*/ 184 h 3626"/>
              <a:gd name="T76" fmla="*/ 3200 w 3363"/>
              <a:gd name="T77" fmla="*/ 189 h 3626"/>
              <a:gd name="T78" fmla="*/ 3296 w 3363"/>
              <a:gd name="T79" fmla="*/ 255 h 3626"/>
              <a:gd name="T80" fmla="*/ 3354 w 3363"/>
              <a:gd name="T81" fmla="*/ 366 h 3626"/>
              <a:gd name="T82" fmla="*/ 3356 w 3363"/>
              <a:gd name="T83" fmla="*/ 526 h 3626"/>
              <a:gd name="T84" fmla="*/ 3301 w 3363"/>
              <a:gd name="T85" fmla="*/ 624 h 3626"/>
              <a:gd name="T86" fmla="*/ 3205 w 3363"/>
              <a:gd name="T87" fmla="*/ 680 h 3626"/>
              <a:gd name="T88" fmla="*/ 3094 w 3363"/>
              <a:gd name="T89" fmla="*/ 689 h 3626"/>
              <a:gd name="T90" fmla="*/ 2994 w 3363"/>
              <a:gd name="T91" fmla="*/ 644 h 3626"/>
              <a:gd name="T92" fmla="*/ 2883 w 3363"/>
              <a:gd name="T93" fmla="*/ 575 h 3626"/>
              <a:gd name="T94" fmla="*/ 2712 w 3363"/>
              <a:gd name="T95" fmla="*/ 607 h 3626"/>
              <a:gd name="T96" fmla="*/ 2570 w 3363"/>
              <a:gd name="T97" fmla="*/ 695 h 3626"/>
              <a:gd name="T98" fmla="*/ 2454 w 3363"/>
              <a:gd name="T99" fmla="*/ 815 h 3626"/>
              <a:gd name="T100" fmla="*/ 2354 w 3363"/>
              <a:gd name="T101" fmla="*/ 949 h 3626"/>
              <a:gd name="T102" fmla="*/ 2267 w 3363"/>
              <a:gd name="T103" fmla="*/ 1073 h 3626"/>
              <a:gd name="T104" fmla="*/ 1698 w 3363"/>
              <a:gd name="T105" fmla="*/ 1762 h 3626"/>
              <a:gd name="T106" fmla="*/ 1465 w 3363"/>
              <a:gd name="T107" fmla="*/ 1769 h 3626"/>
              <a:gd name="T108" fmla="*/ 1625 w 3363"/>
              <a:gd name="T109" fmla="*/ 1426 h 3626"/>
              <a:gd name="T110" fmla="*/ 1823 w 3363"/>
              <a:gd name="T111" fmla="*/ 1177 h 3626"/>
              <a:gd name="T112" fmla="*/ 2390 w 3363"/>
              <a:gd name="T113" fmla="*/ 369 h 3626"/>
              <a:gd name="T114" fmla="*/ 2416 w 3363"/>
              <a:gd name="T115" fmla="*/ 304 h 3626"/>
              <a:gd name="T116" fmla="*/ 2405 w 3363"/>
              <a:gd name="T117" fmla="*/ 231 h 3626"/>
              <a:gd name="T118" fmla="*/ 2400 w 3363"/>
              <a:gd name="T119" fmla="*/ 157 h 3626"/>
              <a:gd name="T120" fmla="*/ 2440 w 3363"/>
              <a:gd name="T121" fmla="*/ 82 h 3626"/>
              <a:gd name="T122" fmla="*/ 2610 w 3363"/>
              <a:gd name="T123" fmla="*/ 0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3" h="3626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83" name="Oval 19">
            <a:extLst>
              <a:ext uri="{FF2B5EF4-FFF2-40B4-BE49-F238E27FC236}">
                <a16:creationId xmlns:a16="http://schemas.microsoft.com/office/drawing/2014/main" id="{E9CFB870-AA76-4AE8-9464-C4E5358CCF13}"/>
              </a:ext>
            </a:extLst>
          </p:cNvPr>
          <p:cNvSpPr/>
          <p:nvPr/>
        </p:nvSpPr>
        <p:spPr>
          <a:xfrm rot="7840081">
            <a:off x="5541442" y="267835"/>
            <a:ext cx="227137" cy="193755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12287">
            <a:extLst>
              <a:ext uri="{FF2B5EF4-FFF2-40B4-BE49-F238E27FC236}">
                <a16:creationId xmlns:a16="http://schemas.microsoft.com/office/drawing/2014/main" id="{8EFC90EE-3658-4F22-A7BE-48F713FF92C1}"/>
              </a:ext>
            </a:extLst>
          </p:cNvPr>
          <p:cNvSpPr/>
          <p:nvPr/>
        </p:nvSpPr>
        <p:spPr>
          <a:xfrm>
            <a:off x="5597668" y="3831070"/>
            <a:ext cx="244026" cy="243131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5" name="Parallelogram 8">
            <a:extLst>
              <a:ext uri="{FF2B5EF4-FFF2-40B4-BE49-F238E27FC236}">
                <a16:creationId xmlns:a16="http://schemas.microsoft.com/office/drawing/2014/main" id="{BAC9D37A-D27E-48E7-B544-EDF7E1F1AFFA}"/>
              </a:ext>
            </a:extLst>
          </p:cNvPr>
          <p:cNvSpPr/>
          <p:nvPr/>
        </p:nvSpPr>
        <p:spPr>
          <a:xfrm>
            <a:off x="8520904" y="4692574"/>
            <a:ext cx="236429" cy="144215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219011A-2ACF-41C8-AB4A-2A7E5CEFD727}"/>
              </a:ext>
            </a:extLst>
          </p:cNvPr>
          <p:cNvSpPr txBox="1"/>
          <p:nvPr/>
        </p:nvSpPr>
        <p:spPr>
          <a:xfrm>
            <a:off x="292319" y="1422048"/>
            <a:ext cx="4196725" cy="272234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altLang="ko-K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Путь к  ШСУЗ:</a:t>
            </a:r>
          </a:p>
          <a:p>
            <a:endParaRPr lang="ru-RU" altLang="ko-KR" u="sng" dirty="0">
              <a:solidFill>
                <a:srgbClr val="002060"/>
              </a:solidFill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ko-KR" dirty="0">
                <a:solidFill>
                  <a:srgbClr val="002060"/>
                </a:solidFill>
                <a:cs typeface="Arial" pitchFamily="34" charset="0"/>
              </a:rPr>
              <a:t>Принять обязательство, обеспечить поддержку руководства школы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ko-KR" dirty="0">
                <a:solidFill>
                  <a:srgbClr val="002060"/>
                </a:solidFill>
                <a:cs typeface="Arial" pitchFamily="34" charset="0"/>
              </a:rPr>
              <a:t>Создать рабочую группу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ko-KR" dirty="0">
                <a:solidFill>
                  <a:srgbClr val="002060"/>
                </a:solidFill>
                <a:cs typeface="Arial" pitchFamily="34" charset="0"/>
              </a:rPr>
              <a:t>Назначить координатора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ko-KR" dirty="0">
                <a:solidFill>
                  <a:srgbClr val="002060"/>
                </a:solidFill>
                <a:cs typeface="Arial" pitchFamily="34" charset="0"/>
              </a:rPr>
              <a:t>Определить заинтересованных лиц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ko-KR" dirty="0">
                <a:solidFill>
                  <a:srgbClr val="002060"/>
                </a:solidFill>
                <a:cs typeface="Arial" pitchFamily="34" charset="0"/>
              </a:rPr>
              <a:t>Определить существующие ресурсы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ko-KR" dirty="0">
                <a:solidFill>
                  <a:srgbClr val="002060"/>
                </a:solidFill>
                <a:cs typeface="Arial" pitchFamily="34" charset="0"/>
              </a:rPr>
              <a:t>Начать планирование –информирование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26D667-DEBF-4462-8849-C494DF82EA5D}"/>
              </a:ext>
            </a:extLst>
          </p:cNvPr>
          <p:cNvSpPr/>
          <p:nvPr/>
        </p:nvSpPr>
        <p:spPr>
          <a:xfrm>
            <a:off x="7603095" y="2881547"/>
            <a:ext cx="1611134" cy="67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Этапы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реализации проекта</a:t>
            </a:r>
            <a:endParaRPr lang="ru-RU" sz="1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3C4970-08BD-409D-9085-BAC6A8B0FDE1}"/>
              </a:ext>
            </a:extLst>
          </p:cNvPr>
          <p:cNvSpPr/>
          <p:nvPr/>
        </p:nvSpPr>
        <p:spPr>
          <a:xfrm>
            <a:off x="7350452" y="1320762"/>
            <a:ext cx="1084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начальный этап 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8C1A8053-FC5A-414E-A60A-F9C44C5F0F5E}"/>
              </a:ext>
            </a:extLst>
          </p:cNvPr>
          <p:cNvSpPr/>
          <p:nvPr/>
        </p:nvSpPr>
        <p:spPr>
          <a:xfrm>
            <a:off x="6137150" y="3807686"/>
            <a:ext cx="1275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  <a:t>Разработка плана действий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86C0A21-725F-4394-A689-867334FD8940}"/>
              </a:ext>
            </a:extLst>
          </p:cNvPr>
          <p:cNvSpPr/>
          <p:nvPr/>
        </p:nvSpPr>
        <p:spPr>
          <a:xfrm>
            <a:off x="4670389" y="2877563"/>
            <a:ext cx="110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  <a:t>Реализация плана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AD5E434A-8492-4AC2-A8E0-6F535EFFC707}"/>
              </a:ext>
            </a:extLst>
          </p:cNvPr>
          <p:cNvSpPr/>
          <p:nvPr/>
        </p:nvSpPr>
        <p:spPr>
          <a:xfrm>
            <a:off x="5099801" y="1152504"/>
            <a:ext cx="1449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  <a:t>Мониторинг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  <a:t>и оценка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254B205-4642-43BC-8676-47DA030C7D88}"/>
              </a:ext>
            </a:extLst>
          </p:cNvPr>
          <p:cNvSpPr/>
          <p:nvPr/>
        </p:nvSpPr>
        <p:spPr>
          <a:xfrm>
            <a:off x="7727280" y="1110116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7420F3CA-BB1A-4826-8B31-07717E6917F2}"/>
              </a:ext>
            </a:extLst>
          </p:cNvPr>
          <p:cNvSpPr/>
          <p:nvPr/>
        </p:nvSpPr>
        <p:spPr>
          <a:xfrm>
            <a:off x="8269857" y="2695767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  <a:t>2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2229B838-3F9E-4CE7-ADF1-1F615F074A65}"/>
              </a:ext>
            </a:extLst>
          </p:cNvPr>
          <p:cNvSpPr/>
          <p:nvPr/>
        </p:nvSpPr>
        <p:spPr>
          <a:xfrm>
            <a:off x="6644338" y="3638174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21E3C588-13AC-47DC-A9CA-0569D81E207B}"/>
              </a:ext>
            </a:extLst>
          </p:cNvPr>
          <p:cNvSpPr/>
          <p:nvPr/>
        </p:nvSpPr>
        <p:spPr>
          <a:xfrm>
            <a:off x="5083488" y="2651254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73A3F0C-E1A6-4E97-8397-4C10E917A52F}"/>
              </a:ext>
            </a:extLst>
          </p:cNvPr>
          <p:cNvSpPr/>
          <p:nvPr/>
        </p:nvSpPr>
        <p:spPr>
          <a:xfrm>
            <a:off x="5698871" y="932107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883BDE-3B79-48DB-8B7E-71B1FF046D89}"/>
              </a:ext>
            </a:extLst>
          </p:cNvPr>
          <p:cNvSpPr/>
          <p:nvPr/>
        </p:nvSpPr>
        <p:spPr>
          <a:xfrm>
            <a:off x="420201" y="2263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Концепция</a:t>
            </a:r>
            <a:r>
              <a:rPr lang="kk-K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реализации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проекта ВОЗ «Школ, способствующих укреплению здоровья»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A9ED70FE-14A7-4C4F-95EB-86C3D1A52374}"/>
              </a:ext>
            </a:extLst>
          </p:cNvPr>
          <p:cNvSpPr/>
          <p:nvPr/>
        </p:nvSpPr>
        <p:spPr>
          <a:xfrm>
            <a:off x="571502" y="4620782"/>
            <a:ext cx="3152439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206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</a:rPr>
              <a:t>Для получения информации о проекте «</a:t>
            </a:r>
            <a:r>
              <a: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</a:rPr>
              <a:t>Саламатты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</a:rPr>
              <a:t>мектеп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</a:rPr>
              <a:t>» функционирует сайт: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https://hps.hls.kz/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5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503417" y="74072"/>
            <a:ext cx="7367529" cy="5351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ВАЖНО УЧИТЫВАТЬ СЛЕДУЮЩЕЕ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3DF3FB27-B440-4259-AA33-3D978DAB7C29}"/>
              </a:ext>
            </a:extLst>
          </p:cNvPr>
          <p:cNvGrpSpPr/>
          <p:nvPr/>
        </p:nvGrpSpPr>
        <p:grpSpPr>
          <a:xfrm>
            <a:off x="-2877" y="974640"/>
            <a:ext cx="2276441" cy="483918"/>
            <a:chOff x="3837" y="1628802"/>
            <a:chExt cx="2726778" cy="579649"/>
          </a:xfrm>
          <a:solidFill>
            <a:schemeClr val="accent6"/>
          </a:solidFill>
        </p:grpSpPr>
        <p:sp>
          <p:nvSpPr>
            <p:cNvPr id="4" name="Round Same Side Corner Rectangle 9">
              <a:extLst>
                <a:ext uri="{FF2B5EF4-FFF2-40B4-BE49-F238E27FC236}">
                  <a16:creationId xmlns:a16="http://schemas.microsoft.com/office/drawing/2014/main" id="{E4DE3FC1-6968-419D-B073-23581965A5E9}"/>
                </a:ext>
              </a:extLst>
            </p:cNvPr>
            <p:cNvSpPr/>
            <p:nvPr/>
          </p:nvSpPr>
          <p:spPr>
            <a:xfrm rot="5400000">
              <a:off x="414657" y="1217982"/>
              <a:ext cx="579649" cy="140129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5" name="Round Same Side Corner Rectangle 11">
              <a:extLst>
                <a:ext uri="{FF2B5EF4-FFF2-40B4-BE49-F238E27FC236}">
                  <a16:creationId xmlns:a16="http://schemas.microsoft.com/office/drawing/2014/main" id="{10E71159-7330-4463-8CAC-EC32AB176DE7}"/>
                </a:ext>
              </a:extLst>
            </p:cNvPr>
            <p:cNvSpPr/>
            <p:nvPr/>
          </p:nvSpPr>
          <p:spPr>
            <a:xfrm rot="5400000">
              <a:off x="437479" y="1263872"/>
              <a:ext cx="442225" cy="130950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6" name="Round Same Side Corner Rectangle 12">
              <a:extLst>
                <a:ext uri="{FF2B5EF4-FFF2-40B4-BE49-F238E27FC236}">
                  <a16:creationId xmlns:a16="http://schemas.microsoft.com/office/drawing/2014/main" id="{AFA0A502-BE9D-4517-A9CF-9B0568943829}"/>
                </a:ext>
              </a:extLst>
            </p:cNvPr>
            <p:cNvSpPr/>
            <p:nvPr/>
          </p:nvSpPr>
          <p:spPr>
            <a:xfrm rot="5400000">
              <a:off x="1308847" y="1839861"/>
              <a:ext cx="221112" cy="157531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98FE1E-97A9-4DE3-9659-C77FFE0AE5FD}"/>
                </a:ext>
              </a:extLst>
            </p:cNvPr>
            <p:cNvGrpSpPr/>
            <p:nvPr/>
          </p:nvGrpSpPr>
          <p:grpSpPr>
            <a:xfrm>
              <a:off x="1498169" y="1884394"/>
              <a:ext cx="1232446" cy="68463"/>
              <a:chOff x="3275856" y="2518047"/>
              <a:chExt cx="1944192" cy="108001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10D2FB-290B-4819-9B8C-B0DC0035063E}"/>
                  </a:ext>
                </a:extLst>
              </p:cNvPr>
              <p:cNvSpPr/>
              <p:nvPr/>
            </p:nvSpPr>
            <p:spPr>
              <a:xfrm>
                <a:off x="3275856" y="2518047"/>
                <a:ext cx="1728192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424565F6-A4F6-4BE0-A7D7-8C7F88FDD907}"/>
                  </a:ext>
                </a:extLst>
              </p:cNvPr>
              <p:cNvSpPr/>
              <p:nvPr/>
            </p:nvSpPr>
            <p:spPr>
              <a:xfrm rot="5400000">
                <a:off x="5058048" y="2464048"/>
                <a:ext cx="108000" cy="2160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8" name="Round Same Side Corner Rectangle 16">
              <a:extLst>
                <a:ext uri="{FF2B5EF4-FFF2-40B4-BE49-F238E27FC236}">
                  <a16:creationId xmlns:a16="http://schemas.microsoft.com/office/drawing/2014/main" id="{686F05AD-521B-4D00-A23E-7524D50CE5A2}"/>
                </a:ext>
              </a:extLst>
            </p:cNvPr>
            <p:cNvSpPr/>
            <p:nvPr/>
          </p:nvSpPr>
          <p:spPr>
            <a:xfrm rot="5400000">
              <a:off x="561835" y="1402946"/>
              <a:ext cx="359752" cy="10313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11" name="Teardrop 10">
            <a:extLst>
              <a:ext uri="{FF2B5EF4-FFF2-40B4-BE49-F238E27FC236}">
                <a16:creationId xmlns:a16="http://schemas.microsoft.com/office/drawing/2014/main" id="{DA36E9E0-7533-471B-B737-3E31F128FCC7}"/>
              </a:ext>
            </a:extLst>
          </p:cNvPr>
          <p:cNvSpPr/>
          <p:nvPr/>
        </p:nvSpPr>
        <p:spPr>
          <a:xfrm rot="18900000">
            <a:off x="1573449" y="1840480"/>
            <a:ext cx="1215000" cy="1215000"/>
          </a:xfrm>
          <a:prstGeom prst="teardrop">
            <a:avLst>
              <a:gd name="adj" fmla="val 133882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7B822F72-A563-4E33-A8EB-46C4FE7AA983}"/>
              </a:ext>
            </a:extLst>
          </p:cNvPr>
          <p:cNvSpPr/>
          <p:nvPr/>
        </p:nvSpPr>
        <p:spPr>
          <a:xfrm rot="18900000">
            <a:off x="3535401" y="1968617"/>
            <a:ext cx="1080000" cy="1080000"/>
          </a:xfrm>
          <a:prstGeom prst="teardrop">
            <a:avLst>
              <a:gd name="adj" fmla="val 133882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298981A5-2A34-45C5-8E09-D6121F1FD878}"/>
              </a:ext>
            </a:extLst>
          </p:cNvPr>
          <p:cNvSpPr/>
          <p:nvPr/>
        </p:nvSpPr>
        <p:spPr>
          <a:xfrm rot="18900000">
            <a:off x="5455864" y="2166399"/>
            <a:ext cx="945000" cy="945000"/>
          </a:xfrm>
          <a:prstGeom prst="teardrop">
            <a:avLst>
              <a:gd name="adj" fmla="val 133882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7CF02181-71B5-40F6-9531-8DCE216202CF}"/>
              </a:ext>
            </a:extLst>
          </p:cNvPr>
          <p:cNvSpPr/>
          <p:nvPr/>
        </p:nvSpPr>
        <p:spPr>
          <a:xfrm rot="18900000">
            <a:off x="7402481" y="2329358"/>
            <a:ext cx="810000" cy="810000"/>
          </a:xfrm>
          <a:prstGeom prst="teardrop">
            <a:avLst>
              <a:gd name="adj" fmla="val 133882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19D359-F107-4556-865D-00898264498A}"/>
              </a:ext>
            </a:extLst>
          </p:cNvPr>
          <p:cNvSpPr/>
          <p:nvPr/>
        </p:nvSpPr>
        <p:spPr>
          <a:xfrm>
            <a:off x="-13696" y="3299645"/>
            <a:ext cx="9153000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B122BD-FE19-4AE8-A796-FB6779983762}"/>
              </a:ext>
            </a:extLst>
          </p:cNvPr>
          <p:cNvSpPr txBox="1"/>
          <p:nvPr/>
        </p:nvSpPr>
        <p:spPr>
          <a:xfrm>
            <a:off x="4984992" y="3422689"/>
            <a:ext cx="187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План действий / мероприятий должен быть обоснованным по срокам и учитывать доступные кадровые и другие ресурсы</a:t>
            </a:r>
            <a:endParaRPr lang="en-US" altLang="ko-K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0586D8-7682-41F8-9675-C6A211613F39}"/>
              </a:ext>
            </a:extLst>
          </p:cNvPr>
          <p:cNvSpPr/>
          <p:nvPr/>
        </p:nvSpPr>
        <p:spPr>
          <a:xfrm>
            <a:off x="2070082" y="3219378"/>
            <a:ext cx="200099" cy="200099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C431E0-B041-4B71-A502-A00B9792AE0A}"/>
              </a:ext>
            </a:extLst>
          </p:cNvPr>
          <p:cNvSpPr/>
          <p:nvPr/>
        </p:nvSpPr>
        <p:spPr>
          <a:xfrm>
            <a:off x="3949198" y="3219378"/>
            <a:ext cx="200099" cy="200099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F7C0E4E-1C30-4696-BAE9-124DC5AAF374}"/>
              </a:ext>
            </a:extLst>
          </p:cNvPr>
          <p:cNvSpPr/>
          <p:nvPr/>
        </p:nvSpPr>
        <p:spPr>
          <a:xfrm>
            <a:off x="5828315" y="3219378"/>
            <a:ext cx="200099" cy="200099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04033C-DF07-441D-9556-317EC4DA1883}"/>
              </a:ext>
            </a:extLst>
          </p:cNvPr>
          <p:cNvSpPr/>
          <p:nvPr/>
        </p:nvSpPr>
        <p:spPr>
          <a:xfrm>
            <a:off x="7707431" y="3219379"/>
            <a:ext cx="200099" cy="20009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6FBF826-EC72-454C-AEA2-E26E404C8664}"/>
              </a:ext>
            </a:extLst>
          </p:cNvPr>
          <p:cNvSpPr/>
          <p:nvPr/>
        </p:nvSpPr>
        <p:spPr>
          <a:xfrm>
            <a:off x="1113146" y="3499743"/>
            <a:ext cx="182903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buClr>
                <a:srgbClr val="000000"/>
              </a:buClr>
            </a:pPr>
            <a:r>
              <a:rPr lang="ru-RU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Задачи, функции и сроки деятельности должны быть четко изложены и задокументированы</a:t>
            </a:r>
            <a:endParaRPr lang="ru-RU" sz="105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2A2BA4D-674D-43B2-895F-6CE10DDC097E}"/>
              </a:ext>
            </a:extLst>
          </p:cNvPr>
          <p:cNvSpPr/>
          <p:nvPr/>
        </p:nvSpPr>
        <p:spPr>
          <a:xfrm>
            <a:off x="3495214" y="707039"/>
            <a:ext cx="180750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buClr>
                <a:srgbClr val="000000"/>
              </a:buClr>
            </a:pP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Характеристика, потребности и приоритеты школьного сообщества </a:t>
            </a:r>
            <a:endParaRPr lang="ru-RU" sz="1050" kern="0" dirty="0">
              <a:solidFill>
                <a:schemeClr val="bg2">
                  <a:lumMod val="50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8DB6241-A970-419C-A794-2FEE24334E49}"/>
              </a:ext>
            </a:extLst>
          </p:cNvPr>
          <p:cNvSpPr/>
          <p:nvPr/>
        </p:nvSpPr>
        <p:spPr>
          <a:xfrm>
            <a:off x="7064732" y="1137941"/>
            <a:ext cx="1752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ts val="1600"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Единовременно следует проводить небольшое количество мероприятий и приоритетных областей </a:t>
            </a:r>
          </a:p>
        </p:txBody>
      </p:sp>
      <p:sp>
        <p:nvSpPr>
          <p:cNvPr id="32" name="Oval 44">
            <a:extLst>
              <a:ext uri="{FF2B5EF4-FFF2-40B4-BE49-F238E27FC236}">
                <a16:creationId xmlns:a16="http://schemas.microsoft.com/office/drawing/2014/main" id="{E98C1256-E51C-43EA-A0B8-E421E767BB13}"/>
              </a:ext>
            </a:extLst>
          </p:cNvPr>
          <p:cNvSpPr>
            <a:spLocks noChangeAspect="1"/>
          </p:cNvSpPr>
          <p:nvPr/>
        </p:nvSpPr>
        <p:spPr>
          <a:xfrm>
            <a:off x="2070082" y="2224774"/>
            <a:ext cx="358611" cy="40527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08F93615-9734-4FC4-BC69-4EFBC4533867}"/>
              </a:ext>
            </a:extLst>
          </p:cNvPr>
          <p:cNvSpPr/>
          <p:nvPr/>
        </p:nvSpPr>
        <p:spPr>
          <a:xfrm>
            <a:off x="3901216" y="229154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Frame 17">
            <a:extLst>
              <a:ext uri="{FF2B5EF4-FFF2-40B4-BE49-F238E27FC236}">
                <a16:creationId xmlns:a16="http://schemas.microsoft.com/office/drawing/2014/main" id="{3325B135-F182-47C7-B4A0-1964D39F02C8}"/>
              </a:ext>
            </a:extLst>
          </p:cNvPr>
          <p:cNvSpPr/>
          <p:nvPr/>
        </p:nvSpPr>
        <p:spPr>
          <a:xfrm>
            <a:off x="5733994" y="2402858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A2813BA2-C952-4246-9AAC-37EC8265CE3F}"/>
              </a:ext>
            </a:extLst>
          </p:cNvPr>
          <p:cNvSpPr/>
          <p:nvPr/>
        </p:nvSpPr>
        <p:spPr>
          <a:xfrm rot="10800000" flipV="1">
            <a:off x="7590474" y="2527214"/>
            <a:ext cx="353840" cy="3265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99948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Рисунок 13">
            <a:extLst>
              <a:ext uri="{FF2B5EF4-FFF2-40B4-BE49-F238E27FC236}">
                <a16:creationId xmlns:a16="http://schemas.microsoft.com/office/drawing/2014/main" id="{13D306AF-3E41-4830-A149-39E25D02EADB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985865340"/>
              </p:ext>
            </p:extLst>
          </p:nvPr>
        </p:nvGraphicFramePr>
        <p:xfrm>
          <a:off x="2612431" y="533197"/>
          <a:ext cx="2902482" cy="1711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2482">
                  <a:extLst>
                    <a:ext uri="{9D8B030D-6E8A-4147-A177-3AD203B41FA5}">
                      <a16:colId xmlns:a16="http://schemas.microsoft.com/office/drawing/2014/main" val="1615064043"/>
                    </a:ext>
                  </a:extLst>
                </a:gridCol>
              </a:tblGrid>
              <a:tr h="409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Адаптация национальной стратегии к региональным условиям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001489902"/>
                  </a:ext>
                </a:extLst>
              </a:tr>
              <a:tr h="291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Координация работы районных и локальных координаторов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032289630"/>
                  </a:ext>
                </a:extLst>
              </a:tr>
              <a:tr h="317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Поддержка школ в разработке и внедрении индивидуальных программ ШСУЗ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296785199"/>
                  </a:ext>
                </a:extLst>
              </a:tr>
              <a:tr h="240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Организация региональных обучающих мероприятий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226231541"/>
                  </a:ext>
                </a:extLst>
              </a:tr>
              <a:tr h="411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Сбор и анализ данных с районного и локального уровней для национальных координаторов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419375832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3C39C5-1B21-4B4B-98CB-82AB7826685F}"/>
              </a:ext>
            </a:extLst>
          </p:cNvPr>
          <p:cNvSpPr/>
          <p:nvPr/>
        </p:nvSpPr>
        <p:spPr>
          <a:xfrm>
            <a:off x="3113553" y="232263"/>
            <a:ext cx="2508221" cy="51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Региональные координаторы ШСУЗ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5441936-7ECB-415E-95FF-7A01F98A3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83543"/>
              </p:ext>
            </p:extLst>
          </p:nvPr>
        </p:nvGraphicFramePr>
        <p:xfrm>
          <a:off x="5998238" y="826976"/>
          <a:ext cx="2714437" cy="1506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4437">
                  <a:extLst>
                    <a:ext uri="{9D8B030D-6E8A-4147-A177-3AD203B41FA5}">
                      <a16:colId xmlns:a16="http://schemas.microsoft.com/office/drawing/2014/main" val="1548762717"/>
                    </a:ext>
                  </a:extLst>
                </a:gridCol>
              </a:tblGrid>
              <a:tr h="326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Поддержка школ в планировании и внедрении программ ШСУЗ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3819253359"/>
                  </a:ext>
                </a:extLst>
              </a:tr>
              <a:tr h="377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Организация районных мероприятий и тренингов для учителей и школьного персонала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4151625443"/>
                  </a:ext>
                </a:extLst>
              </a:tr>
              <a:tr h="356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Взаимодействие с локальными координаторами, поддержка и продвижение их инициатив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917190206"/>
                  </a:ext>
                </a:extLst>
              </a:tr>
              <a:tr h="446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Сбор отчетов от школ и передача информации региональным координаторам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536007085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9CE0BD-3025-41ED-B675-AD262E64A8CB}"/>
              </a:ext>
            </a:extLst>
          </p:cNvPr>
          <p:cNvSpPr/>
          <p:nvPr/>
        </p:nvSpPr>
        <p:spPr>
          <a:xfrm>
            <a:off x="6253796" y="549977"/>
            <a:ext cx="217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Районные координаторы ШСУЗ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A3F17CD-65B3-4C18-9F2C-734900A75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834726"/>
              </p:ext>
            </p:extLst>
          </p:nvPr>
        </p:nvGraphicFramePr>
        <p:xfrm>
          <a:off x="2628795" y="2970159"/>
          <a:ext cx="5307110" cy="1832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7110">
                  <a:extLst>
                    <a:ext uri="{9D8B030D-6E8A-4147-A177-3AD203B41FA5}">
                      <a16:colId xmlns:a16="http://schemas.microsoft.com/office/drawing/2014/main" val="1467488726"/>
                    </a:ext>
                  </a:extLst>
                </a:gridCol>
              </a:tblGrid>
              <a:tr h="33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Внедрение и координация программ ШСУЗ в соответствии с национальной и региональной стратегиями</a:t>
                      </a:r>
                    </a:p>
                  </a:txBody>
                  <a:tcPr marL="5326" marR="5326" marT="5326" marB="0"/>
                </a:tc>
                <a:extLst>
                  <a:ext uri="{0D108BD9-81ED-4DB2-BD59-A6C34878D82A}">
                    <a16:rowId xmlns:a16="http://schemas.microsoft.com/office/drawing/2014/main" val="1995412121"/>
                  </a:ext>
                </a:extLst>
              </a:tr>
              <a:tr h="20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Организация обучающих сессий для школьного персонала, родителей и учащихся</a:t>
                      </a:r>
                    </a:p>
                  </a:txBody>
                  <a:tcPr marL="5326" marR="5326" marT="5326" marB="0"/>
                </a:tc>
                <a:extLst>
                  <a:ext uri="{0D108BD9-81ED-4DB2-BD59-A6C34878D82A}">
                    <a16:rowId xmlns:a16="http://schemas.microsoft.com/office/drawing/2014/main" val="3201245862"/>
                  </a:ext>
                </a:extLst>
              </a:tr>
              <a:tr h="211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Поддержка школ в разработке индивидуальных планов действий по укреплению здоровья</a:t>
                      </a:r>
                    </a:p>
                  </a:txBody>
                  <a:tcPr marL="5326" marR="5326" marT="5326" marB="0"/>
                </a:tc>
                <a:extLst>
                  <a:ext uri="{0D108BD9-81ED-4DB2-BD59-A6C34878D82A}">
                    <a16:rowId xmlns:a16="http://schemas.microsoft.com/office/drawing/2014/main" val="3715994869"/>
                  </a:ext>
                </a:extLst>
              </a:tr>
              <a:tr h="343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Систематический мониторинг и оценка эффективности местных инициатив и программ ШСУЗ, оценка динамики и прогресса</a:t>
                      </a:r>
                    </a:p>
                  </a:txBody>
                  <a:tcPr marL="5326" marR="5326" marT="5326" marB="0"/>
                </a:tc>
                <a:extLst>
                  <a:ext uri="{0D108BD9-81ED-4DB2-BD59-A6C34878D82A}">
                    <a16:rowId xmlns:a16="http://schemas.microsoft.com/office/drawing/2014/main" val="1640257546"/>
                  </a:ext>
                </a:extLst>
              </a:tr>
              <a:tr h="31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Поддержание связей с районными и региональными координаторами, передача отчетов и обратной связи</a:t>
                      </a:r>
                    </a:p>
                  </a:txBody>
                  <a:tcPr marL="5326" marR="5326" marT="5326" marB="0"/>
                </a:tc>
                <a:extLst>
                  <a:ext uri="{0D108BD9-81ED-4DB2-BD59-A6C34878D82A}">
                    <a16:rowId xmlns:a16="http://schemas.microsoft.com/office/drawing/2014/main" val="877887274"/>
                  </a:ext>
                </a:extLst>
              </a:tr>
              <a:tr h="416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Расширение и поддержание коммуникаций с местными сообществами в интересах здоровья и благополучия школы</a:t>
                      </a:r>
                    </a:p>
                  </a:txBody>
                  <a:tcPr marL="5326" marR="5326" marT="5326" marB="0"/>
                </a:tc>
                <a:extLst>
                  <a:ext uri="{0D108BD9-81ED-4DB2-BD59-A6C34878D82A}">
                    <a16:rowId xmlns:a16="http://schemas.microsoft.com/office/drawing/2014/main" val="1147532500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C06AE-B94B-4F0A-9B9E-EA406E90A292}"/>
              </a:ext>
            </a:extLst>
          </p:cNvPr>
          <p:cNvSpPr/>
          <p:nvPr/>
        </p:nvSpPr>
        <p:spPr>
          <a:xfrm>
            <a:off x="3113553" y="2693160"/>
            <a:ext cx="26678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Локальные координаторы ШСУЗ</a:t>
            </a:r>
            <a:r>
              <a:rPr lang="ru-RU" sz="1200" b="1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ШСУЗ</a:t>
            </a:r>
            <a:endParaRPr lang="ru-RU" sz="1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Google Shape;573;p16">
            <a:extLst>
              <a:ext uri="{FF2B5EF4-FFF2-40B4-BE49-F238E27FC236}">
                <a16:creationId xmlns:a16="http://schemas.microsoft.com/office/drawing/2014/main" id="{22F997AE-9413-410C-8617-7035B7E81781}"/>
              </a:ext>
            </a:extLst>
          </p:cNvPr>
          <p:cNvGrpSpPr/>
          <p:nvPr/>
        </p:nvGrpSpPr>
        <p:grpSpPr>
          <a:xfrm>
            <a:off x="158751" y="1047750"/>
            <a:ext cx="2311744" cy="3580722"/>
            <a:chOff x="8963713" y="809733"/>
            <a:chExt cx="3544865" cy="5030562"/>
          </a:xfrm>
        </p:grpSpPr>
        <p:grpSp>
          <p:nvGrpSpPr>
            <p:cNvPr id="26" name="Google Shape;574;p16">
              <a:extLst>
                <a:ext uri="{FF2B5EF4-FFF2-40B4-BE49-F238E27FC236}">
                  <a16:creationId xmlns:a16="http://schemas.microsoft.com/office/drawing/2014/main" id="{39D1D114-1097-4578-9CCD-4592226EFD6D}"/>
                </a:ext>
              </a:extLst>
            </p:cNvPr>
            <p:cNvGrpSpPr/>
            <p:nvPr/>
          </p:nvGrpSpPr>
          <p:grpSpPr>
            <a:xfrm>
              <a:off x="8963713" y="809733"/>
              <a:ext cx="2965798" cy="5030562"/>
              <a:chOff x="9069741" y="984482"/>
              <a:chExt cx="2619686" cy="4550472"/>
            </a:xfrm>
          </p:grpSpPr>
          <p:pic>
            <p:nvPicPr>
              <p:cNvPr id="28" name="Google Shape;575;p16" descr="Шестеренки контур">
                <a:extLst>
                  <a:ext uri="{FF2B5EF4-FFF2-40B4-BE49-F238E27FC236}">
                    <a16:creationId xmlns:a16="http://schemas.microsoft.com/office/drawing/2014/main" id="{9890F06B-7B83-4554-A255-AE24A9B1DDCB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5619208">
                <a:off x="9127274" y="3612164"/>
                <a:ext cx="1865256" cy="186525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0" name="Google Shape;576;p16">
                <a:extLst>
                  <a:ext uri="{FF2B5EF4-FFF2-40B4-BE49-F238E27FC236}">
                    <a16:creationId xmlns:a16="http://schemas.microsoft.com/office/drawing/2014/main" id="{AC7A8859-08BB-47BA-A894-F919224204A8}"/>
                  </a:ext>
                </a:extLst>
              </p:cNvPr>
              <p:cNvGrpSpPr/>
              <p:nvPr/>
            </p:nvGrpSpPr>
            <p:grpSpPr>
              <a:xfrm>
                <a:off x="9470401" y="984482"/>
                <a:ext cx="2219026" cy="4023940"/>
                <a:chOff x="9720260" y="2029841"/>
                <a:chExt cx="2219026" cy="4023940"/>
              </a:xfrm>
            </p:grpSpPr>
            <p:pic>
              <p:nvPicPr>
                <p:cNvPr id="31" name="Google Shape;577;p16" descr="Шестеренки со сплошной заливкой">
                  <a:extLst>
                    <a:ext uri="{FF2B5EF4-FFF2-40B4-BE49-F238E27FC236}">
                      <a16:creationId xmlns:a16="http://schemas.microsoft.com/office/drawing/2014/main" id="{5EFC2FA6-B61D-43F0-AD85-CF0D9421B09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10800000">
                  <a:off x="10575789" y="4248007"/>
                  <a:ext cx="960890" cy="96089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" name="Google Shape;578;p16" descr="Шестеренки контур">
                  <a:extLst>
                    <a:ext uri="{FF2B5EF4-FFF2-40B4-BE49-F238E27FC236}">
                      <a16:creationId xmlns:a16="http://schemas.microsoft.com/office/drawing/2014/main" id="{CE25D5D2-AEC5-47D1-9952-76D595A4FBB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10736816" y="2788434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Google Shape;579;p16" descr="Хорошая идея со сплошной заливкой">
                  <a:extLst>
                    <a:ext uri="{FF2B5EF4-FFF2-40B4-BE49-F238E27FC236}">
                      <a16:creationId xmlns:a16="http://schemas.microsoft.com/office/drawing/2014/main" id="{39E859FA-6506-4107-A8E9-DEB26F5B2885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9971283" y="3043555"/>
                  <a:ext cx="1098435" cy="10984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Google Shape;580;p16" descr="Круги Харви 25% контур">
                  <a:extLst>
                    <a:ext uri="{FF2B5EF4-FFF2-40B4-BE49-F238E27FC236}">
                      <a16:creationId xmlns:a16="http://schemas.microsoft.com/office/drawing/2014/main" id="{BEE46CE2-7CC4-4403-872A-C31568C4768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 rot="-5400000">
                  <a:off x="11091567" y="5611050"/>
                  <a:ext cx="442731" cy="4427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Google Shape;581;p16" descr="Круги Харви 55% со сплошной заливкой">
                  <a:extLst>
                    <a:ext uri="{FF2B5EF4-FFF2-40B4-BE49-F238E27FC236}">
                      <a16:creationId xmlns:a16="http://schemas.microsoft.com/office/drawing/2014/main" id="{D0B2123E-7521-4EC8-BDA3-0891FE6C550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0505649" y="2578337"/>
                  <a:ext cx="647044" cy="64704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Google Shape;582;p16" descr="Диаграмма кривой в виде хоккейной клюшки со сплошной заливкой">
                  <a:extLst>
                    <a:ext uri="{FF2B5EF4-FFF2-40B4-BE49-F238E27FC236}">
                      <a16:creationId xmlns:a16="http://schemas.microsoft.com/office/drawing/2014/main" id="{381D902E-8EAC-4411-9684-B21D3002BA3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9720260" y="2270211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Google Shape;583;p16" descr="Левое полушарие мозга контур">
                  <a:extLst>
                    <a:ext uri="{FF2B5EF4-FFF2-40B4-BE49-F238E27FC236}">
                      <a16:creationId xmlns:a16="http://schemas.microsoft.com/office/drawing/2014/main" id="{806EFB25-058E-4D13-8BD6-5A0C9CBFC41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11024886" y="4810668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Google Shape;584;p16" descr="Логарифмический график со сплошной заливкой">
                  <a:extLst>
                    <a:ext uri="{FF2B5EF4-FFF2-40B4-BE49-F238E27FC236}">
                      <a16:creationId xmlns:a16="http://schemas.microsoft.com/office/drawing/2014/main" id="{AC98FE17-AB3B-4997-A325-1265AAF1CCC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10820399" y="347028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" name="Google Shape;585;p16" descr="Шестеренки со сплошной заливкой">
                  <a:extLst>
                    <a:ext uri="{FF2B5EF4-FFF2-40B4-BE49-F238E27FC236}">
                      <a16:creationId xmlns:a16="http://schemas.microsoft.com/office/drawing/2014/main" id="{91B2EFBB-B783-4333-A975-B9553F47982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 rot="5240532">
                  <a:off x="10156493" y="4456342"/>
                  <a:ext cx="565149" cy="5651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Google Shape;586;p16" descr="Круги Харви 55% со сплошной заливкой">
                  <a:extLst>
                    <a:ext uri="{FF2B5EF4-FFF2-40B4-BE49-F238E27FC236}">
                      <a16:creationId xmlns:a16="http://schemas.microsoft.com/office/drawing/2014/main" id="{744BF8AC-71F0-40E7-8D3C-F496CB6E750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 rot="5400000">
                  <a:off x="9781837" y="3633920"/>
                  <a:ext cx="483404" cy="4834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Google Shape;587;p16" descr="Круги Харви 55% со сплошной заливкой">
                  <a:extLst>
                    <a:ext uri="{FF2B5EF4-FFF2-40B4-BE49-F238E27FC236}">
                      <a16:creationId xmlns:a16="http://schemas.microsoft.com/office/drawing/2014/main" id="{92651228-B898-44C2-B49D-8D3944E832E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 rot="-5400000">
                  <a:off x="10111643" y="4030069"/>
                  <a:ext cx="324092" cy="3240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Google Shape;588;p16" descr="Круги Харви 55% со сплошной заливкой">
                  <a:extLst>
                    <a:ext uri="{FF2B5EF4-FFF2-40B4-BE49-F238E27FC236}">
                      <a16:creationId xmlns:a16="http://schemas.microsoft.com/office/drawing/2014/main" id="{39A242B4-2C71-457F-954D-B4FAB4C7DB6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 rot="8962289">
                  <a:off x="10254186" y="4887394"/>
                  <a:ext cx="414778" cy="4147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Google Shape;589;p16" descr="Круги Харви 25% контур">
                  <a:extLst>
                    <a:ext uri="{FF2B5EF4-FFF2-40B4-BE49-F238E27FC236}">
                      <a16:creationId xmlns:a16="http://schemas.microsoft.com/office/drawing/2014/main" id="{7AB046B8-1820-40AF-936F-53CC1FAC495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10291213" y="4015277"/>
                  <a:ext cx="733673" cy="7336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Google Shape;590;p16" descr="Круги Харви 25% контур">
                  <a:extLst>
                    <a:ext uri="{FF2B5EF4-FFF2-40B4-BE49-F238E27FC236}">
                      <a16:creationId xmlns:a16="http://schemas.microsoft.com/office/drawing/2014/main" id="{01F89957-5765-45CA-A88B-8081772A98C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/>
                <a:stretch/>
              </p:blipFill>
              <p:spPr>
                <a:xfrm rot="-5400000">
                  <a:off x="10944807" y="2160421"/>
                  <a:ext cx="733673" cy="7336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Google Shape;591;p16" descr="Круги Харви 25% контур">
                  <a:extLst>
                    <a:ext uri="{FF2B5EF4-FFF2-40B4-BE49-F238E27FC236}">
                      <a16:creationId xmlns:a16="http://schemas.microsoft.com/office/drawing/2014/main" id="{E5D22D30-0EEA-43D5-B43F-1F03EC12A9F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/>
                <a:stretch/>
              </p:blipFill>
              <p:spPr>
                <a:xfrm rot="-5582659">
                  <a:off x="11346774" y="3300030"/>
                  <a:ext cx="323347" cy="3233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" name="Google Shape;592;p16" descr="Круги Харви 25% контур">
                  <a:extLst>
                    <a:ext uri="{FF2B5EF4-FFF2-40B4-BE49-F238E27FC236}">
                      <a16:creationId xmlns:a16="http://schemas.microsoft.com/office/drawing/2014/main" id="{06DF68A9-2ACD-43E0-8A91-9198017DE08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6">
                  <a:alphaModFix/>
                </a:blip>
                <a:srcRect/>
                <a:stretch/>
              </p:blipFill>
              <p:spPr>
                <a:xfrm rot="-5582659">
                  <a:off x="9896964" y="4354577"/>
                  <a:ext cx="323347" cy="3233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" name="Google Shape;593;p16" descr="Круги Харви 25% контур">
                  <a:extLst>
                    <a:ext uri="{FF2B5EF4-FFF2-40B4-BE49-F238E27FC236}">
                      <a16:creationId xmlns:a16="http://schemas.microsoft.com/office/drawing/2014/main" id="{95DDA57A-CAC8-45D0-8D62-F36B04A35EA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9809609" y="3313539"/>
                  <a:ext cx="323347" cy="3233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" name="Google Shape;594;p16" descr="Шестеренки контур">
                  <a:extLst>
                    <a:ext uri="{FF2B5EF4-FFF2-40B4-BE49-F238E27FC236}">
                      <a16:creationId xmlns:a16="http://schemas.microsoft.com/office/drawing/2014/main" id="{9C93DE3A-C61E-415D-8D5B-6AE23C491FF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 rot="-4711944">
                  <a:off x="10377856" y="2082757"/>
                  <a:ext cx="591737" cy="59173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" name="Google Shape;595;p16" descr="Круги Харви 55% со сплошной заливкой">
                  <a:extLst>
                    <a:ext uri="{FF2B5EF4-FFF2-40B4-BE49-F238E27FC236}">
                      <a16:creationId xmlns:a16="http://schemas.microsoft.com/office/drawing/2014/main" id="{F3772C1E-8835-41D2-81ED-6721EA7E10A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 rot="-5400000">
                  <a:off x="11305849" y="4605195"/>
                  <a:ext cx="324092" cy="3240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" name="Google Shape;596;p16" descr="Круги Харви 55% со сплошной заливкой">
                  <a:extLst>
                    <a:ext uri="{FF2B5EF4-FFF2-40B4-BE49-F238E27FC236}">
                      <a16:creationId xmlns:a16="http://schemas.microsoft.com/office/drawing/2014/main" id="{C207FC1B-4200-48F2-9508-0A52F0202EC5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/>
                <a:stretch/>
              </p:blipFill>
              <p:spPr>
                <a:xfrm rot="-5400000">
                  <a:off x="9912710" y="4654784"/>
                  <a:ext cx="324092" cy="3240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27" name="Google Shape;597;p16" descr="Круги Харви 25% контур">
              <a:extLst>
                <a:ext uri="{FF2B5EF4-FFF2-40B4-BE49-F238E27FC236}">
                  <a16:creationId xmlns:a16="http://schemas.microsoft.com/office/drawing/2014/main" id="{9B6F2B19-DDED-47EA-9425-EEAEF7ACB7B8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2631154">
              <a:off x="10992316" y="2574112"/>
              <a:ext cx="1247640" cy="12776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176AA95-47FC-4F39-AD8D-F2CFCB6D6DAE}"/>
              </a:ext>
            </a:extLst>
          </p:cNvPr>
          <p:cNvSpPr/>
          <p:nvPr/>
        </p:nvSpPr>
        <p:spPr>
          <a:xfrm>
            <a:off x="214093" y="157399"/>
            <a:ext cx="1659455" cy="756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5C"/>
                </a:solidFill>
                <a:latin typeface="Calibri"/>
                <a:ea typeface="Calibri"/>
                <a:cs typeface="Calibri"/>
                <a:sym typeface="Calibri"/>
              </a:rPr>
              <a:t>МОДЕЛЬ НАЦИОНАЛЬНОЙ РЕАЛИЗАЦИИ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08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410B6B-6011-421E-B292-D2F9EB28C1AF}"/>
              </a:ext>
            </a:extLst>
          </p:cNvPr>
          <p:cNvGrpSpPr/>
          <p:nvPr/>
        </p:nvGrpSpPr>
        <p:grpSpPr>
          <a:xfrm>
            <a:off x="-489389" y="2822128"/>
            <a:ext cx="9726899" cy="1998945"/>
            <a:chOff x="-491345" y="1077822"/>
            <a:chExt cx="10267188" cy="21099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94E979-B09C-4577-A5F2-9EB206B59E10}"/>
                </a:ext>
              </a:extLst>
            </p:cNvPr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474E62D-6D21-44E1-B7B1-8BBFB0106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9443" y="1808913"/>
                <a:ext cx="1676400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928CE9C-1948-44F3-A7A6-B5C4C2E28A46}"/>
                  </a:ext>
                </a:extLst>
              </p:cNvPr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4CE9DF-B4F5-4E54-B1DD-04A2FB9CA5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8934" r="1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DE13F53-8EF6-4B38-99FF-9CB84A6B2EBF}"/>
                  </a:ext>
                </a:extLst>
              </p:cNvPr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404E05A-C550-48DC-AF23-091129FB9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266C0E3-1F97-4E8A-BE13-09E8C68B1D30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D326577-A8A2-481E-B73B-DE69E2708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EDF3D62-F28A-44E5-ABCD-94F0110C155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E380E09-C093-4D1D-A08A-845BC9523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CF3A511-9611-4093-B594-6AE2F05BE879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1158A-E743-48FC-8224-04B98F0CE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992C31C-769C-4343-961C-733B5FE310C1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9CFF72F-5045-4C23-9D3C-8504DD170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38C6726-09E0-496A-8529-AFDF0C58F1CF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2948EA9-DAD6-4BB2-A566-24B2D3CE3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5EBC715-8A01-447B-964A-23145C52B0CB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D81EE9D-D152-4232-9D73-C3AB9943D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177518C-AC45-48B6-8670-ABF6FEDA4A9C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C41258C-6DBC-474E-95C3-8577E3B9B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0AC16D1-7106-4E06-9F10-E08171AD3548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7B65909-BFEA-4557-A8F7-1368CD777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1F27F21-3210-4737-9FFC-A902445BB4B7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DCAEA2-8FB6-4956-9BA3-45DD62347B87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780A0A-DCB2-4EF2-A847-4F54A38FCEA6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3622B21-3B6F-4407-8482-809005EA2ADD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1E8961-28AD-4CC1-83B6-6CC96EA62D9F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9281B8-AFE7-40CB-B94F-B556AFF30842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B7730AD-88C3-470D-95EE-6C592180BF8E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2EC327-9CE2-4E3E-995D-9523741564B3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64F6B07-D79E-40C5-9370-27572517835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142BC9D-D39A-498C-870F-CA011B16C9D5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76D3A2E-7DF4-4EED-8D92-6C36414E8717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66690D1-41D4-4E17-9F36-4685D44FD95E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BED3960-5180-4AAA-80BD-DB951F6087FF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32F97BE-7DF7-47A9-BBD0-3F612C6B8108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CBA1E20-2419-43C3-B456-E71DAB21F9CC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87A11D9-84D4-462F-B4C5-66115E6124A9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2FCEAB-A000-4946-943B-A214BDE3E562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521403E-7E4A-4D69-99E3-E970DE2EEEB7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60DA077-A86D-4C5E-A109-0CD4D25C15AC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5E8354-4811-4A2B-B804-87E9E34AA435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8091443-1C9A-4177-A133-4E59C7496804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2A171E5-2C42-425D-A986-C20E6895EC2A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0862ADA-C0A9-4A15-9EA8-24FF9446A7E3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C72DF8A-B9C9-440C-8886-CF7F39063B84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E23715B-EFB6-463F-814D-367600B33C79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C78FEBB-A3EA-4CC6-A652-1DCF74D5C81A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BEFF9F5-6376-41F2-8939-F8097772054D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9F6A752-08BD-46E4-B973-A81A6F32AC2E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6984086-B98C-4320-B1F9-30B281E4899B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FA6350A-81D4-4A1B-9D09-88766B50BAB0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Oval 50">
              <a:extLst>
                <a:ext uri="{FF2B5EF4-FFF2-40B4-BE49-F238E27FC236}">
                  <a16:creationId xmlns:a16="http://schemas.microsoft.com/office/drawing/2014/main" id="{0E6456BA-AC71-4096-83DA-EA702E023A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9" name="Heart 17">
              <a:extLst>
                <a:ext uri="{FF2B5EF4-FFF2-40B4-BE49-F238E27FC236}">
                  <a16:creationId xmlns:a16="http://schemas.microsoft.com/office/drawing/2014/main" id="{6073EECC-4242-4E2B-B1F1-DE00F9AF9DC8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0" name="Rounded Rectangle 25">
              <a:extLst>
                <a:ext uri="{FF2B5EF4-FFF2-40B4-BE49-F238E27FC236}">
                  <a16:creationId xmlns:a16="http://schemas.microsoft.com/office/drawing/2014/main" id="{11F58AA1-3539-4E8B-B0FB-7802210163F6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1" name="Chord 32">
              <a:extLst>
                <a:ext uri="{FF2B5EF4-FFF2-40B4-BE49-F238E27FC236}">
                  <a16:creationId xmlns:a16="http://schemas.microsoft.com/office/drawing/2014/main" id="{21A0C472-AAC4-49A9-948D-97723C0A5ADF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2" name="Rounded Rectangle 40">
              <a:extLst>
                <a:ext uri="{FF2B5EF4-FFF2-40B4-BE49-F238E27FC236}">
                  <a16:creationId xmlns:a16="http://schemas.microsoft.com/office/drawing/2014/main" id="{5820F5DC-6F22-43B6-9A5C-8EC86264E369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3" name="Rounded Rectangle 17">
              <a:extLst>
                <a:ext uri="{FF2B5EF4-FFF2-40B4-BE49-F238E27FC236}">
                  <a16:creationId xmlns:a16="http://schemas.microsoft.com/office/drawing/2014/main" id="{5C3A7F7C-87B3-47C9-AC4C-2A684ED63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4" name="Oval 25">
              <a:extLst>
                <a:ext uri="{FF2B5EF4-FFF2-40B4-BE49-F238E27FC236}">
                  <a16:creationId xmlns:a16="http://schemas.microsoft.com/office/drawing/2014/main" id="{8A8A0221-2C80-4C4D-8D2D-E1EBBC66D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5" name="Block Arc 20">
              <a:extLst>
                <a:ext uri="{FF2B5EF4-FFF2-40B4-BE49-F238E27FC236}">
                  <a16:creationId xmlns:a16="http://schemas.microsoft.com/office/drawing/2014/main" id="{D2A491B2-B970-4632-8510-227152B05F5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66" name="Trapezoid 28">
              <a:extLst>
                <a:ext uri="{FF2B5EF4-FFF2-40B4-BE49-F238E27FC236}">
                  <a16:creationId xmlns:a16="http://schemas.microsoft.com/office/drawing/2014/main" id="{9788695E-8B6F-48E1-A450-8299D4F5B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61D906CB-6F00-4313-8BF4-8D6F73FCA564}"/>
              </a:ext>
            </a:extLst>
          </p:cNvPr>
          <p:cNvSpPr/>
          <p:nvPr/>
        </p:nvSpPr>
        <p:spPr>
          <a:xfrm>
            <a:off x="-10305" y="0"/>
            <a:ext cx="4890704" cy="5143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D23C1A-BE80-4BAB-9EFD-3E2A28811B74}"/>
              </a:ext>
            </a:extLst>
          </p:cNvPr>
          <p:cNvSpPr/>
          <p:nvPr/>
        </p:nvSpPr>
        <p:spPr>
          <a:xfrm>
            <a:off x="1096212" y="791786"/>
            <a:ext cx="7199083" cy="1801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2031524" y="1311944"/>
            <a:ext cx="5796816" cy="62324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altLang="ko-KR" sz="3600" dirty="0">
                <a:solidFill>
                  <a:schemeClr val="bg1"/>
                </a:solidFill>
                <a:cs typeface="Arial" pitchFamily="34" charset="0"/>
              </a:rPr>
              <a:t>Благодарю за внимание! 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5211</TotalTime>
  <Words>818</Words>
  <Application>Microsoft Office PowerPoint</Application>
  <PresentationFormat>Экран (16:9)</PresentationFormat>
  <Paragraphs>112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Cover and End Slide Master</vt:lpstr>
      <vt:lpstr>Contents Slide Master</vt:lpstr>
      <vt:lpstr>Презентация PowerPoint</vt:lpstr>
      <vt:lpstr>Презентация PowerPoint</vt:lpstr>
      <vt:lpstr>«К 2030 году сократить на одну треть преждевременную смертность от НИЗ за счёт профилактики и лечения, а также содействия психическому здоровью и благополучию»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User</cp:lastModifiedBy>
  <cp:revision>121</cp:revision>
  <dcterms:created xsi:type="dcterms:W3CDTF">2018-04-24T17:14:44Z</dcterms:created>
  <dcterms:modified xsi:type="dcterms:W3CDTF">2025-06-18T12:30:40Z</dcterms:modified>
</cp:coreProperties>
</file>