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</p:sldMasterIdLst>
  <p:notesMasterIdLst>
    <p:notesMasterId r:id="rId12"/>
  </p:notesMasterIdLst>
  <p:sldIdLst>
    <p:sldId id="256" r:id="rId3"/>
    <p:sldId id="402" r:id="rId4"/>
    <p:sldId id="335" r:id="rId5"/>
    <p:sldId id="262" r:id="rId6"/>
    <p:sldId id="397" r:id="rId7"/>
    <p:sldId id="276" r:id="rId8"/>
    <p:sldId id="288" r:id="rId9"/>
    <p:sldId id="392" r:id="rId10"/>
    <p:sldId id="260" r:id="rId11"/>
  </p:sldIdLst>
  <p:sldSz cx="9144000" cy="5143500" type="screen16x9"/>
  <p:notesSz cx="6858000" cy="9144000"/>
  <p:defaultTextStyle>
    <a:defPPr>
      <a:defRPr lang="en-US"/>
    </a:defPPr>
    <a:lvl1pPr marL="0" algn="l" defTabSz="68571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858" algn="l" defTabSz="68571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715" algn="l" defTabSz="68571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572" algn="l" defTabSz="68571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428" algn="l" defTabSz="68571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286" algn="l" defTabSz="68571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143" algn="l" defTabSz="68571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000" algn="l" defTabSz="68571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858" algn="l" defTabSz="685715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52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orient="horz" pos="1764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B6C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5" autoAdjust="0"/>
    <p:restoredTop sz="96196" autoAdjust="0"/>
  </p:normalViewPr>
  <p:slideViewPr>
    <p:cSldViewPr snapToGrid="0">
      <p:cViewPr varScale="1">
        <p:scale>
          <a:sx n="150" d="100"/>
          <a:sy n="150" d="100"/>
        </p:scale>
        <p:origin x="456" y="114"/>
      </p:cViewPr>
      <p:guideLst>
        <p:guide orient="horz" pos="2352"/>
        <p:guide pos="3840"/>
        <p:guide orient="horz" pos="1764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30DB4A-D8B6-444A-97FC-B379347A49B4}" type="datetimeFigureOut">
              <a:rPr lang="en-US" smtClean="0"/>
              <a:t>6/18/2025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8100DC-7169-4755-83CA-EBF300ECEE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3576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78C722-29FD-4A35-8379-A66EF14CB12C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610704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29BFB55-A802-447E-A910-BBD71F405882}"/>
              </a:ext>
            </a:extLst>
          </p:cNvPr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100000">
                <a:schemeClr val="accent1">
                  <a:tint val="23500"/>
                  <a:satMod val="160000"/>
                </a:schemeClr>
              </a:gs>
              <a:gs pos="0">
                <a:schemeClr val="accent1"/>
              </a:gs>
              <a:gs pos="92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3" name="Right Triangle 2">
            <a:extLst>
              <a:ext uri="{FF2B5EF4-FFF2-40B4-BE49-F238E27FC236}">
                <a16:creationId xmlns:a16="http://schemas.microsoft.com/office/drawing/2014/main" id="{6457B7BB-CD07-47C5-9965-2FA032CA8D5B}"/>
              </a:ext>
            </a:extLst>
          </p:cNvPr>
          <p:cNvSpPr/>
          <p:nvPr userDrawn="1"/>
        </p:nvSpPr>
        <p:spPr>
          <a:xfrm flipH="1">
            <a:off x="6039134" y="0"/>
            <a:ext cx="3104864" cy="51435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B81EF693-46E2-4180-A982-14109E40CB06}"/>
              </a:ext>
            </a:extLst>
          </p:cNvPr>
          <p:cNvSpPr/>
          <p:nvPr userDrawn="1"/>
        </p:nvSpPr>
        <p:spPr>
          <a:xfrm rot="10800000" flipH="1">
            <a:off x="3" y="0"/>
            <a:ext cx="3104864" cy="5143500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ctr">
              <a:buNone/>
              <a:defRPr sz="41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468F6418-2F54-45D4-A57F-70F7C2212E90}"/>
              </a:ext>
            </a:extLst>
          </p:cNvPr>
          <p:cNvSpPr/>
          <p:nvPr userDrawn="1"/>
        </p:nvSpPr>
        <p:spPr>
          <a:xfrm>
            <a:off x="-15041" y="4379255"/>
            <a:ext cx="9159041" cy="596230"/>
          </a:xfrm>
          <a:custGeom>
            <a:avLst/>
            <a:gdLst>
              <a:gd name="connsiteX0" fmla="*/ 5579269 w 5600700"/>
              <a:gd name="connsiteY0" fmla="*/ 285274 h 409575"/>
              <a:gd name="connsiteX1" fmla="*/ 5285899 w 5600700"/>
              <a:gd name="connsiteY1" fmla="*/ 285274 h 409575"/>
              <a:gd name="connsiteX2" fmla="*/ 5258277 w 5600700"/>
              <a:gd name="connsiteY2" fmla="*/ 323374 h 409575"/>
              <a:gd name="connsiteX3" fmla="*/ 5218271 w 5600700"/>
              <a:gd name="connsiteY3" fmla="*/ 153829 h 409575"/>
              <a:gd name="connsiteX4" fmla="*/ 5182077 w 5600700"/>
              <a:gd name="connsiteY4" fmla="*/ 285274 h 409575"/>
              <a:gd name="connsiteX5" fmla="*/ 5094446 w 5600700"/>
              <a:gd name="connsiteY5" fmla="*/ 285274 h 409575"/>
              <a:gd name="connsiteX6" fmla="*/ 5081111 w 5600700"/>
              <a:gd name="connsiteY6" fmla="*/ 335756 h 409575"/>
              <a:gd name="connsiteX7" fmla="*/ 5057299 w 5600700"/>
              <a:gd name="connsiteY7" fmla="*/ 277654 h 409575"/>
              <a:gd name="connsiteX8" fmla="*/ 5033486 w 5600700"/>
              <a:gd name="connsiteY8" fmla="*/ 322421 h 409575"/>
              <a:gd name="connsiteX9" fmla="*/ 4988719 w 5600700"/>
              <a:gd name="connsiteY9" fmla="*/ 21431 h 409575"/>
              <a:gd name="connsiteX10" fmla="*/ 4933474 w 5600700"/>
              <a:gd name="connsiteY10" fmla="*/ 393859 h 409575"/>
              <a:gd name="connsiteX11" fmla="*/ 4912519 w 5600700"/>
              <a:gd name="connsiteY11" fmla="*/ 285274 h 409575"/>
              <a:gd name="connsiteX12" fmla="*/ 4686777 w 5600700"/>
              <a:gd name="connsiteY12" fmla="*/ 285274 h 409575"/>
              <a:gd name="connsiteX13" fmla="*/ 4657249 w 5600700"/>
              <a:gd name="connsiteY13" fmla="*/ 344329 h 409575"/>
              <a:gd name="connsiteX14" fmla="*/ 4622006 w 5600700"/>
              <a:gd name="connsiteY14" fmla="*/ 150971 h 409575"/>
              <a:gd name="connsiteX15" fmla="*/ 4579144 w 5600700"/>
              <a:gd name="connsiteY15" fmla="*/ 285274 h 409575"/>
              <a:gd name="connsiteX16" fmla="*/ 4492466 w 5600700"/>
              <a:gd name="connsiteY16" fmla="*/ 285274 h 409575"/>
              <a:gd name="connsiteX17" fmla="*/ 4467702 w 5600700"/>
              <a:gd name="connsiteY17" fmla="*/ 322421 h 409575"/>
              <a:gd name="connsiteX18" fmla="*/ 4441984 w 5600700"/>
              <a:gd name="connsiteY18" fmla="*/ 275749 h 409575"/>
              <a:gd name="connsiteX19" fmla="*/ 4408646 w 5600700"/>
              <a:gd name="connsiteY19" fmla="*/ 336709 h 409575"/>
              <a:gd name="connsiteX20" fmla="*/ 4377214 w 5600700"/>
              <a:gd name="connsiteY20" fmla="*/ 72866 h 409575"/>
              <a:gd name="connsiteX21" fmla="*/ 4336256 w 5600700"/>
              <a:gd name="connsiteY21" fmla="*/ 377666 h 409575"/>
              <a:gd name="connsiteX22" fmla="*/ 4308634 w 5600700"/>
              <a:gd name="connsiteY22" fmla="*/ 285274 h 409575"/>
              <a:gd name="connsiteX23" fmla="*/ 4239102 w 5600700"/>
              <a:gd name="connsiteY23" fmla="*/ 285274 h 409575"/>
              <a:gd name="connsiteX24" fmla="*/ 4210527 w 5600700"/>
              <a:gd name="connsiteY24" fmla="*/ 237649 h 409575"/>
              <a:gd name="connsiteX25" fmla="*/ 4178141 w 5600700"/>
              <a:gd name="connsiteY25" fmla="*/ 285274 h 409575"/>
              <a:gd name="connsiteX26" fmla="*/ 21431 w 5600700"/>
              <a:gd name="connsiteY26" fmla="*/ 285274 h 409575"/>
              <a:gd name="connsiteX0" fmla="*/ 5196891 w 5196891"/>
              <a:gd name="connsiteY0" fmla="*/ 263843 h 372428"/>
              <a:gd name="connsiteX1" fmla="*/ 4903521 w 5196891"/>
              <a:gd name="connsiteY1" fmla="*/ 263843 h 372428"/>
              <a:gd name="connsiteX2" fmla="*/ 4875899 w 5196891"/>
              <a:gd name="connsiteY2" fmla="*/ 301943 h 372428"/>
              <a:gd name="connsiteX3" fmla="*/ 4835893 w 5196891"/>
              <a:gd name="connsiteY3" fmla="*/ 132398 h 372428"/>
              <a:gd name="connsiteX4" fmla="*/ 4799699 w 5196891"/>
              <a:gd name="connsiteY4" fmla="*/ 263843 h 372428"/>
              <a:gd name="connsiteX5" fmla="*/ 4712068 w 5196891"/>
              <a:gd name="connsiteY5" fmla="*/ 263843 h 372428"/>
              <a:gd name="connsiteX6" fmla="*/ 4698733 w 5196891"/>
              <a:gd name="connsiteY6" fmla="*/ 314325 h 372428"/>
              <a:gd name="connsiteX7" fmla="*/ 4674921 w 5196891"/>
              <a:gd name="connsiteY7" fmla="*/ 256223 h 372428"/>
              <a:gd name="connsiteX8" fmla="*/ 4651108 w 5196891"/>
              <a:gd name="connsiteY8" fmla="*/ 300990 h 372428"/>
              <a:gd name="connsiteX9" fmla="*/ 4606341 w 5196891"/>
              <a:gd name="connsiteY9" fmla="*/ 0 h 372428"/>
              <a:gd name="connsiteX10" fmla="*/ 4551096 w 5196891"/>
              <a:gd name="connsiteY10" fmla="*/ 372428 h 372428"/>
              <a:gd name="connsiteX11" fmla="*/ 4530141 w 5196891"/>
              <a:gd name="connsiteY11" fmla="*/ 263843 h 372428"/>
              <a:gd name="connsiteX12" fmla="*/ 4304399 w 5196891"/>
              <a:gd name="connsiteY12" fmla="*/ 263843 h 372428"/>
              <a:gd name="connsiteX13" fmla="*/ 4274871 w 5196891"/>
              <a:gd name="connsiteY13" fmla="*/ 322898 h 372428"/>
              <a:gd name="connsiteX14" fmla="*/ 4239628 w 5196891"/>
              <a:gd name="connsiteY14" fmla="*/ 129540 h 372428"/>
              <a:gd name="connsiteX15" fmla="*/ 4196766 w 5196891"/>
              <a:gd name="connsiteY15" fmla="*/ 263843 h 372428"/>
              <a:gd name="connsiteX16" fmla="*/ 4110088 w 5196891"/>
              <a:gd name="connsiteY16" fmla="*/ 263843 h 372428"/>
              <a:gd name="connsiteX17" fmla="*/ 4085324 w 5196891"/>
              <a:gd name="connsiteY17" fmla="*/ 300990 h 372428"/>
              <a:gd name="connsiteX18" fmla="*/ 4059606 w 5196891"/>
              <a:gd name="connsiteY18" fmla="*/ 254318 h 372428"/>
              <a:gd name="connsiteX19" fmla="*/ 4026268 w 5196891"/>
              <a:gd name="connsiteY19" fmla="*/ 315278 h 372428"/>
              <a:gd name="connsiteX20" fmla="*/ 3994836 w 5196891"/>
              <a:gd name="connsiteY20" fmla="*/ 51435 h 372428"/>
              <a:gd name="connsiteX21" fmla="*/ 3953878 w 5196891"/>
              <a:gd name="connsiteY21" fmla="*/ 356235 h 372428"/>
              <a:gd name="connsiteX22" fmla="*/ 3926256 w 5196891"/>
              <a:gd name="connsiteY22" fmla="*/ 263843 h 372428"/>
              <a:gd name="connsiteX23" fmla="*/ 3856724 w 5196891"/>
              <a:gd name="connsiteY23" fmla="*/ 263843 h 372428"/>
              <a:gd name="connsiteX24" fmla="*/ 3828149 w 5196891"/>
              <a:gd name="connsiteY24" fmla="*/ 216218 h 372428"/>
              <a:gd name="connsiteX25" fmla="*/ 3795763 w 5196891"/>
              <a:gd name="connsiteY25" fmla="*/ 263843 h 372428"/>
              <a:gd name="connsiteX26" fmla="*/ 0 w 5196891"/>
              <a:gd name="connsiteY26" fmla="*/ 275874 h 372428"/>
              <a:gd name="connsiteX0" fmla="*/ 5196891 w 5196891"/>
              <a:gd name="connsiteY0" fmla="*/ 263843 h 372428"/>
              <a:gd name="connsiteX1" fmla="*/ 4903521 w 5196891"/>
              <a:gd name="connsiteY1" fmla="*/ 263843 h 372428"/>
              <a:gd name="connsiteX2" fmla="*/ 4875899 w 5196891"/>
              <a:gd name="connsiteY2" fmla="*/ 301943 h 372428"/>
              <a:gd name="connsiteX3" fmla="*/ 4835893 w 5196891"/>
              <a:gd name="connsiteY3" fmla="*/ 132398 h 372428"/>
              <a:gd name="connsiteX4" fmla="*/ 4799699 w 5196891"/>
              <a:gd name="connsiteY4" fmla="*/ 263843 h 372428"/>
              <a:gd name="connsiteX5" fmla="*/ 4712068 w 5196891"/>
              <a:gd name="connsiteY5" fmla="*/ 263843 h 372428"/>
              <a:gd name="connsiteX6" fmla="*/ 4698733 w 5196891"/>
              <a:gd name="connsiteY6" fmla="*/ 314325 h 372428"/>
              <a:gd name="connsiteX7" fmla="*/ 4674921 w 5196891"/>
              <a:gd name="connsiteY7" fmla="*/ 256223 h 372428"/>
              <a:gd name="connsiteX8" fmla="*/ 4651108 w 5196891"/>
              <a:gd name="connsiteY8" fmla="*/ 300990 h 372428"/>
              <a:gd name="connsiteX9" fmla="*/ 4606341 w 5196891"/>
              <a:gd name="connsiteY9" fmla="*/ 0 h 372428"/>
              <a:gd name="connsiteX10" fmla="*/ 4551096 w 5196891"/>
              <a:gd name="connsiteY10" fmla="*/ 372428 h 372428"/>
              <a:gd name="connsiteX11" fmla="*/ 4530141 w 5196891"/>
              <a:gd name="connsiteY11" fmla="*/ 263843 h 372428"/>
              <a:gd name="connsiteX12" fmla="*/ 4304399 w 5196891"/>
              <a:gd name="connsiteY12" fmla="*/ 263843 h 372428"/>
              <a:gd name="connsiteX13" fmla="*/ 4274871 w 5196891"/>
              <a:gd name="connsiteY13" fmla="*/ 322898 h 372428"/>
              <a:gd name="connsiteX14" fmla="*/ 4239628 w 5196891"/>
              <a:gd name="connsiteY14" fmla="*/ 129540 h 372428"/>
              <a:gd name="connsiteX15" fmla="*/ 4196766 w 5196891"/>
              <a:gd name="connsiteY15" fmla="*/ 263843 h 372428"/>
              <a:gd name="connsiteX16" fmla="*/ 4110088 w 5196891"/>
              <a:gd name="connsiteY16" fmla="*/ 263843 h 372428"/>
              <a:gd name="connsiteX17" fmla="*/ 4085324 w 5196891"/>
              <a:gd name="connsiteY17" fmla="*/ 300990 h 372428"/>
              <a:gd name="connsiteX18" fmla="*/ 4059606 w 5196891"/>
              <a:gd name="connsiteY18" fmla="*/ 254318 h 372428"/>
              <a:gd name="connsiteX19" fmla="*/ 4026268 w 5196891"/>
              <a:gd name="connsiteY19" fmla="*/ 315278 h 372428"/>
              <a:gd name="connsiteX20" fmla="*/ 3994836 w 5196891"/>
              <a:gd name="connsiteY20" fmla="*/ 51435 h 372428"/>
              <a:gd name="connsiteX21" fmla="*/ 3953878 w 5196891"/>
              <a:gd name="connsiteY21" fmla="*/ 356235 h 372428"/>
              <a:gd name="connsiteX22" fmla="*/ 3926256 w 5196891"/>
              <a:gd name="connsiteY22" fmla="*/ 263843 h 372428"/>
              <a:gd name="connsiteX23" fmla="*/ 3856724 w 5196891"/>
              <a:gd name="connsiteY23" fmla="*/ 263843 h 372428"/>
              <a:gd name="connsiteX24" fmla="*/ 3828149 w 5196891"/>
              <a:gd name="connsiteY24" fmla="*/ 216218 h 372428"/>
              <a:gd name="connsiteX25" fmla="*/ 3795763 w 5196891"/>
              <a:gd name="connsiteY25" fmla="*/ 263843 h 372428"/>
              <a:gd name="connsiteX26" fmla="*/ 0 w 5196891"/>
              <a:gd name="connsiteY26" fmla="*/ 263842 h 372428"/>
              <a:gd name="connsiteX0" fmla="*/ 5698543 w 5698543"/>
              <a:gd name="connsiteY0" fmla="*/ 252570 h 372428"/>
              <a:gd name="connsiteX1" fmla="*/ 4903521 w 5698543"/>
              <a:gd name="connsiteY1" fmla="*/ 263843 h 372428"/>
              <a:gd name="connsiteX2" fmla="*/ 4875899 w 5698543"/>
              <a:gd name="connsiteY2" fmla="*/ 301943 h 372428"/>
              <a:gd name="connsiteX3" fmla="*/ 4835893 w 5698543"/>
              <a:gd name="connsiteY3" fmla="*/ 132398 h 372428"/>
              <a:gd name="connsiteX4" fmla="*/ 4799699 w 5698543"/>
              <a:gd name="connsiteY4" fmla="*/ 263843 h 372428"/>
              <a:gd name="connsiteX5" fmla="*/ 4712068 w 5698543"/>
              <a:gd name="connsiteY5" fmla="*/ 263843 h 372428"/>
              <a:gd name="connsiteX6" fmla="*/ 4698733 w 5698543"/>
              <a:gd name="connsiteY6" fmla="*/ 314325 h 372428"/>
              <a:gd name="connsiteX7" fmla="*/ 4674921 w 5698543"/>
              <a:gd name="connsiteY7" fmla="*/ 256223 h 372428"/>
              <a:gd name="connsiteX8" fmla="*/ 4651108 w 5698543"/>
              <a:gd name="connsiteY8" fmla="*/ 300990 h 372428"/>
              <a:gd name="connsiteX9" fmla="*/ 4606341 w 5698543"/>
              <a:gd name="connsiteY9" fmla="*/ 0 h 372428"/>
              <a:gd name="connsiteX10" fmla="*/ 4551096 w 5698543"/>
              <a:gd name="connsiteY10" fmla="*/ 372428 h 372428"/>
              <a:gd name="connsiteX11" fmla="*/ 4530141 w 5698543"/>
              <a:gd name="connsiteY11" fmla="*/ 263843 h 372428"/>
              <a:gd name="connsiteX12" fmla="*/ 4304399 w 5698543"/>
              <a:gd name="connsiteY12" fmla="*/ 263843 h 372428"/>
              <a:gd name="connsiteX13" fmla="*/ 4274871 w 5698543"/>
              <a:gd name="connsiteY13" fmla="*/ 322898 h 372428"/>
              <a:gd name="connsiteX14" fmla="*/ 4239628 w 5698543"/>
              <a:gd name="connsiteY14" fmla="*/ 129540 h 372428"/>
              <a:gd name="connsiteX15" fmla="*/ 4196766 w 5698543"/>
              <a:gd name="connsiteY15" fmla="*/ 263843 h 372428"/>
              <a:gd name="connsiteX16" fmla="*/ 4110088 w 5698543"/>
              <a:gd name="connsiteY16" fmla="*/ 263843 h 372428"/>
              <a:gd name="connsiteX17" fmla="*/ 4085324 w 5698543"/>
              <a:gd name="connsiteY17" fmla="*/ 300990 h 372428"/>
              <a:gd name="connsiteX18" fmla="*/ 4059606 w 5698543"/>
              <a:gd name="connsiteY18" fmla="*/ 254318 h 372428"/>
              <a:gd name="connsiteX19" fmla="*/ 4026268 w 5698543"/>
              <a:gd name="connsiteY19" fmla="*/ 315278 h 372428"/>
              <a:gd name="connsiteX20" fmla="*/ 3994836 w 5698543"/>
              <a:gd name="connsiteY20" fmla="*/ 51435 h 372428"/>
              <a:gd name="connsiteX21" fmla="*/ 3953878 w 5698543"/>
              <a:gd name="connsiteY21" fmla="*/ 356235 h 372428"/>
              <a:gd name="connsiteX22" fmla="*/ 3926256 w 5698543"/>
              <a:gd name="connsiteY22" fmla="*/ 263843 h 372428"/>
              <a:gd name="connsiteX23" fmla="*/ 3856724 w 5698543"/>
              <a:gd name="connsiteY23" fmla="*/ 263843 h 372428"/>
              <a:gd name="connsiteX24" fmla="*/ 3828149 w 5698543"/>
              <a:gd name="connsiteY24" fmla="*/ 216218 h 372428"/>
              <a:gd name="connsiteX25" fmla="*/ 3795763 w 5698543"/>
              <a:gd name="connsiteY25" fmla="*/ 263843 h 372428"/>
              <a:gd name="connsiteX26" fmla="*/ 0 w 5698543"/>
              <a:gd name="connsiteY26" fmla="*/ 263842 h 372428"/>
              <a:gd name="connsiteX0" fmla="*/ 5506901 w 5506901"/>
              <a:gd name="connsiteY0" fmla="*/ 252570 h 372428"/>
              <a:gd name="connsiteX1" fmla="*/ 4903521 w 5506901"/>
              <a:gd name="connsiteY1" fmla="*/ 263843 h 372428"/>
              <a:gd name="connsiteX2" fmla="*/ 4875899 w 5506901"/>
              <a:gd name="connsiteY2" fmla="*/ 301943 h 372428"/>
              <a:gd name="connsiteX3" fmla="*/ 4835893 w 5506901"/>
              <a:gd name="connsiteY3" fmla="*/ 132398 h 372428"/>
              <a:gd name="connsiteX4" fmla="*/ 4799699 w 5506901"/>
              <a:gd name="connsiteY4" fmla="*/ 263843 h 372428"/>
              <a:gd name="connsiteX5" fmla="*/ 4712068 w 5506901"/>
              <a:gd name="connsiteY5" fmla="*/ 263843 h 372428"/>
              <a:gd name="connsiteX6" fmla="*/ 4698733 w 5506901"/>
              <a:gd name="connsiteY6" fmla="*/ 314325 h 372428"/>
              <a:gd name="connsiteX7" fmla="*/ 4674921 w 5506901"/>
              <a:gd name="connsiteY7" fmla="*/ 256223 h 372428"/>
              <a:gd name="connsiteX8" fmla="*/ 4651108 w 5506901"/>
              <a:gd name="connsiteY8" fmla="*/ 300990 h 372428"/>
              <a:gd name="connsiteX9" fmla="*/ 4606341 w 5506901"/>
              <a:gd name="connsiteY9" fmla="*/ 0 h 372428"/>
              <a:gd name="connsiteX10" fmla="*/ 4551096 w 5506901"/>
              <a:gd name="connsiteY10" fmla="*/ 372428 h 372428"/>
              <a:gd name="connsiteX11" fmla="*/ 4530141 w 5506901"/>
              <a:gd name="connsiteY11" fmla="*/ 263843 h 372428"/>
              <a:gd name="connsiteX12" fmla="*/ 4304399 w 5506901"/>
              <a:gd name="connsiteY12" fmla="*/ 263843 h 372428"/>
              <a:gd name="connsiteX13" fmla="*/ 4274871 w 5506901"/>
              <a:gd name="connsiteY13" fmla="*/ 322898 h 372428"/>
              <a:gd name="connsiteX14" fmla="*/ 4239628 w 5506901"/>
              <a:gd name="connsiteY14" fmla="*/ 129540 h 372428"/>
              <a:gd name="connsiteX15" fmla="*/ 4196766 w 5506901"/>
              <a:gd name="connsiteY15" fmla="*/ 263843 h 372428"/>
              <a:gd name="connsiteX16" fmla="*/ 4110088 w 5506901"/>
              <a:gd name="connsiteY16" fmla="*/ 263843 h 372428"/>
              <a:gd name="connsiteX17" fmla="*/ 4085324 w 5506901"/>
              <a:gd name="connsiteY17" fmla="*/ 300990 h 372428"/>
              <a:gd name="connsiteX18" fmla="*/ 4059606 w 5506901"/>
              <a:gd name="connsiteY18" fmla="*/ 254318 h 372428"/>
              <a:gd name="connsiteX19" fmla="*/ 4026268 w 5506901"/>
              <a:gd name="connsiteY19" fmla="*/ 315278 h 372428"/>
              <a:gd name="connsiteX20" fmla="*/ 3994836 w 5506901"/>
              <a:gd name="connsiteY20" fmla="*/ 51435 h 372428"/>
              <a:gd name="connsiteX21" fmla="*/ 3953878 w 5506901"/>
              <a:gd name="connsiteY21" fmla="*/ 356235 h 372428"/>
              <a:gd name="connsiteX22" fmla="*/ 3926256 w 5506901"/>
              <a:gd name="connsiteY22" fmla="*/ 263843 h 372428"/>
              <a:gd name="connsiteX23" fmla="*/ 3856724 w 5506901"/>
              <a:gd name="connsiteY23" fmla="*/ 263843 h 372428"/>
              <a:gd name="connsiteX24" fmla="*/ 3828149 w 5506901"/>
              <a:gd name="connsiteY24" fmla="*/ 216218 h 372428"/>
              <a:gd name="connsiteX25" fmla="*/ 3795763 w 5506901"/>
              <a:gd name="connsiteY25" fmla="*/ 263843 h 372428"/>
              <a:gd name="connsiteX26" fmla="*/ 0 w 5506901"/>
              <a:gd name="connsiteY26" fmla="*/ 263842 h 372428"/>
              <a:gd name="connsiteX0" fmla="*/ 5721090 w 5721090"/>
              <a:gd name="connsiteY0" fmla="*/ 252570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58205 h 372428"/>
              <a:gd name="connsiteX0" fmla="*/ 5721090 w 5721090"/>
              <a:gd name="connsiteY0" fmla="*/ 258207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58205 h 372428"/>
              <a:gd name="connsiteX0" fmla="*/ 5721090 w 5721090"/>
              <a:gd name="connsiteY0" fmla="*/ 258207 h 372428"/>
              <a:gd name="connsiteX1" fmla="*/ 5117710 w 5721090"/>
              <a:gd name="connsiteY1" fmla="*/ 263843 h 372428"/>
              <a:gd name="connsiteX2" fmla="*/ 5090088 w 5721090"/>
              <a:gd name="connsiteY2" fmla="*/ 301943 h 372428"/>
              <a:gd name="connsiteX3" fmla="*/ 5050082 w 5721090"/>
              <a:gd name="connsiteY3" fmla="*/ 132398 h 372428"/>
              <a:gd name="connsiteX4" fmla="*/ 5013888 w 5721090"/>
              <a:gd name="connsiteY4" fmla="*/ 263843 h 372428"/>
              <a:gd name="connsiteX5" fmla="*/ 4926257 w 5721090"/>
              <a:gd name="connsiteY5" fmla="*/ 263843 h 372428"/>
              <a:gd name="connsiteX6" fmla="*/ 4912922 w 5721090"/>
              <a:gd name="connsiteY6" fmla="*/ 314325 h 372428"/>
              <a:gd name="connsiteX7" fmla="*/ 4889110 w 5721090"/>
              <a:gd name="connsiteY7" fmla="*/ 256223 h 372428"/>
              <a:gd name="connsiteX8" fmla="*/ 4865297 w 5721090"/>
              <a:gd name="connsiteY8" fmla="*/ 300990 h 372428"/>
              <a:gd name="connsiteX9" fmla="*/ 4820530 w 5721090"/>
              <a:gd name="connsiteY9" fmla="*/ 0 h 372428"/>
              <a:gd name="connsiteX10" fmla="*/ 4765285 w 5721090"/>
              <a:gd name="connsiteY10" fmla="*/ 372428 h 372428"/>
              <a:gd name="connsiteX11" fmla="*/ 4744330 w 5721090"/>
              <a:gd name="connsiteY11" fmla="*/ 263843 h 372428"/>
              <a:gd name="connsiteX12" fmla="*/ 4518588 w 5721090"/>
              <a:gd name="connsiteY12" fmla="*/ 263843 h 372428"/>
              <a:gd name="connsiteX13" fmla="*/ 4489060 w 5721090"/>
              <a:gd name="connsiteY13" fmla="*/ 322898 h 372428"/>
              <a:gd name="connsiteX14" fmla="*/ 4453817 w 5721090"/>
              <a:gd name="connsiteY14" fmla="*/ 129540 h 372428"/>
              <a:gd name="connsiteX15" fmla="*/ 4410955 w 5721090"/>
              <a:gd name="connsiteY15" fmla="*/ 263843 h 372428"/>
              <a:gd name="connsiteX16" fmla="*/ 4324277 w 5721090"/>
              <a:gd name="connsiteY16" fmla="*/ 263843 h 372428"/>
              <a:gd name="connsiteX17" fmla="*/ 4299513 w 5721090"/>
              <a:gd name="connsiteY17" fmla="*/ 300990 h 372428"/>
              <a:gd name="connsiteX18" fmla="*/ 4273795 w 5721090"/>
              <a:gd name="connsiteY18" fmla="*/ 254318 h 372428"/>
              <a:gd name="connsiteX19" fmla="*/ 4240457 w 5721090"/>
              <a:gd name="connsiteY19" fmla="*/ 315278 h 372428"/>
              <a:gd name="connsiteX20" fmla="*/ 4209025 w 5721090"/>
              <a:gd name="connsiteY20" fmla="*/ 51435 h 372428"/>
              <a:gd name="connsiteX21" fmla="*/ 4168067 w 5721090"/>
              <a:gd name="connsiteY21" fmla="*/ 356235 h 372428"/>
              <a:gd name="connsiteX22" fmla="*/ 4140445 w 5721090"/>
              <a:gd name="connsiteY22" fmla="*/ 263843 h 372428"/>
              <a:gd name="connsiteX23" fmla="*/ 4070913 w 5721090"/>
              <a:gd name="connsiteY23" fmla="*/ 263843 h 372428"/>
              <a:gd name="connsiteX24" fmla="*/ 4042338 w 5721090"/>
              <a:gd name="connsiteY24" fmla="*/ 216218 h 372428"/>
              <a:gd name="connsiteX25" fmla="*/ 4009952 w 5721090"/>
              <a:gd name="connsiteY25" fmla="*/ 263843 h 372428"/>
              <a:gd name="connsiteX26" fmla="*/ 0 w 5721090"/>
              <a:gd name="connsiteY26" fmla="*/ 269478 h 372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5721090" h="372428">
                <a:moveTo>
                  <a:pt x="5721090" y="258207"/>
                </a:moveTo>
                <a:lnTo>
                  <a:pt x="5117710" y="263843"/>
                </a:lnTo>
                <a:lnTo>
                  <a:pt x="5090088" y="301943"/>
                </a:lnTo>
                <a:lnTo>
                  <a:pt x="5050082" y="132398"/>
                </a:lnTo>
                <a:lnTo>
                  <a:pt x="5013888" y="263843"/>
                </a:lnTo>
                <a:lnTo>
                  <a:pt x="4926257" y="263843"/>
                </a:lnTo>
                <a:lnTo>
                  <a:pt x="4912922" y="314325"/>
                </a:lnTo>
                <a:lnTo>
                  <a:pt x="4889110" y="256223"/>
                </a:lnTo>
                <a:lnTo>
                  <a:pt x="4865297" y="300990"/>
                </a:lnTo>
                <a:lnTo>
                  <a:pt x="4820530" y="0"/>
                </a:lnTo>
                <a:lnTo>
                  <a:pt x="4765285" y="372428"/>
                </a:lnTo>
                <a:lnTo>
                  <a:pt x="4744330" y="263843"/>
                </a:lnTo>
                <a:lnTo>
                  <a:pt x="4518588" y="263843"/>
                </a:lnTo>
                <a:lnTo>
                  <a:pt x="4489060" y="322898"/>
                </a:lnTo>
                <a:lnTo>
                  <a:pt x="4453817" y="129540"/>
                </a:lnTo>
                <a:lnTo>
                  <a:pt x="4410955" y="263843"/>
                </a:lnTo>
                <a:lnTo>
                  <a:pt x="4324277" y="263843"/>
                </a:lnTo>
                <a:lnTo>
                  <a:pt x="4299513" y="300990"/>
                </a:lnTo>
                <a:lnTo>
                  <a:pt x="4273795" y="254318"/>
                </a:lnTo>
                <a:lnTo>
                  <a:pt x="4240457" y="315278"/>
                </a:lnTo>
                <a:lnTo>
                  <a:pt x="4209025" y="51435"/>
                </a:lnTo>
                <a:lnTo>
                  <a:pt x="4168067" y="356235"/>
                </a:lnTo>
                <a:lnTo>
                  <a:pt x="4140445" y="263843"/>
                </a:lnTo>
                <a:lnTo>
                  <a:pt x="4070913" y="263843"/>
                </a:lnTo>
                <a:lnTo>
                  <a:pt x="4042338" y="216218"/>
                </a:lnTo>
                <a:lnTo>
                  <a:pt x="4009952" y="263843"/>
                </a:lnTo>
                <a:lnTo>
                  <a:pt x="0" y="269478"/>
                </a:lnTo>
              </a:path>
            </a:pathLst>
          </a:custGeom>
          <a:noFill/>
          <a:ln w="28575" cap="rnd">
            <a:solidFill>
              <a:schemeClr val="accent1"/>
            </a:solidFill>
            <a:prstDash val="solid"/>
            <a:round/>
          </a:ln>
        </p:spPr>
        <p:txBody>
          <a:bodyPr lIns="68580" tIns="34290" rIns="68580" bIns="34290"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0577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42647" y="254632"/>
            <a:ext cx="8679898" cy="543185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ctr">
              <a:buNone/>
              <a:defRPr sz="41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6BA95570-ABCA-4EAA-A150-DE9A778788FF}"/>
              </a:ext>
            </a:extLst>
          </p:cNvPr>
          <p:cNvGrpSpPr/>
          <p:nvPr userDrawn="1"/>
        </p:nvGrpSpPr>
        <p:grpSpPr>
          <a:xfrm rot="10800000" flipH="1" flipV="1">
            <a:off x="4714875" y="4424466"/>
            <a:ext cx="4179095" cy="646716"/>
            <a:chOff x="477110" y="4905446"/>
            <a:chExt cx="11078677" cy="1714429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6A78A61-879F-457D-9A77-D666DFE521FF}"/>
                </a:ext>
              </a:extLst>
            </p:cNvPr>
            <p:cNvSpPr/>
            <p:nvPr/>
          </p:nvSpPr>
          <p:spPr>
            <a:xfrm>
              <a:off x="6913640" y="4905446"/>
              <a:ext cx="4642147" cy="1714429"/>
            </a:xfrm>
            <a:custGeom>
              <a:avLst/>
              <a:gdLst>
                <a:gd name="connsiteX0" fmla="*/ 4794342 w 4797505"/>
                <a:gd name="connsiteY0" fmla="*/ 184721 h 1771805"/>
                <a:gd name="connsiteX1" fmla="*/ 4759588 w 4797505"/>
                <a:gd name="connsiteY1" fmla="*/ 70236 h 1771805"/>
                <a:gd name="connsiteX2" fmla="*/ 4668953 w 4797505"/>
                <a:gd name="connsiteY2" fmla="*/ 27303 h 1771805"/>
                <a:gd name="connsiteX3" fmla="*/ 4624657 w 4797505"/>
                <a:gd name="connsiteY3" fmla="*/ 6178 h 1771805"/>
                <a:gd name="connsiteX4" fmla="*/ 4564007 w 4797505"/>
                <a:gd name="connsiteY4" fmla="*/ 39570 h 1771805"/>
                <a:gd name="connsiteX5" fmla="*/ 4616480 w 4797505"/>
                <a:gd name="connsiteY5" fmla="*/ 84546 h 1771805"/>
                <a:gd name="connsiteX6" fmla="*/ 4665545 w 4797505"/>
                <a:gd name="connsiteY6" fmla="*/ 71598 h 1771805"/>
                <a:gd name="connsiteX7" fmla="*/ 4727559 w 4797505"/>
                <a:gd name="connsiteY7" fmla="*/ 101583 h 1771805"/>
                <a:gd name="connsiteX8" fmla="*/ 4750047 w 4797505"/>
                <a:gd name="connsiteY8" fmla="*/ 180633 h 1771805"/>
                <a:gd name="connsiteX9" fmla="*/ 4663501 w 4797505"/>
                <a:gd name="connsiteY9" fmla="*/ 456625 h 1771805"/>
                <a:gd name="connsiteX10" fmla="*/ 4638968 w 4797505"/>
                <a:gd name="connsiteY10" fmla="*/ 494787 h 1771805"/>
                <a:gd name="connsiteX11" fmla="*/ 4613073 w 4797505"/>
                <a:gd name="connsiteY11" fmla="*/ 507054 h 1771805"/>
                <a:gd name="connsiteX12" fmla="*/ 4430440 w 4797505"/>
                <a:gd name="connsiteY12" fmla="*/ 593600 h 1771805"/>
                <a:gd name="connsiteX13" fmla="*/ 4257349 w 4797505"/>
                <a:gd name="connsiteY13" fmla="*/ 504328 h 1771805"/>
                <a:gd name="connsiteX14" fmla="*/ 4231453 w 4797505"/>
                <a:gd name="connsiteY14" fmla="*/ 492062 h 1771805"/>
                <a:gd name="connsiteX15" fmla="*/ 4206920 w 4797505"/>
                <a:gd name="connsiteY15" fmla="*/ 453900 h 1771805"/>
                <a:gd name="connsiteX16" fmla="*/ 4119011 w 4797505"/>
                <a:gd name="connsiteY16" fmla="*/ 178588 h 1771805"/>
                <a:gd name="connsiteX17" fmla="*/ 4140818 w 4797505"/>
                <a:gd name="connsiteY17" fmla="*/ 99538 h 1771805"/>
                <a:gd name="connsiteX18" fmla="*/ 4203513 w 4797505"/>
                <a:gd name="connsiteY18" fmla="*/ 69554 h 1771805"/>
                <a:gd name="connsiteX19" fmla="*/ 4252578 w 4797505"/>
                <a:gd name="connsiteY19" fmla="*/ 82502 h 1771805"/>
                <a:gd name="connsiteX20" fmla="*/ 4305051 w 4797505"/>
                <a:gd name="connsiteY20" fmla="*/ 37525 h 1771805"/>
                <a:gd name="connsiteX21" fmla="*/ 4244401 w 4797505"/>
                <a:gd name="connsiteY21" fmla="*/ 4134 h 1771805"/>
                <a:gd name="connsiteX22" fmla="*/ 4199424 w 4797505"/>
                <a:gd name="connsiteY22" fmla="*/ 25259 h 1771805"/>
                <a:gd name="connsiteX23" fmla="*/ 4109471 w 4797505"/>
                <a:gd name="connsiteY23" fmla="*/ 68191 h 1771805"/>
                <a:gd name="connsiteX24" fmla="*/ 4075398 w 4797505"/>
                <a:gd name="connsiteY24" fmla="*/ 183359 h 1771805"/>
                <a:gd name="connsiteX25" fmla="*/ 4196698 w 4797505"/>
                <a:gd name="connsiteY25" fmla="*/ 520002 h 1771805"/>
                <a:gd name="connsiteX26" fmla="*/ 4204195 w 4797505"/>
                <a:gd name="connsiteY26" fmla="*/ 549986 h 1771805"/>
                <a:gd name="connsiteX27" fmla="*/ 4391597 w 4797505"/>
                <a:gd name="connsiteY27" fmla="*/ 660383 h 1771805"/>
                <a:gd name="connsiteX28" fmla="*/ 4391597 w 4797505"/>
                <a:gd name="connsiteY28" fmla="*/ 928880 h 1771805"/>
                <a:gd name="connsiteX29" fmla="*/ 4318680 w 4797505"/>
                <a:gd name="connsiteY29" fmla="*/ 1031099 h 1771805"/>
                <a:gd name="connsiteX30" fmla="*/ 3718992 w 4797505"/>
                <a:gd name="connsiteY30" fmla="*/ 1031099 h 1771805"/>
                <a:gd name="connsiteX31" fmla="*/ 3638579 w 4797505"/>
                <a:gd name="connsiteY31" fmla="*/ 673331 h 1771805"/>
                <a:gd name="connsiteX32" fmla="*/ 3626313 w 4797505"/>
                <a:gd name="connsiteY32" fmla="*/ 654250 h 1771805"/>
                <a:gd name="connsiteX33" fmla="*/ 3604506 w 4797505"/>
                <a:gd name="connsiteY33" fmla="*/ 646754 h 1771805"/>
                <a:gd name="connsiteX34" fmla="*/ 3603825 w 4797505"/>
                <a:gd name="connsiteY34" fmla="*/ 646754 h 1771805"/>
                <a:gd name="connsiteX35" fmla="*/ 3582018 w 4797505"/>
                <a:gd name="connsiteY35" fmla="*/ 654931 h 1771805"/>
                <a:gd name="connsiteX36" fmla="*/ 3570433 w 4797505"/>
                <a:gd name="connsiteY36" fmla="*/ 674694 h 1771805"/>
                <a:gd name="connsiteX37" fmla="*/ 3504331 w 4797505"/>
                <a:gd name="connsiteY37" fmla="*/ 1030418 h 1771805"/>
                <a:gd name="connsiteX38" fmla="*/ 3404837 w 4797505"/>
                <a:gd name="connsiteY38" fmla="*/ 1030418 h 1771805"/>
                <a:gd name="connsiteX39" fmla="*/ 3272633 w 4797505"/>
                <a:gd name="connsiteY39" fmla="*/ 319651 h 1771805"/>
                <a:gd name="connsiteX40" fmla="*/ 3261048 w 4797505"/>
                <a:gd name="connsiteY40" fmla="*/ 298526 h 1771805"/>
                <a:gd name="connsiteX41" fmla="*/ 3238560 w 4797505"/>
                <a:gd name="connsiteY41" fmla="*/ 290348 h 1771805"/>
                <a:gd name="connsiteX42" fmla="*/ 3216072 w 4797505"/>
                <a:gd name="connsiteY42" fmla="*/ 298526 h 1771805"/>
                <a:gd name="connsiteX43" fmla="*/ 3204487 w 4797505"/>
                <a:gd name="connsiteY43" fmla="*/ 319651 h 1771805"/>
                <a:gd name="connsiteX44" fmla="*/ 3060016 w 4797505"/>
                <a:gd name="connsiteY44" fmla="*/ 1199421 h 1771805"/>
                <a:gd name="connsiteX45" fmla="*/ 3046387 w 4797505"/>
                <a:gd name="connsiteY45" fmla="*/ 1041321 h 1771805"/>
                <a:gd name="connsiteX46" fmla="*/ 3035484 w 4797505"/>
                <a:gd name="connsiteY46" fmla="*/ 1018833 h 1771805"/>
                <a:gd name="connsiteX47" fmla="*/ 3012314 w 4797505"/>
                <a:gd name="connsiteY47" fmla="*/ 1009293 h 1771805"/>
                <a:gd name="connsiteX48" fmla="*/ 2970745 w 4797505"/>
                <a:gd name="connsiteY48" fmla="*/ 1009293 h 1771805"/>
                <a:gd name="connsiteX49" fmla="*/ 2970745 w 4797505"/>
                <a:gd name="connsiteY49" fmla="*/ 1008611 h 1771805"/>
                <a:gd name="connsiteX50" fmla="*/ 2938716 w 4797505"/>
                <a:gd name="connsiteY50" fmla="*/ 1008611 h 1771805"/>
                <a:gd name="connsiteX51" fmla="*/ 2909413 w 4797505"/>
                <a:gd name="connsiteY51" fmla="*/ 1008611 h 1771805"/>
                <a:gd name="connsiteX52" fmla="*/ 1420414 w 4797505"/>
                <a:gd name="connsiteY52" fmla="*/ 1008611 h 1771805"/>
                <a:gd name="connsiteX53" fmla="*/ 1399289 w 4797505"/>
                <a:gd name="connsiteY53" fmla="*/ 1008611 h 1771805"/>
                <a:gd name="connsiteX54" fmla="*/ 1380889 w 4797505"/>
                <a:gd name="connsiteY54" fmla="*/ 1008611 h 1771805"/>
                <a:gd name="connsiteX55" fmla="*/ 1358401 w 4797505"/>
                <a:gd name="connsiteY55" fmla="*/ 1016789 h 1771805"/>
                <a:gd name="connsiteX56" fmla="*/ 1346816 w 4797505"/>
                <a:gd name="connsiteY56" fmla="*/ 1037914 h 1771805"/>
                <a:gd name="connsiteX57" fmla="*/ 1250048 w 4797505"/>
                <a:gd name="connsiteY57" fmla="*/ 1495176 h 1771805"/>
                <a:gd name="connsiteX58" fmla="*/ 1083771 w 4797505"/>
                <a:gd name="connsiteY58" fmla="*/ 567023 h 1771805"/>
                <a:gd name="connsiteX59" fmla="*/ 1072186 w 4797505"/>
                <a:gd name="connsiteY59" fmla="*/ 545897 h 1771805"/>
                <a:gd name="connsiteX60" fmla="*/ 1049698 w 4797505"/>
                <a:gd name="connsiteY60" fmla="*/ 537720 h 1771805"/>
                <a:gd name="connsiteX61" fmla="*/ 1049016 w 4797505"/>
                <a:gd name="connsiteY61" fmla="*/ 537720 h 1771805"/>
                <a:gd name="connsiteX62" fmla="*/ 1048335 w 4797505"/>
                <a:gd name="connsiteY62" fmla="*/ 537720 h 1771805"/>
                <a:gd name="connsiteX63" fmla="*/ 1025847 w 4797505"/>
                <a:gd name="connsiteY63" fmla="*/ 547260 h 1771805"/>
                <a:gd name="connsiteX64" fmla="*/ 1014943 w 4797505"/>
                <a:gd name="connsiteY64" fmla="*/ 569748 h 1771805"/>
                <a:gd name="connsiteX65" fmla="*/ 978144 w 4797505"/>
                <a:gd name="connsiteY65" fmla="*/ 1009293 h 1771805"/>
                <a:gd name="connsiteX66" fmla="*/ 899094 w 4797505"/>
                <a:gd name="connsiteY66" fmla="*/ 1009293 h 1771805"/>
                <a:gd name="connsiteX67" fmla="*/ 876606 w 4797505"/>
                <a:gd name="connsiteY67" fmla="*/ 1017470 h 1771805"/>
                <a:gd name="connsiteX68" fmla="*/ 865021 w 4797505"/>
                <a:gd name="connsiteY68" fmla="*/ 1038595 h 1771805"/>
                <a:gd name="connsiteX69" fmla="*/ 805052 w 4797505"/>
                <a:gd name="connsiteY69" fmla="*/ 1289374 h 1771805"/>
                <a:gd name="connsiteX70" fmla="*/ 775068 w 4797505"/>
                <a:gd name="connsiteY70" fmla="*/ 1052906 h 1771805"/>
                <a:gd name="connsiteX71" fmla="*/ 762801 w 4797505"/>
                <a:gd name="connsiteY71" fmla="*/ 1033144 h 1771805"/>
                <a:gd name="connsiteX72" fmla="*/ 740995 w 4797505"/>
                <a:gd name="connsiteY72" fmla="*/ 1025648 h 1771805"/>
                <a:gd name="connsiteX73" fmla="*/ 3651 w 4797505"/>
                <a:gd name="connsiteY73" fmla="*/ 1025648 h 1771805"/>
                <a:gd name="connsiteX74" fmla="*/ 3651 w 4797505"/>
                <a:gd name="connsiteY74" fmla="*/ 1095157 h 1771805"/>
                <a:gd name="connsiteX75" fmla="*/ 713055 w 4797505"/>
                <a:gd name="connsiteY75" fmla="*/ 1095157 h 1771805"/>
                <a:gd name="connsiteX76" fmla="*/ 775749 w 4797505"/>
                <a:gd name="connsiteY76" fmla="*/ 1486999 h 1771805"/>
                <a:gd name="connsiteX77" fmla="*/ 788016 w 4797505"/>
                <a:gd name="connsiteY77" fmla="*/ 1506761 h 1771805"/>
                <a:gd name="connsiteX78" fmla="*/ 810504 w 4797505"/>
                <a:gd name="connsiteY78" fmla="*/ 1514257 h 1771805"/>
                <a:gd name="connsiteX79" fmla="*/ 810504 w 4797505"/>
                <a:gd name="connsiteY79" fmla="*/ 1514257 h 1771805"/>
                <a:gd name="connsiteX80" fmla="*/ 832311 w 4797505"/>
                <a:gd name="connsiteY80" fmla="*/ 1506080 h 1771805"/>
                <a:gd name="connsiteX81" fmla="*/ 843896 w 4797505"/>
                <a:gd name="connsiteY81" fmla="*/ 1485636 h 1771805"/>
                <a:gd name="connsiteX82" fmla="*/ 929079 w 4797505"/>
                <a:gd name="connsiteY82" fmla="*/ 1080165 h 1771805"/>
                <a:gd name="connsiteX83" fmla="*/ 1010173 w 4797505"/>
                <a:gd name="connsiteY83" fmla="*/ 1080165 h 1771805"/>
                <a:gd name="connsiteX84" fmla="*/ 1033343 w 4797505"/>
                <a:gd name="connsiteY84" fmla="*/ 1071306 h 1771805"/>
                <a:gd name="connsiteX85" fmla="*/ 1044246 w 4797505"/>
                <a:gd name="connsiteY85" fmla="*/ 1048817 h 1771805"/>
                <a:gd name="connsiteX86" fmla="*/ 1057875 w 4797505"/>
                <a:gd name="connsiteY86" fmla="*/ 890036 h 1771805"/>
                <a:gd name="connsiteX87" fmla="*/ 1216656 w 4797505"/>
                <a:gd name="connsiteY87" fmla="*/ 1740503 h 1771805"/>
                <a:gd name="connsiteX88" fmla="*/ 1228241 w 4797505"/>
                <a:gd name="connsiteY88" fmla="*/ 1761629 h 1771805"/>
                <a:gd name="connsiteX89" fmla="*/ 1250730 w 4797505"/>
                <a:gd name="connsiteY89" fmla="*/ 1769806 h 1771805"/>
                <a:gd name="connsiteX90" fmla="*/ 1273218 w 4797505"/>
                <a:gd name="connsiteY90" fmla="*/ 1760947 h 1771805"/>
                <a:gd name="connsiteX91" fmla="*/ 1284803 w 4797505"/>
                <a:gd name="connsiteY91" fmla="*/ 1739822 h 1771805"/>
                <a:gd name="connsiteX92" fmla="*/ 1410192 w 4797505"/>
                <a:gd name="connsiteY92" fmla="*/ 1078802 h 1771805"/>
                <a:gd name="connsiteX93" fmla="*/ 2907369 w 4797505"/>
                <a:gd name="connsiteY93" fmla="*/ 1078802 h 1771805"/>
                <a:gd name="connsiteX94" fmla="*/ 2936671 w 4797505"/>
                <a:gd name="connsiteY94" fmla="*/ 1078802 h 1771805"/>
                <a:gd name="connsiteX95" fmla="*/ 2968700 w 4797505"/>
                <a:gd name="connsiteY95" fmla="*/ 1078802 h 1771805"/>
                <a:gd name="connsiteX96" fmla="*/ 2968700 w 4797505"/>
                <a:gd name="connsiteY96" fmla="*/ 1078120 h 1771805"/>
                <a:gd name="connsiteX97" fmla="*/ 2978922 w 4797505"/>
                <a:gd name="connsiteY97" fmla="*/ 1078120 h 1771805"/>
                <a:gd name="connsiteX98" fmla="*/ 3015721 w 4797505"/>
                <a:gd name="connsiteY98" fmla="*/ 1497221 h 1771805"/>
                <a:gd name="connsiteX99" fmla="*/ 3026625 w 4797505"/>
                <a:gd name="connsiteY99" fmla="*/ 1519027 h 1771805"/>
                <a:gd name="connsiteX100" fmla="*/ 3049113 w 4797505"/>
                <a:gd name="connsiteY100" fmla="*/ 1528568 h 1771805"/>
                <a:gd name="connsiteX101" fmla="*/ 3049794 w 4797505"/>
                <a:gd name="connsiteY101" fmla="*/ 1528568 h 1771805"/>
                <a:gd name="connsiteX102" fmla="*/ 3050476 w 4797505"/>
                <a:gd name="connsiteY102" fmla="*/ 1528568 h 1771805"/>
                <a:gd name="connsiteX103" fmla="*/ 3072964 w 4797505"/>
                <a:gd name="connsiteY103" fmla="*/ 1520390 h 1771805"/>
                <a:gd name="connsiteX104" fmla="*/ 3084549 w 4797505"/>
                <a:gd name="connsiteY104" fmla="*/ 1499265 h 1771805"/>
                <a:gd name="connsiteX105" fmla="*/ 3237197 w 4797505"/>
                <a:gd name="connsiteY105" fmla="*/ 563615 h 1771805"/>
                <a:gd name="connsiteX106" fmla="*/ 3340098 w 4797505"/>
                <a:gd name="connsiteY106" fmla="*/ 1068580 h 1771805"/>
                <a:gd name="connsiteX107" fmla="*/ 3340098 w 4797505"/>
                <a:gd name="connsiteY107" fmla="*/ 1068580 h 1771805"/>
                <a:gd name="connsiteX108" fmla="*/ 3351683 w 4797505"/>
                <a:gd name="connsiteY108" fmla="*/ 1089705 h 1771805"/>
                <a:gd name="connsiteX109" fmla="*/ 3374171 w 4797505"/>
                <a:gd name="connsiteY109" fmla="*/ 1098564 h 1771805"/>
                <a:gd name="connsiteX110" fmla="*/ 3533634 w 4797505"/>
                <a:gd name="connsiteY110" fmla="*/ 1098564 h 1771805"/>
                <a:gd name="connsiteX111" fmla="*/ 3555441 w 4797505"/>
                <a:gd name="connsiteY111" fmla="*/ 1090387 h 1771805"/>
                <a:gd name="connsiteX112" fmla="*/ 3567026 w 4797505"/>
                <a:gd name="connsiteY112" fmla="*/ 1069943 h 1771805"/>
                <a:gd name="connsiteX113" fmla="*/ 3607232 w 4797505"/>
                <a:gd name="connsiteY113" fmla="*/ 842334 h 1771805"/>
                <a:gd name="connsiteX114" fmla="*/ 3656979 w 4797505"/>
                <a:gd name="connsiteY114" fmla="*/ 1071987 h 1771805"/>
                <a:gd name="connsiteX115" fmla="*/ 3669245 w 4797505"/>
                <a:gd name="connsiteY115" fmla="*/ 1091068 h 1771805"/>
                <a:gd name="connsiteX116" fmla="*/ 3690371 w 4797505"/>
                <a:gd name="connsiteY116" fmla="*/ 1098564 h 1771805"/>
                <a:gd name="connsiteX117" fmla="*/ 4326858 w 4797505"/>
                <a:gd name="connsiteY117" fmla="*/ 1098564 h 1771805"/>
                <a:gd name="connsiteX118" fmla="*/ 4368427 w 4797505"/>
                <a:gd name="connsiteY118" fmla="*/ 1098564 h 1771805"/>
                <a:gd name="connsiteX119" fmla="*/ 4459744 w 4797505"/>
                <a:gd name="connsiteY119" fmla="*/ 1015426 h 1771805"/>
                <a:gd name="connsiteX120" fmla="*/ 4459744 w 4797505"/>
                <a:gd name="connsiteY120" fmla="*/ 659020 h 1771805"/>
                <a:gd name="connsiteX121" fmla="*/ 4665545 w 4797505"/>
                <a:gd name="connsiteY121" fmla="*/ 552030 h 1771805"/>
                <a:gd name="connsiteX122" fmla="*/ 4673042 w 4797505"/>
                <a:gd name="connsiteY122" fmla="*/ 522046 h 1771805"/>
                <a:gd name="connsiteX123" fmla="*/ 4794342 w 4797505"/>
                <a:gd name="connsiteY123" fmla="*/ 184721 h 177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4797505" h="1771805">
                  <a:moveTo>
                    <a:pt x="4794342" y="184721"/>
                  </a:moveTo>
                  <a:cubicBezTo>
                    <a:pt x="4799112" y="137019"/>
                    <a:pt x="4787527" y="98176"/>
                    <a:pt x="4759588" y="70236"/>
                  </a:cubicBezTo>
                  <a:cubicBezTo>
                    <a:pt x="4733692" y="43658"/>
                    <a:pt x="4698256" y="32074"/>
                    <a:pt x="4668953" y="27303"/>
                  </a:cubicBezTo>
                  <a:cubicBezTo>
                    <a:pt x="4659412" y="16400"/>
                    <a:pt x="4643739" y="8222"/>
                    <a:pt x="4624657" y="6178"/>
                  </a:cubicBezTo>
                  <a:cubicBezTo>
                    <a:pt x="4593310" y="2771"/>
                    <a:pt x="4566052" y="18444"/>
                    <a:pt x="4564007" y="39570"/>
                  </a:cubicBezTo>
                  <a:cubicBezTo>
                    <a:pt x="4561963" y="61377"/>
                    <a:pt x="4585814" y="81820"/>
                    <a:pt x="4616480" y="84546"/>
                  </a:cubicBezTo>
                  <a:cubicBezTo>
                    <a:pt x="4636242" y="86591"/>
                    <a:pt x="4653961" y="81139"/>
                    <a:pt x="4665545" y="71598"/>
                  </a:cubicBezTo>
                  <a:cubicBezTo>
                    <a:pt x="4686671" y="75687"/>
                    <a:pt x="4711203" y="83865"/>
                    <a:pt x="4727559" y="101583"/>
                  </a:cubicBezTo>
                  <a:cubicBezTo>
                    <a:pt x="4745958" y="119982"/>
                    <a:pt x="4753454" y="145878"/>
                    <a:pt x="4750047" y="180633"/>
                  </a:cubicBezTo>
                  <a:cubicBezTo>
                    <a:pt x="4742551" y="254912"/>
                    <a:pt x="4715974" y="366672"/>
                    <a:pt x="4663501" y="456625"/>
                  </a:cubicBezTo>
                  <a:cubicBezTo>
                    <a:pt x="4655323" y="470255"/>
                    <a:pt x="4647146" y="483203"/>
                    <a:pt x="4638968" y="494787"/>
                  </a:cubicBezTo>
                  <a:cubicBezTo>
                    <a:pt x="4629428" y="494787"/>
                    <a:pt x="4619888" y="499558"/>
                    <a:pt x="4613073" y="507054"/>
                  </a:cubicBezTo>
                  <a:cubicBezTo>
                    <a:pt x="4561963" y="567023"/>
                    <a:pt x="4499268" y="593600"/>
                    <a:pt x="4430440" y="593600"/>
                  </a:cubicBezTo>
                  <a:cubicBezTo>
                    <a:pt x="4365020" y="591555"/>
                    <a:pt x="4306414" y="562252"/>
                    <a:pt x="4257349" y="504328"/>
                  </a:cubicBezTo>
                  <a:cubicBezTo>
                    <a:pt x="4250534" y="496150"/>
                    <a:pt x="4240993" y="492062"/>
                    <a:pt x="4231453" y="492062"/>
                  </a:cubicBezTo>
                  <a:cubicBezTo>
                    <a:pt x="4223275" y="480477"/>
                    <a:pt x="4214417" y="467529"/>
                    <a:pt x="4206920" y="453900"/>
                  </a:cubicBezTo>
                  <a:cubicBezTo>
                    <a:pt x="4153766" y="363946"/>
                    <a:pt x="4126507" y="252186"/>
                    <a:pt x="4119011" y="178588"/>
                  </a:cubicBezTo>
                  <a:cubicBezTo>
                    <a:pt x="4115604" y="143834"/>
                    <a:pt x="4122419" y="117938"/>
                    <a:pt x="4140818" y="99538"/>
                  </a:cubicBezTo>
                  <a:cubicBezTo>
                    <a:pt x="4157855" y="81820"/>
                    <a:pt x="4181706" y="73643"/>
                    <a:pt x="4203513" y="69554"/>
                  </a:cubicBezTo>
                  <a:cubicBezTo>
                    <a:pt x="4214417" y="79095"/>
                    <a:pt x="4232816" y="84546"/>
                    <a:pt x="4252578" y="82502"/>
                  </a:cubicBezTo>
                  <a:cubicBezTo>
                    <a:pt x="4283926" y="79095"/>
                    <a:pt x="4307777" y="59332"/>
                    <a:pt x="4305051" y="37525"/>
                  </a:cubicBezTo>
                  <a:cubicBezTo>
                    <a:pt x="4303007" y="15718"/>
                    <a:pt x="4275748" y="726"/>
                    <a:pt x="4244401" y="4134"/>
                  </a:cubicBezTo>
                  <a:cubicBezTo>
                    <a:pt x="4225320" y="6178"/>
                    <a:pt x="4208964" y="14356"/>
                    <a:pt x="4199424" y="25259"/>
                  </a:cubicBezTo>
                  <a:cubicBezTo>
                    <a:pt x="4170121" y="30029"/>
                    <a:pt x="4135366" y="42296"/>
                    <a:pt x="4109471" y="68191"/>
                  </a:cubicBezTo>
                  <a:cubicBezTo>
                    <a:pt x="4081531" y="96131"/>
                    <a:pt x="4069946" y="134975"/>
                    <a:pt x="4075398" y="183359"/>
                  </a:cubicBezTo>
                  <a:cubicBezTo>
                    <a:pt x="4083575" y="262408"/>
                    <a:pt x="4118330" y="413012"/>
                    <a:pt x="4196698" y="520002"/>
                  </a:cubicBezTo>
                  <a:cubicBezTo>
                    <a:pt x="4194654" y="530224"/>
                    <a:pt x="4197380" y="541127"/>
                    <a:pt x="4204195" y="549986"/>
                  </a:cubicBezTo>
                  <a:cubicBezTo>
                    <a:pt x="4258712" y="614044"/>
                    <a:pt x="4319362" y="647435"/>
                    <a:pt x="4391597" y="660383"/>
                  </a:cubicBezTo>
                  <a:lnTo>
                    <a:pt x="4391597" y="928880"/>
                  </a:lnTo>
                  <a:cubicBezTo>
                    <a:pt x="4392960" y="972494"/>
                    <a:pt x="4385464" y="1027011"/>
                    <a:pt x="4318680" y="1031099"/>
                  </a:cubicBezTo>
                  <a:lnTo>
                    <a:pt x="3718992" y="1031099"/>
                  </a:lnTo>
                  <a:lnTo>
                    <a:pt x="3638579" y="673331"/>
                  </a:lnTo>
                  <a:cubicBezTo>
                    <a:pt x="3636535" y="665153"/>
                    <a:pt x="3632446" y="659020"/>
                    <a:pt x="3626313" y="654250"/>
                  </a:cubicBezTo>
                  <a:cubicBezTo>
                    <a:pt x="3620861" y="649480"/>
                    <a:pt x="3613365" y="647435"/>
                    <a:pt x="3604506" y="646754"/>
                  </a:cubicBezTo>
                  <a:lnTo>
                    <a:pt x="3603825" y="646754"/>
                  </a:lnTo>
                  <a:cubicBezTo>
                    <a:pt x="3595647" y="646754"/>
                    <a:pt x="3588151" y="649480"/>
                    <a:pt x="3582018" y="654931"/>
                  </a:cubicBezTo>
                  <a:cubicBezTo>
                    <a:pt x="3576566" y="659702"/>
                    <a:pt x="3571796" y="666516"/>
                    <a:pt x="3570433" y="674694"/>
                  </a:cubicBezTo>
                  <a:lnTo>
                    <a:pt x="3504331" y="1030418"/>
                  </a:lnTo>
                  <a:lnTo>
                    <a:pt x="3404837" y="1030418"/>
                  </a:lnTo>
                  <a:lnTo>
                    <a:pt x="3272633" y="319651"/>
                  </a:lnTo>
                  <a:cubicBezTo>
                    <a:pt x="3271270" y="311474"/>
                    <a:pt x="3267182" y="303978"/>
                    <a:pt x="3261048" y="298526"/>
                  </a:cubicBezTo>
                  <a:cubicBezTo>
                    <a:pt x="3254915" y="293074"/>
                    <a:pt x="3246738" y="290348"/>
                    <a:pt x="3238560" y="290348"/>
                  </a:cubicBezTo>
                  <a:cubicBezTo>
                    <a:pt x="3230382" y="290348"/>
                    <a:pt x="3222205" y="293756"/>
                    <a:pt x="3216072" y="298526"/>
                  </a:cubicBezTo>
                  <a:cubicBezTo>
                    <a:pt x="3209938" y="303978"/>
                    <a:pt x="3205850" y="311474"/>
                    <a:pt x="3204487" y="319651"/>
                  </a:cubicBezTo>
                  <a:lnTo>
                    <a:pt x="3060016" y="1199421"/>
                  </a:lnTo>
                  <a:lnTo>
                    <a:pt x="3046387" y="1041321"/>
                  </a:lnTo>
                  <a:cubicBezTo>
                    <a:pt x="3045706" y="1032462"/>
                    <a:pt x="3041617" y="1024285"/>
                    <a:pt x="3035484" y="1018833"/>
                  </a:cubicBezTo>
                  <a:cubicBezTo>
                    <a:pt x="3029351" y="1013381"/>
                    <a:pt x="3021173" y="1009293"/>
                    <a:pt x="3012314" y="1009293"/>
                  </a:cubicBezTo>
                  <a:lnTo>
                    <a:pt x="2970745" y="1009293"/>
                  </a:lnTo>
                  <a:lnTo>
                    <a:pt x="2970745" y="1008611"/>
                  </a:lnTo>
                  <a:lnTo>
                    <a:pt x="2938716" y="1008611"/>
                  </a:lnTo>
                  <a:lnTo>
                    <a:pt x="2909413" y="1008611"/>
                  </a:lnTo>
                  <a:lnTo>
                    <a:pt x="1420414" y="1008611"/>
                  </a:lnTo>
                  <a:lnTo>
                    <a:pt x="1399289" y="1008611"/>
                  </a:lnTo>
                  <a:lnTo>
                    <a:pt x="1380889" y="1008611"/>
                  </a:lnTo>
                  <a:cubicBezTo>
                    <a:pt x="1372030" y="1008611"/>
                    <a:pt x="1363853" y="1012018"/>
                    <a:pt x="1358401" y="1016789"/>
                  </a:cubicBezTo>
                  <a:cubicBezTo>
                    <a:pt x="1352268" y="1022240"/>
                    <a:pt x="1347498" y="1029736"/>
                    <a:pt x="1346816" y="1037914"/>
                  </a:cubicBezTo>
                  <a:lnTo>
                    <a:pt x="1250048" y="1495176"/>
                  </a:lnTo>
                  <a:lnTo>
                    <a:pt x="1083771" y="567023"/>
                  </a:lnTo>
                  <a:cubicBezTo>
                    <a:pt x="1082408" y="558845"/>
                    <a:pt x="1078319" y="551349"/>
                    <a:pt x="1072186" y="545897"/>
                  </a:cubicBezTo>
                  <a:cubicBezTo>
                    <a:pt x="1066053" y="540446"/>
                    <a:pt x="1058557" y="537720"/>
                    <a:pt x="1049698" y="537720"/>
                  </a:cubicBezTo>
                  <a:lnTo>
                    <a:pt x="1049016" y="537720"/>
                  </a:lnTo>
                  <a:lnTo>
                    <a:pt x="1048335" y="537720"/>
                  </a:lnTo>
                  <a:cubicBezTo>
                    <a:pt x="1040157" y="537720"/>
                    <a:pt x="1031980" y="541808"/>
                    <a:pt x="1025847" y="547260"/>
                  </a:cubicBezTo>
                  <a:cubicBezTo>
                    <a:pt x="1019713" y="552712"/>
                    <a:pt x="1015625" y="560889"/>
                    <a:pt x="1014943" y="569748"/>
                  </a:cubicBezTo>
                  <a:lnTo>
                    <a:pt x="978144" y="1009293"/>
                  </a:lnTo>
                  <a:lnTo>
                    <a:pt x="899094" y="1009293"/>
                  </a:lnTo>
                  <a:cubicBezTo>
                    <a:pt x="890235" y="1009293"/>
                    <a:pt x="882739" y="1012700"/>
                    <a:pt x="876606" y="1017470"/>
                  </a:cubicBezTo>
                  <a:cubicBezTo>
                    <a:pt x="870473" y="1022922"/>
                    <a:pt x="866384" y="1029736"/>
                    <a:pt x="865021" y="1038595"/>
                  </a:cubicBezTo>
                  <a:lnTo>
                    <a:pt x="805052" y="1289374"/>
                  </a:lnTo>
                  <a:lnTo>
                    <a:pt x="775068" y="1052906"/>
                  </a:lnTo>
                  <a:cubicBezTo>
                    <a:pt x="773705" y="1044729"/>
                    <a:pt x="768935" y="1037914"/>
                    <a:pt x="762801" y="1033144"/>
                  </a:cubicBezTo>
                  <a:cubicBezTo>
                    <a:pt x="756668" y="1028374"/>
                    <a:pt x="749172" y="1025648"/>
                    <a:pt x="740995" y="1025648"/>
                  </a:cubicBezTo>
                  <a:lnTo>
                    <a:pt x="3651" y="1025648"/>
                  </a:lnTo>
                  <a:lnTo>
                    <a:pt x="3651" y="1095157"/>
                  </a:lnTo>
                  <a:lnTo>
                    <a:pt x="713055" y="1095157"/>
                  </a:lnTo>
                  <a:lnTo>
                    <a:pt x="775749" y="1486999"/>
                  </a:lnTo>
                  <a:cubicBezTo>
                    <a:pt x="777794" y="1495176"/>
                    <a:pt x="781882" y="1501991"/>
                    <a:pt x="788016" y="1506761"/>
                  </a:cubicBezTo>
                  <a:cubicBezTo>
                    <a:pt x="794149" y="1511531"/>
                    <a:pt x="802326" y="1514257"/>
                    <a:pt x="810504" y="1514257"/>
                  </a:cubicBezTo>
                  <a:lnTo>
                    <a:pt x="810504" y="1514257"/>
                  </a:lnTo>
                  <a:cubicBezTo>
                    <a:pt x="818682" y="1514257"/>
                    <a:pt x="826178" y="1510850"/>
                    <a:pt x="832311" y="1506080"/>
                  </a:cubicBezTo>
                  <a:cubicBezTo>
                    <a:pt x="838444" y="1500628"/>
                    <a:pt x="842533" y="1493813"/>
                    <a:pt x="843896" y="1485636"/>
                  </a:cubicBezTo>
                  <a:lnTo>
                    <a:pt x="929079" y="1080165"/>
                  </a:lnTo>
                  <a:lnTo>
                    <a:pt x="1010173" y="1080165"/>
                  </a:lnTo>
                  <a:cubicBezTo>
                    <a:pt x="1019032" y="1080165"/>
                    <a:pt x="1027209" y="1076758"/>
                    <a:pt x="1033343" y="1071306"/>
                  </a:cubicBezTo>
                  <a:cubicBezTo>
                    <a:pt x="1039476" y="1065854"/>
                    <a:pt x="1043565" y="1057677"/>
                    <a:pt x="1044246" y="1048817"/>
                  </a:cubicBezTo>
                  <a:lnTo>
                    <a:pt x="1057875" y="890036"/>
                  </a:lnTo>
                  <a:lnTo>
                    <a:pt x="1216656" y="1740503"/>
                  </a:lnTo>
                  <a:cubicBezTo>
                    <a:pt x="1218019" y="1748681"/>
                    <a:pt x="1222108" y="1756177"/>
                    <a:pt x="1228241" y="1761629"/>
                  </a:cubicBezTo>
                  <a:cubicBezTo>
                    <a:pt x="1234375" y="1767080"/>
                    <a:pt x="1241871" y="1769806"/>
                    <a:pt x="1250730" y="1769806"/>
                  </a:cubicBezTo>
                  <a:cubicBezTo>
                    <a:pt x="1259589" y="1769806"/>
                    <a:pt x="1267085" y="1766399"/>
                    <a:pt x="1273218" y="1760947"/>
                  </a:cubicBezTo>
                  <a:cubicBezTo>
                    <a:pt x="1279351" y="1755495"/>
                    <a:pt x="1283440" y="1747999"/>
                    <a:pt x="1284803" y="1739822"/>
                  </a:cubicBezTo>
                  <a:lnTo>
                    <a:pt x="1410192" y="1078802"/>
                  </a:lnTo>
                  <a:lnTo>
                    <a:pt x="2907369" y="1078802"/>
                  </a:lnTo>
                  <a:lnTo>
                    <a:pt x="2936671" y="1078802"/>
                  </a:lnTo>
                  <a:lnTo>
                    <a:pt x="2968700" y="1078802"/>
                  </a:lnTo>
                  <a:lnTo>
                    <a:pt x="2968700" y="1078120"/>
                  </a:lnTo>
                  <a:lnTo>
                    <a:pt x="2978922" y="1078120"/>
                  </a:lnTo>
                  <a:lnTo>
                    <a:pt x="3015721" y="1497221"/>
                  </a:lnTo>
                  <a:cubicBezTo>
                    <a:pt x="3016403" y="1505398"/>
                    <a:pt x="3020492" y="1513576"/>
                    <a:pt x="3026625" y="1519027"/>
                  </a:cubicBezTo>
                  <a:cubicBezTo>
                    <a:pt x="3032758" y="1524479"/>
                    <a:pt x="3040254" y="1528568"/>
                    <a:pt x="3049113" y="1528568"/>
                  </a:cubicBezTo>
                  <a:lnTo>
                    <a:pt x="3049794" y="1528568"/>
                  </a:lnTo>
                  <a:lnTo>
                    <a:pt x="3050476" y="1528568"/>
                  </a:lnTo>
                  <a:cubicBezTo>
                    <a:pt x="3059335" y="1528568"/>
                    <a:pt x="3066831" y="1525161"/>
                    <a:pt x="3072964" y="1520390"/>
                  </a:cubicBezTo>
                  <a:cubicBezTo>
                    <a:pt x="3079097" y="1514939"/>
                    <a:pt x="3083186" y="1507443"/>
                    <a:pt x="3084549" y="1499265"/>
                  </a:cubicBezTo>
                  <a:lnTo>
                    <a:pt x="3237197" y="563615"/>
                  </a:lnTo>
                  <a:lnTo>
                    <a:pt x="3340098" y="1068580"/>
                  </a:lnTo>
                  <a:lnTo>
                    <a:pt x="3340098" y="1068580"/>
                  </a:lnTo>
                  <a:cubicBezTo>
                    <a:pt x="3341461" y="1076758"/>
                    <a:pt x="3345550" y="1084254"/>
                    <a:pt x="3351683" y="1089705"/>
                  </a:cubicBezTo>
                  <a:cubicBezTo>
                    <a:pt x="3357816" y="1095157"/>
                    <a:pt x="3365994" y="1098564"/>
                    <a:pt x="3374171" y="1098564"/>
                  </a:cubicBezTo>
                  <a:lnTo>
                    <a:pt x="3533634" y="1098564"/>
                  </a:lnTo>
                  <a:cubicBezTo>
                    <a:pt x="3541811" y="1098564"/>
                    <a:pt x="3549307" y="1095157"/>
                    <a:pt x="3555441" y="1090387"/>
                  </a:cubicBezTo>
                  <a:cubicBezTo>
                    <a:pt x="3561574" y="1085616"/>
                    <a:pt x="3565663" y="1078802"/>
                    <a:pt x="3567026" y="1069943"/>
                  </a:cubicBezTo>
                  <a:lnTo>
                    <a:pt x="3607232" y="842334"/>
                  </a:lnTo>
                  <a:lnTo>
                    <a:pt x="3656979" y="1071987"/>
                  </a:lnTo>
                  <a:cubicBezTo>
                    <a:pt x="3659023" y="1079483"/>
                    <a:pt x="3663112" y="1086298"/>
                    <a:pt x="3669245" y="1091068"/>
                  </a:cubicBezTo>
                  <a:cubicBezTo>
                    <a:pt x="3675378" y="1095838"/>
                    <a:pt x="3682875" y="1098564"/>
                    <a:pt x="3690371" y="1098564"/>
                  </a:cubicBezTo>
                  <a:cubicBezTo>
                    <a:pt x="3854603" y="1098564"/>
                    <a:pt x="4162625" y="1098564"/>
                    <a:pt x="4326858" y="1098564"/>
                  </a:cubicBezTo>
                  <a:cubicBezTo>
                    <a:pt x="4340487" y="1098564"/>
                    <a:pt x="4354798" y="1098564"/>
                    <a:pt x="4368427" y="1098564"/>
                  </a:cubicBezTo>
                  <a:cubicBezTo>
                    <a:pt x="4405226" y="1098564"/>
                    <a:pt x="4459744" y="1066536"/>
                    <a:pt x="4459744" y="1015426"/>
                  </a:cubicBezTo>
                  <a:lnTo>
                    <a:pt x="4459744" y="659020"/>
                  </a:lnTo>
                  <a:cubicBezTo>
                    <a:pt x="4532660" y="646072"/>
                    <a:pt x="4611710" y="615407"/>
                    <a:pt x="4665545" y="552030"/>
                  </a:cubicBezTo>
                  <a:cubicBezTo>
                    <a:pt x="4672360" y="543171"/>
                    <a:pt x="4675086" y="532268"/>
                    <a:pt x="4673042" y="522046"/>
                  </a:cubicBezTo>
                  <a:cubicBezTo>
                    <a:pt x="4752091" y="414375"/>
                    <a:pt x="4786846" y="264453"/>
                    <a:pt x="4794342" y="184721"/>
                  </a:cubicBezTo>
                  <a:close/>
                </a:path>
              </a:pathLst>
            </a:custGeom>
            <a:solidFill>
              <a:schemeClr val="accent1"/>
            </a:solidFill>
            <a:ln w="68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C36593EB-5869-4A8C-80A1-C05AA0B24BF0}"/>
                </a:ext>
              </a:extLst>
            </p:cNvPr>
            <p:cNvGrpSpPr/>
            <p:nvPr/>
          </p:nvGrpSpPr>
          <p:grpSpPr>
            <a:xfrm>
              <a:off x="477110" y="5658084"/>
              <a:ext cx="655351" cy="517912"/>
              <a:chOff x="6456816" y="5667609"/>
              <a:chExt cx="655351" cy="517912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063A0A4C-2BF4-47D2-AFFF-A22E96B3C12D}"/>
                  </a:ext>
                </a:extLst>
              </p:cNvPr>
              <p:cNvSpPr/>
              <p:nvPr/>
            </p:nvSpPr>
            <p:spPr>
              <a:xfrm>
                <a:off x="6456816" y="5667609"/>
                <a:ext cx="517913" cy="517912"/>
              </a:xfrm>
              <a:custGeom>
                <a:avLst/>
                <a:gdLst>
                  <a:gd name="connsiteX0" fmla="*/ 460475 w 517912"/>
                  <a:gd name="connsiteY0" fmla="*/ 259443 h 517912"/>
                  <a:gd name="connsiteX1" fmla="*/ 259443 w 517912"/>
                  <a:gd name="connsiteY1" fmla="*/ 460475 h 517912"/>
                  <a:gd name="connsiteX2" fmla="*/ 58411 w 517912"/>
                  <a:gd name="connsiteY2" fmla="*/ 259443 h 517912"/>
                  <a:gd name="connsiteX3" fmla="*/ 259443 w 517912"/>
                  <a:gd name="connsiteY3" fmla="*/ 58411 h 517912"/>
                  <a:gd name="connsiteX4" fmla="*/ 460475 w 517912"/>
                  <a:gd name="connsiteY4" fmla="*/ 259443 h 517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7912" h="517912">
                    <a:moveTo>
                      <a:pt x="460475" y="259443"/>
                    </a:moveTo>
                    <a:cubicBezTo>
                      <a:pt x="460475" y="370470"/>
                      <a:pt x="370470" y="460475"/>
                      <a:pt x="259443" y="460475"/>
                    </a:cubicBezTo>
                    <a:cubicBezTo>
                      <a:pt x="148416" y="460475"/>
                      <a:pt x="58411" y="370470"/>
                      <a:pt x="58411" y="259443"/>
                    </a:cubicBezTo>
                    <a:cubicBezTo>
                      <a:pt x="58411" y="148416"/>
                      <a:pt x="148416" y="58411"/>
                      <a:pt x="259443" y="58411"/>
                    </a:cubicBezTo>
                    <a:cubicBezTo>
                      <a:pt x="370470" y="58411"/>
                      <a:pt x="460475" y="148416"/>
                      <a:pt x="460475" y="259443"/>
                    </a:cubicBezTo>
                    <a:close/>
                  </a:path>
                </a:pathLst>
              </a:custGeom>
              <a:noFill/>
              <a:ln w="108857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Rectangle: Rounded Corners 9">
                <a:extLst>
                  <a:ext uri="{FF2B5EF4-FFF2-40B4-BE49-F238E27FC236}">
                    <a16:creationId xmlns:a16="http://schemas.microsoft.com/office/drawing/2014/main" id="{C3DAC375-EEBC-4131-8F69-CD653EE61E82}"/>
                  </a:ext>
                </a:extLst>
              </p:cNvPr>
              <p:cNvSpPr/>
              <p:nvPr/>
            </p:nvSpPr>
            <p:spPr>
              <a:xfrm>
                <a:off x="6913640" y="5874290"/>
                <a:ext cx="198527" cy="129467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C9A4658B-18D9-47F9-8999-4B217D15FD5B}"/>
                </a:ext>
              </a:extLst>
            </p:cNvPr>
            <p:cNvSpPr/>
            <p:nvPr/>
          </p:nvSpPr>
          <p:spPr>
            <a:xfrm>
              <a:off x="995023" y="5898145"/>
              <a:ext cx="6479203" cy="6533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959607F-C050-4355-908E-D24DD45D9D08}"/>
              </a:ext>
            </a:extLst>
          </p:cNvPr>
          <p:cNvGrpSpPr/>
          <p:nvPr userDrawn="1"/>
        </p:nvGrpSpPr>
        <p:grpSpPr>
          <a:xfrm rot="10800000" flipV="1">
            <a:off x="260625" y="4424466"/>
            <a:ext cx="4179095" cy="646716"/>
            <a:chOff x="477110" y="4905446"/>
            <a:chExt cx="11078677" cy="1714429"/>
          </a:xfrm>
        </p:grpSpPr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0EA74116-9898-4A6A-84F3-F61BBB7993C6}"/>
                </a:ext>
              </a:extLst>
            </p:cNvPr>
            <p:cNvSpPr/>
            <p:nvPr/>
          </p:nvSpPr>
          <p:spPr>
            <a:xfrm>
              <a:off x="6913640" y="4905446"/>
              <a:ext cx="4642147" cy="1714429"/>
            </a:xfrm>
            <a:custGeom>
              <a:avLst/>
              <a:gdLst>
                <a:gd name="connsiteX0" fmla="*/ 4794342 w 4797505"/>
                <a:gd name="connsiteY0" fmla="*/ 184721 h 1771805"/>
                <a:gd name="connsiteX1" fmla="*/ 4759588 w 4797505"/>
                <a:gd name="connsiteY1" fmla="*/ 70236 h 1771805"/>
                <a:gd name="connsiteX2" fmla="*/ 4668953 w 4797505"/>
                <a:gd name="connsiteY2" fmla="*/ 27303 h 1771805"/>
                <a:gd name="connsiteX3" fmla="*/ 4624657 w 4797505"/>
                <a:gd name="connsiteY3" fmla="*/ 6178 h 1771805"/>
                <a:gd name="connsiteX4" fmla="*/ 4564007 w 4797505"/>
                <a:gd name="connsiteY4" fmla="*/ 39570 h 1771805"/>
                <a:gd name="connsiteX5" fmla="*/ 4616480 w 4797505"/>
                <a:gd name="connsiteY5" fmla="*/ 84546 h 1771805"/>
                <a:gd name="connsiteX6" fmla="*/ 4665545 w 4797505"/>
                <a:gd name="connsiteY6" fmla="*/ 71598 h 1771805"/>
                <a:gd name="connsiteX7" fmla="*/ 4727559 w 4797505"/>
                <a:gd name="connsiteY7" fmla="*/ 101583 h 1771805"/>
                <a:gd name="connsiteX8" fmla="*/ 4750047 w 4797505"/>
                <a:gd name="connsiteY8" fmla="*/ 180633 h 1771805"/>
                <a:gd name="connsiteX9" fmla="*/ 4663501 w 4797505"/>
                <a:gd name="connsiteY9" fmla="*/ 456625 h 1771805"/>
                <a:gd name="connsiteX10" fmla="*/ 4638968 w 4797505"/>
                <a:gd name="connsiteY10" fmla="*/ 494787 h 1771805"/>
                <a:gd name="connsiteX11" fmla="*/ 4613073 w 4797505"/>
                <a:gd name="connsiteY11" fmla="*/ 507054 h 1771805"/>
                <a:gd name="connsiteX12" fmla="*/ 4430440 w 4797505"/>
                <a:gd name="connsiteY12" fmla="*/ 593600 h 1771805"/>
                <a:gd name="connsiteX13" fmla="*/ 4257349 w 4797505"/>
                <a:gd name="connsiteY13" fmla="*/ 504328 h 1771805"/>
                <a:gd name="connsiteX14" fmla="*/ 4231453 w 4797505"/>
                <a:gd name="connsiteY14" fmla="*/ 492062 h 1771805"/>
                <a:gd name="connsiteX15" fmla="*/ 4206920 w 4797505"/>
                <a:gd name="connsiteY15" fmla="*/ 453900 h 1771805"/>
                <a:gd name="connsiteX16" fmla="*/ 4119011 w 4797505"/>
                <a:gd name="connsiteY16" fmla="*/ 178588 h 1771805"/>
                <a:gd name="connsiteX17" fmla="*/ 4140818 w 4797505"/>
                <a:gd name="connsiteY17" fmla="*/ 99538 h 1771805"/>
                <a:gd name="connsiteX18" fmla="*/ 4203513 w 4797505"/>
                <a:gd name="connsiteY18" fmla="*/ 69554 h 1771805"/>
                <a:gd name="connsiteX19" fmla="*/ 4252578 w 4797505"/>
                <a:gd name="connsiteY19" fmla="*/ 82502 h 1771805"/>
                <a:gd name="connsiteX20" fmla="*/ 4305051 w 4797505"/>
                <a:gd name="connsiteY20" fmla="*/ 37525 h 1771805"/>
                <a:gd name="connsiteX21" fmla="*/ 4244401 w 4797505"/>
                <a:gd name="connsiteY21" fmla="*/ 4134 h 1771805"/>
                <a:gd name="connsiteX22" fmla="*/ 4199424 w 4797505"/>
                <a:gd name="connsiteY22" fmla="*/ 25259 h 1771805"/>
                <a:gd name="connsiteX23" fmla="*/ 4109471 w 4797505"/>
                <a:gd name="connsiteY23" fmla="*/ 68191 h 1771805"/>
                <a:gd name="connsiteX24" fmla="*/ 4075398 w 4797505"/>
                <a:gd name="connsiteY24" fmla="*/ 183359 h 1771805"/>
                <a:gd name="connsiteX25" fmla="*/ 4196698 w 4797505"/>
                <a:gd name="connsiteY25" fmla="*/ 520002 h 1771805"/>
                <a:gd name="connsiteX26" fmla="*/ 4204195 w 4797505"/>
                <a:gd name="connsiteY26" fmla="*/ 549986 h 1771805"/>
                <a:gd name="connsiteX27" fmla="*/ 4391597 w 4797505"/>
                <a:gd name="connsiteY27" fmla="*/ 660383 h 1771805"/>
                <a:gd name="connsiteX28" fmla="*/ 4391597 w 4797505"/>
                <a:gd name="connsiteY28" fmla="*/ 928880 h 1771805"/>
                <a:gd name="connsiteX29" fmla="*/ 4318680 w 4797505"/>
                <a:gd name="connsiteY29" fmla="*/ 1031099 h 1771805"/>
                <a:gd name="connsiteX30" fmla="*/ 3718992 w 4797505"/>
                <a:gd name="connsiteY30" fmla="*/ 1031099 h 1771805"/>
                <a:gd name="connsiteX31" fmla="*/ 3638579 w 4797505"/>
                <a:gd name="connsiteY31" fmla="*/ 673331 h 1771805"/>
                <a:gd name="connsiteX32" fmla="*/ 3626313 w 4797505"/>
                <a:gd name="connsiteY32" fmla="*/ 654250 h 1771805"/>
                <a:gd name="connsiteX33" fmla="*/ 3604506 w 4797505"/>
                <a:gd name="connsiteY33" fmla="*/ 646754 h 1771805"/>
                <a:gd name="connsiteX34" fmla="*/ 3603825 w 4797505"/>
                <a:gd name="connsiteY34" fmla="*/ 646754 h 1771805"/>
                <a:gd name="connsiteX35" fmla="*/ 3582018 w 4797505"/>
                <a:gd name="connsiteY35" fmla="*/ 654931 h 1771805"/>
                <a:gd name="connsiteX36" fmla="*/ 3570433 w 4797505"/>
                <a:gd name="connsiteY36" fmla="*/ 674694 h 1771805"/>
                <a:gd name="connsiteX37" fmla="*/ 3504331 w 4797505"/>
                <a:gd name="connsiteY37" fmla="*/ 1030418 h 1771805"/>
                <a:gd name="connsiteX38" fmla="*/ 3404837 w 4797505"/>
                <a:gd name="connsiteY38" fmla="*/ 1030418 h 1771805"/>
                <a:gd name="connsiteX39" fmla="*/ 3272633 w 4797505"/>
                <a:gd name="connsiteY39" fmla="*/ 319651 h 1771805"/>
                <a:gd name="connsiteX40" fmla="*/ 3261048 w 4797505"/>
                <a:gd name="connsiteY40" fmla="*/ 298526 h 1771805"/>
                <a:gd name="connsiteX41" fmla="*/ 3238560 w 4797505"/>
                <a:gd name="connsiteY41" fmla="*/ 290348 h 1771805"/>
                <a:gd name="connsiteX42" fmla="*/ 3216072 w 4797505"/>
                <a:gd name="connsiteY42" fmla="*/ 298526 h 1771805"/>
                <a:gd name="connsiteX43" fmla="*/ 3204487 w 4797505"/>
                <a:gd name="connsiteY43" fmla="*/ 319651 h 1771805"/>
                <a:gd name="connsiteX44" fmla="*/ 3060016 w 4797505"/>
                <a:gd name="connsiteY44" fmla="*/ 1199421 h 1771805"/>
                <a:gd name="connsiteX45" fmla="*/ 3046387 w 4797505"/>
                <a:gd name="connsiteY45" fmla="*/ 1041321 h 1771805"/>
                <a:gd name="connsiteX46" fmla="*/ 3035484 w 4797505"/>
                <a:gd name="connsiteY46" fmla="*/ 1018833 h 1771805"/>
                <a:gd name="connsiteX47" fmla="*/ 3012314 w 4797505"/>
                <a:gd name="connsiteY47" fmla="*/ 1009293 h 1771805"/>
                <a:gd name="connsiteX48" fmla="*/ 2970745 w 4797505"/>
                <a:gd name="connsiteY48" fmla="*/ 1009293 h 1771805"/>
                <a:gd name="connsiteX49" fmla="*/ 2970745 w 4797505"/>
                <a:gd name="connsiteY49" fmla="*/ 1008611 h 1771805"/>
                <a:gd name="connsiteX50" fmla="*/ 2938716 w 4797505"/>
                <a:gd name="connsiteY50" fmla="*/ 1008611 h 1771805"/>
                <a:gd name="connsiteX51" fmla="*/ 2909413 w 4797505"/>
                <a:gd name="connsiteY51" fmla="*/ 1008611 h 1771805"/>
                <a:gd name="connsiteX52" fmla="*/ 1420414 w 4797505"/>
                <a:gd name="connsiteY52" fmla="*/ 1008611 h 1771805"/>
                <a:gd name="connsiteX53" fmla="*/ 1399289 w 4797505"/>
                <a:gd name="connsiteY53" fmla="*/ 1008611 h 1771805"/>
                <a:gd name="connsiteX54" fmla="*/ 1380889 w 4797505"/>
                <a:gd name="connsiteY54" fmla="*/ 1008611 h 1771805"/>
                <a:gd name="connsiteX55" fmla="*/ 1358401 w 4797505"/>
                <a:gd name="connsiteY55" fmla="*/ 1016789 h 1771805"/>
                <a:gd name="connsiteX56" fmla="*/ 1346816 w 4797505"/>
                <a:gd name="connsiteY56" fmla="*/ 1037914 h 1771805"/>
                <a:gd name="connsiteX57" fmla="*/ 1250048 w 4797505"/>
                <a:gd name="connsiteY57" fmla="*/ 1495176 h 1771805"/>
                <a:gd name="connsiteX58" fmla="*/ 1083771 w 4797505"/>
                <a:gd name="connsiteY58" fmla="*/ 567023 h 1771805"/>
                <a:gd name="connsiteX59" fmla="*/ 1072186 w 4797505"/>
                <a:gd name="connsiteY59" fmla="*/ 545897 h 1771805"/>
                <a:gd name="connsiteX60" fmla="*/ 1049698 w 4797505"/>
                <a:gd name="connsiteY60" fmla="*/ 537720 h 1771805"/>
                <a:gd name="connsiteX61" fmla="*/ 1049016 w 4797505"/>
                <a:gd name="connsiteY61" fmla="*/ 537720 h 1771805"/>
                <a:gd name="connsiteX62" fmla="*/ 1048335 w 4797505"/>
                <a:gd name="connsiteY62" fmla="*/ 537720 h 1771805"/>
                <a:gd name="connsiteX63" fmla="*/ 1025847 w 4797505"/>
                <a:gd name="connsiteY63" fmla="*/ 547260 h 1771805"/>
                <a:gd name="connsiteX64" fmla="*/ 1014943 w 4797505"/>
                <a:gd name="connsiteY64" fmla="*/ 569748 h 1771805"/>
                <a:gd name="connsiteX65" fmla="*/ 978144 w 4797505"/>
                <a:gd name="connsiteY65" fmla="*/ 1009293 h 1771805"/>
                <a:gd name="connsiteX66" fmla="*/ 899094 w 4797505"/>
                <a:gd name="connsiteY66" fmla="*/ 1009293 h 1771805"/>
                <a:gd name="connsiteX67" fmla="*/ 876606 w 4797505"/>
                <a:gd name="connsiteY67" fmla="*/ 1017470 h 1771805"/>
                <a:gd name="connsiteX68" fmla="*/ 865021 w 4797505"/>
                <a:gd name="connsiteY68" fmla="*/ 1038595 h 1771805"/>
                <a:gd name="connsiteX69" fmla="*/ 805052 w 4797505"/>
                <a:gd name="connsiteY69" fmla="*/ 1289374 h 1771805"/>
                <a:gd name="connsiteX70" fmla="*/ 775068 w 4797505"/>
                <a:gd name="connsiteY70" fmla="*/ 1052906 h 1771805"/>
                <a:gd name="connsiteX71" fmla="*/ 762801 w 4797505"/>
                <a:gd name="connsiteY71" fmla="*/ 1033144 h 1771805"/>
                <a:gd name="connsiteX72" fmla="*/ 740995 w 4797505"/>
                <a:gd name="connsiteY72" fmla="*/ 1025648 h 1771805"/>
                <a:gd name="connsiteX73" fmla="*/ 3651 w 4797505"/>
                <a:gd name="connsiteY73" fmla="*/ 1025648 h 1771805"/>
                <a:gd name="connsiteX74" fmla="*/ 3651 w 4797505"/>
                <a:gd name="connsiteY74" fmla="*/ 1095157 h 1771805"/>
                <a:gd name="connsiteX75" fmla="*/ 713055 w 4797505"/>
                <a:gd name="connsiteY75" fmla="*/ 1095157 h 1771805"/>
                <a:gd name="connsiteX76" fmla="*/ 775749 w 4797505"/>
                <a:gd name="connsiteY76" fmla="*/ 1486999 h 1771805"/>
                <a:gd name="connsiteX77" fmla="*/ 788016 w 4797505"/>
                <a:gd name="connsiteY77" fmla="*/ 1506761 h 1771805"/>
                <a:gd name="connsiteX78" fmla="*/ 810504 w 4797505"/>
                <a:gd name="connsiteY78" fmla="*/ 1514257 h 1771805"/>
                <a:gd name="connsiteX79" fmla="*/ 810504 w 4797505"/>
                <a:gd name="connsiteY79" fmla="*/ 1514257 h 1771805"/>
                <a:gd name="connsiteX80" fmla="*/ 832311 w 4797505"/>
                <a:gd name="connsiteY80" fmla="*/ 1506080 h 1771805"/>
                <a:gd name="connsiteX81" fmla="*/ 843896 w 4797505"/>
                <a:gd name="connsiteY81" fmla="*/ 1485636 h 1771805"/>
                <a:gd name="connsiteX82" fmla="*/ 929079 w 4797505"/>
                <a:gd name="connsiteY82" fmla="*/ 1080165 h 1771805"/>
                <a:gd name="connsiteX83" fmla="*/ 1010173 w 4797505"/>
                <a:gd name="connsiteY83" fmla="*/ 1080165 h 1771805"/>
                <a:gd name="connsiteX84" fmla="*/ 1033343 w 4797505"/>
                <a:gd name="connsiteY84" fmla="*/ 1071306 h 1771805"/>
                <a:gd name="connsiteX85" fmla="*/ 1044246 w 4797505"/>
                <a:gd name="connsiteY85" fmla="*/ 1048817 h 1771805"/>
                <a:gd name="connsiteX86" fmla="*/ 1057875 w 4797505"/>
                <a:gd name="connsiteY86" fmla="*/ 890036 h 1771805"/>
                <a:gd name="connsiteX87" fmla="*/ 1216656 w 4797505"/>
                <a:gd name="connsiteY87" fmla="*/ 1740503 h 1771805"/>
                <a:gd name="connsiteX88" fmla="*/ 1228241 w 4797505"/>
                <a:gd name="connsiteY88" fmla="*/ 1761629 h 1771805"/>
                <a:gd name="connsiteX89" fmla="*/ 1250730 w 4797505"/>
                <a:gd name="connsiteY89" fmla="*/ 1769806 h 1771805"/>
                <a:gd name="connsiteX90" fmla="*/ 1273218 w 4797505"/>
                <a:gd name="connsiteY90" fmla="*/ 1760947 h 1771805"/>
                <a:gd name="connsiteX91" fmla="*/ 1284803 w 4797505"/>
                <a:gd name="connsiteY91" fmla="*/ 1739822 h 1771805"/>
                <a:gd name="connsiteX92" fmla="*/ 1410192 w 4797505"/>
                <a:gd name="connsiteY92" fmla="*/ 1078802 h 1771805"/>
                <a:gd name="connsiteX93" fmla="*/ 2907369 w 4797505"/>
                <a:gd name="connsiteY93" fmla="*/ 1078802 h 1771805"/>
                <a:gd name="connsiteX94" fmla="*/ 2936671 w 4797505"/>
                <a:gd name="connsiteY94" fmla="*/ 1078802 h 1771805"/>
                <a:gd name="connsiteX95" fmla="*/ 2968700 w 4797505"/>
                <a:gd name="connsiteY95" fmla="*/ 1078802 h 1771805"/>
                <a:gd name="connsiteX96" fmla="*/ 2968700 w 4797505"/>
                <a:gd name="connsiteY96" fmla="*/ 1078120 h 1771805"/>
                <a:gd name="connsiteX97" fmla="*/ 2978922 w 4797505"/>
                <a:gd name="connsiteY97" fmla="*/ 1078120 h 1771805"/>
                <a:gd name="connsiteX98" fmla="*/ 3015721 w 4797505"/>
                <a:gd name="connsiteY98" fmla="*/ 1497221 h 1771805"/>
                <a:gd name="connsiteX99" fmla="*/ 3026625 w 4797505"/>
                <a:gd name="connsiteY99" fmla="*/ 1519027 h 1771805"/>
                <a:gd name="connsiteX100" fmla="*/ 3049113 w 4797505"/>
                <a:gd name="connsiteY100" fmla="*/ 1528568 h 1771805"/>
                <a:gd name="connsiteX101" fmla="*/ 3049794 w 4797505"/>
                <a:gd name="connsiteY101" fmla="*/ 1528568 h 1771805"/>
                <a:gd name="connsiteX102" fmla="*/ 3050476 w 4797505"/>
                <a:gd name="connsiteY102" fmla="*/ 1528568 h 1771805"/>
                <a:gd name="connsiteX103" fmla="*/ 3072964 w 4797505"/>
                <a:gd name="connsiteY103" fmla="*/ 1520390 h 1771805"/>
                <a:gd name="connsiteX104" fmla="*/ 3084549 w 4797505"/>
                <a:gd name="connsiteY104" fmla="*/ 1499265 h 1771805"/>
                <a:gd name="connsiteX105" fmla="*/ 3237197 w 4797505"/>
                <a:gd name="connsiteY105" fmla="*/ 563615 h 1771805"/>
                <a:gd name="connsiteX106" fmla="*/ 3340098 w 4797505"/>
                <a:gd name="connsiteY106" fmla="*/ 1068580 h 1771805"/>
                <a:gd name="connsiteX107" fmla="*/ 3340098 w 4797505"/>
                <a:gd name="connsiteY107" fmla="*/ 1068580 h 1771805"/>
                <a:gd name="connsiteX108" fmla="*/ 3351683 w 4797505"/>
                <a:gd name="connsiteY108" fmla="*/ 1089705 h 1771805"/>
                <a:gd name="connsiteX109" fmla="*/ 3374171 w 4797505"/>
                <a:gd name="connsiteY109" fmla="*/ 1098564 h 1771805"/>
                <a:gd name="connsiteX110" fmla="*/ 3533634 w 4797505"/>
                <a:gd name="connsiteY110" fmla="*/ 1098564 h 1771805"/>
                <a:gd name="connsiteX111" fmla="*/ 3555441 w 4797505"/>
                <a:gd name="connsiteY111" fmla="*/ 1090387 h 1771805"/>
                <a:gd name="connsiteX112" fmla="*/ 3567026 w 4797505"/>
                <a:gd name="connsiteY112" fmla="*/ 1069943 h 1771805"/>
                <a:gd name="connsiteX113" fmla="*/ 3607232 w 4797505"/>
                <a:gd name="connsiteY113" fmla="*/ 842334 h 1771805"/>
                <a:gd name="connsiteX114" fmla="*/ 3656979 w 4797505"/>
                <a:gd name="connsiteY114" fmla="*/ 1071987 h 1771805"/>
                <a:gd name="connsiteX115" fmla="*/ 3669245 w 4797505"/>
                <a:gd name="connsiteY115" fmla="*/ 1091068 h 1771805"/>
                <a:gd name="connsiteX116" fmla="*/ 3690371 w 4797505"/>
                <a:gd name="connsiteY116" fmla="*/ 1098564 h 1771805"/>
                <a:gd name="connsiteX117" fmla="*/ 4326858 w 4797505"/>
                <a:gd name="connsiteY117" fmla="*/ 1098564 h 1771805"/>
                <a:gd name="connsiteX118" fmla="*/ 4368427 w 4797505"/>
                <a:gd name="connsiteY118" fmla="*/ 1098564 h 1771805"/>
                <a:gd name="connsiteX119" fmla="*/ 4459744 w 4797505"/>
                <a:gd name="connsiteY119" fmla="*/ 1015426 h 1771805"/>
                <a:gd name="connsiteX120" fmla="*/ 4459744 w 4797505"/>
                <a:gd name="connsiteY120" fmla="*/ 659020 h 1771805"/>
                <a:gd name="connsiteX121" fmla="*/ 4665545 w 4797505"/>
                <a:gd name="connsiteY121" fmla="*/ 552030 h 1771805"/>
                <a:gd name="connsiteX122" fmla="*/ 4673042 w 4797505"/>
                <a:gd name="connsiteY122" fmla="*/ 522046 h 1771805"/>
                <a:gd name="connsiteX123" fmla="*/ 4794342 w 4797505"/>
                <a:gd name="connsiteY123" fmla="*/ 184721 h 177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4797505" h="1771805">
                  <a:moveTo>
                    <a:pt x="4794342" y="184721"/>
                  </a:moveTo>
                  <a:cubicBezTo>
                    <a:pt x="4799112" y="137019"/>
                    <a:pt x="4787527" y="98176"/>
                    <a:pt x="4759588" y="70236"/>
                  </a:cubicBezTo>
                  <a:cubicBezTo>
                    <a:pt x="4733692" y="43658"/>
                    <a:pt x="4698256" y="32074"/>
                    <a:pt x="4668953" y="27303"/>
                  </a:cubicBezTo>
                  <a:cubicBezTo>
                    <a:pt x="4659412" y="16400"/>
                    <a:pt x="4643739" y="8222"/>
                    <a:pt x="4624657" y="6178"/>
                  </a:cubicBezTo>
                  <a:cubicBezTo>
                    <a:pt x="4593310" y="2771"/>
                    <a:pt x="4566052" y="18444"/>
                    <a:pt x="4564007" y="39570"/>
                  </a:cubicBezTo>
                  <a:cubicBezTo>
                    <a:pt x="4561963" y="61377"/>
                    <a:pt x="4585814" y="81820"/>
                    <a:pt x="4616480" y="84546"/>
                  </a:cubicBezTo>
                  <a:cubicBezTo>
                    <a:pt x="4636242" y="86591"/>
                    <a:pt x="4653961" y="81139"/>
                    <a:pt x="4665545" y="71598"/>
                  </a:cubicBezTo>
                  <a:cubicBezTo>
                    <a:pt x="4686671" y="75687"/>
                    <a:pt x="4711203" y="83865"/>
                    <a:pt x="4727559" y="101583"/>
                  </a:cubicBezTo>
                  <a:cubicBezTo>
                    <a:pt x="4745958" y="119982"/>
                    <a:pt x="4753454" y="145878"/>
                    <a:pt x="4750047" y="180633"/>
                  </a:cubicBezTo>
                  <a:cubicBezTo>
                    <a:pt x="4742551" y="254912"/>
                    <a:pt x="4715974" y="366672"/>
                    <a:pt x="4663501" y="456625"/>
                  </a:cubicBezTo>
                  <a:cubicBezTo>
                    <a:pt x="4655323" y="470255"/>
                    <a:pt x="4647146" y="483203"/>
                    <a:pt x="4638968" y="494787"/>
                  </a:cubicBezTo>
                  <a:cubicBezTo>
                    <a:pt x="4629428" y="494787"/>
                    <a:pt x="4619888" y="499558"/>
                    <a:pt x="4613073" y="507054"/>
                  </a:cubicBezTo>
                  <a:cubicBezTo>
                    <a:pt x="4561963" y="567023"/>
                    <a:pt x="4499268" y="593600"/>
                    <a:pt x="4430440" y="593600"/>
                  </a:cubicBezTo>
                  <a:cubicBezTo>
                    <a:pt x="4365020" y="591555"/>
                    <a:pt x="4306414" y="562252"/>
                    <a:pt x="4257349" y="504328"/>
                  </a:cubicBezTo>
                  <a:cubicBezTo>
                    <a:pt x="4250534" y="496150"/>
                    <a:pt x="4240993" y="492062"/>
                    <a:pt x="4231453" y="492062"/>
                  </a:cubicBezTo>
                  <a:cubicBezTo>
                    <a:pt x="4223275" y="480477"/>
                    <a:pt x="4214417" y="467529"/>
                    <a:pt x="4206920" y="453900"/>
                  </a:cubicBezTo>
                  <a:cubicBezTo>
                    <a:pt x="4153766" y="363946"/>
                    <a:pt x="4126507" y="252186"/>
                    <a:pt x="4119011" y="178588"/>
                  </a:cubicBezTo>
                  <a:cubicBezTo>
                    <a:pt x="4115604" y="143834"/>
                    <a:pt x="4122419" y="117938"/>
                    <a:pt x="4140818" y="99538"/>
                  </a:cubicBezTo>
                  <a:cubicBezTo>
                    <a:pt x="4157855" y="81820"/>
                    <a:pt x="4181706" y="73643"/>
                    <a:pt x="4203513" y="69554"/>
                  </a:cubicBezTo>
                  <a:cubicBezTo>
                    <a:pt x="4214417" y="79095"/>
                    <a:pt x="4232816" y="84546"/>
                    <a:pt x="4252578" y="82502"/>
                  </a:cubicBezTo>
                  <a:cubicBezTo>
                    <a:pt x="4283926" y="79095"/>
                    <a:pt x="4307777" y="59332"/>
                    <a:pt x="4305051" y="37525"/>
                  </a:cubicBezTo>
                  <a:cubicBezTo>
                    <a:pt x="4303007" y="15718"/>
                    <a:pt x="4275748" y="726"/>
                    <a:pt x="4244401" y="4134"/>
                  </a:cubicBezTo>
                  <a:cubicBezTo>
                    <a:pt x="4225320" y="6178"/>
                    <a:pt x="4208964" y="14356"/>
                    <a:pt x="4199424" y="25259"/>
                  </a:cubicBezTo>
                  <a:cubicBezTo>
                    <a:pt x="4170121" y="30029"/>
                    <a:pt x="4135366" y="42296"/>
                    <a:pt x="4109471" y="68191"/>
                  </a:cubicBezTo>
                  <a:cubicBezTo>
                    <a:pt x="4081531" y="96131"/>
                    <a:pt x="4069946" y="134975"/>
                    <a:pt x="4075398" y="183359"/>
                  </a:cubicBezTo>
                  <a:cubicBezTo>
                    <a:pt x="4083575" y="262408"/>
                    <a:pt x="4118330" y="413012"/>
                    <a:pt x="4196698" y="520002"/>
                  </a:cubicBezTo>
                  <a:cubicBezTo>
                    <a:pt x="4194654" y="530224"/>
                    <a:pt x="4197380" y="541127"/>
                    <a:pt x="4204195" y="549986"/>
                  </a:cubicBezTo>
                  <a:cubicBezTo>
                    <a:pt x="4258712" y="614044"/>
                    <a:pt x="4319362" y="647435"/>
                    <a:pt x="4391597" y="660383"/>
                  </a:cubicBezTo>
                  <a:lnTo>
                    <a:pt x="4391597" y="928880"/>
                  </a:lnTo>
                  <a:cubicBezTo>
                    <a:pt x="4392960" y="972494"/>
                    <a:pt x="4385464" y="1027011"/>
                    <a:pt x="4318680" y="1031099"/>
                  </a:cubicBezTo>
                  <a:lnTo>
                    <a:pt x="3718992" y="1031099"/>
                  </a:lnTo>
                  <a:lnTo>
                    <a:pt x="3638579" y="673331"/>
                  </a:lnTo>
                  <a:cubicBezTo>
                    <a:pt x="3636535" y="665153"/>
                    <a:pt x="3632446" y="659020"/>
                    <a:pt x="3626313" y="654250"/>
                  </a:cubicBezTo>
                  <a:cubicBezTo>
                    <a:pt x="3620861" y="649480"/>
                    <a:pt x="3613365" y="647435"/>
                    <a:pt x="3604506" y="646754"/>
                  </a:cubicBezTo>
                  <a:lnTo>
                    <a:pt x="3603825" y="646754"/>
                  </a:lnTo>
                  <a:cubicBezTo>
                    <a:pt x="3595647" y="646754"/>
                    <a:pt x="3588151" y="649480"/>
                    <a:pt x="3582018" y="654931"/>
                  </a:cubicBezTo>
                  <a:cubicBezTo>
                    <a:pt x="3576566" y="659702"/>
                    <a:pt x="3571796" y="666516"/>
                    <a:pt x="3570433" y="674694"/>
                  </a:cubicBezTo>
                  <a:lnTo>
                    <a:pt x="3504331" y="1030418"/>
                  </a:lnTo>
                  <a:lnTo>
                    <a:pt x="3404837" y="1030418"/>
                  </a:lnTo>
                  <a:lnTo>
                    <a:pt x="3272633" y="319651"/>
                  </a:lnTo>
                  <a:cubicBezTo>
                    <a:pt x="3271270" y="311474"/>
                    <a:pt x="3267182" y="303978"/>
                    <a:pt x="3261048" y="298526"/>
                  </a:cubicBezTo>
                  <a:cubicBezTo>
                    <a:pt x="3254915" y="293074"/>
                    <a:pt x="3246738" y="290348"/>
                    <a:pt x="3238560" y="290348"/>
                  </a:cubicBezTo>
                  <a:cubicBezTo>
                    <a:pt x="3230382" y="290348"/>
                    <a:pt x="3222205" y="293756"/>
                    <a:pt x="3216072" y="298526"/>
                  </a:cubicBezTo>
                  <a:cubicBezTo>
                    <a:pt x="3209938" y="303978"/>
                    <a:pt x="3205850" y="311474"/>
                    <a:pt x="3204487" y="319651"/>
                  </a:cubicBezTo>
                  <a:lnTo>
                    <a:pt x="3060016" y="1199421"/>
                  </a:lnTo>
                  <a:lnTo>
                    <a:pt x="3046387" y="1041321"/>
                  </a:lnTo>
                  <a:cubicBezTo>
                    <a:pt x="3045706" y="1032462"/>
                    <a:pt x="3041617" y="1024285"/>
                    <a:pt x="3035484" y="1018833"/>
                  </a:cubicBezTo>
                  <a:cubicBezTo>
                    <a:pt x="3029351" y="1013381"/>
                    <a:pt x="3021173" y="1009293"/>
                    <a:pt x="3012314" y="1009293"/>
                  </a:cubicBezTo>
                  <a:lnTo>
                    <a:pt x="2970745" y="1009293"/>
                  </a:lnTo>
                  <a:lnTo>
                    <a:pt x="2970745" y="1008611"/>
                  </a:lnTo>
                  <a:lnTo>
                    <a:pt x="2938716" y="1008611"/>
                  </a:lnTo>
                  <a:lnTo>
                    <a:pt x="2909413" y="1008611"/>
                  </a:lnTo>
                  <a:lnTo>
                    <a:pt x="1420414" y="1008611"/>
                  </a:lnTo>
                  <a:lnTo>
                    <a:pt x="1399289" y="1008611"/>
                  </a:lnTo>
                  <a:lnTo>
                    <a:pt x="1380889" y="1008611"/>
                  </a:lnTo>
                  <a:cubicBezTo>
                    <a:pt x="1372030" y="1008611"/>
                    <a:pt x="1363853" y="1012018"/>
                    <a:pt x="1358401" y="1016789"/>
                  </a:cubicBezTo>
                  <a:cubicBezTo>
                    <a:pt x="1352268" y="1022240"/>
                    <a:pt x="1347498" y="1029736"/>
                    <a:pt x="1346816" y="1037914"/>
                  </a:cubicBezTo>
                  <a:lnTo>
                    <a:pt x="1250048" y="1495176"/>
                  </a:lnTo>
                  <a:lnTo>
                    <a:pt x="1083771" y="567023"/>
                  </a:lnTo>
                  <a:cubicBezTo>
                    <a:pt x="1082408" y="558845"/>
                    <a:pt x="1078319" y="551349"/>
                    <a:pt x="1072186" y="545897"/>
                  </a:cubicBezTo>
                  <a:cubicBezTo>
                    <a:pt x="1066053" y="540446"/>
                    <a:pt x="1058557" y="537720"/>
                    <a:pt x="1049698" y="537720"/>
                  </a:cubicBezTo>
                  <a:lnTo>
                    <a:pt x="1049016" y="537720"/>
                  </a:lnTo>
                  <a:lnTo>
                    <a:pt x="1048335" y="537720"/>
                  </a:lnTo>
                  <a:cubicBezTo>
                    <a:pt x="1040157" y="537720"/>
                    <a:pt x="1031980" y="541808"/>
                    <a:pt x="1025847" y="547260"/>
                  </a:cubicBezTo>
                  <a:cubicBezTo>
                    <a:pt x="1019713" y="552712"/>
                    <a:pt x="1015625" y="560889"/>
                    <a:pt x="1014943" y="569748"/>
                  </a:cubicBezTo>
                  <a:lnTo>
                    <a:pt x="978144" y="1009293"/>
                  </a:lnTo>
                  <a:lnTo>
                    <a:pt x="899094" y="1009293"/>
                  </a:lnTo>
                  <a:cubicBezTo>
                    <a:pt x="890235" y="1009293"/>
                    <a:pt x="882739" y="1012700"/>
                    <a:pt x="876606" y="1017470"/>
                  </a:cubicBezTo>
                  <a:cubicBezTo>
                    <a:pt x="870473" y="1022922"/>
                    <a:pt x="866384" y="1029736"/>
                    <a:pt x="865021" y="1038595"/>
                  </a:cubicBezTo>
                  <a:lnTo>
                    <a:pt x="805052" y="1289374"/>
                  </a:lnTo>
                  <a:lnTo>
                    <a:pt x="775068" y="1052906"/>
                  </a:lnTo>
                  <a:cubicBezTo>
                    <a:pt x="773705" y="1044729"/>
                    <a:pt x="768935" y="1037914"/>
                    <a:pt x="762801" y="1033144"/>
                  </a:cubicBezTo>
                  <a:cubicBezTo>
                    <a:pt x="756668" y="1028374"/>
                    <a:pt x="749172" y="1025648"/>
                    <a:pt x="740995" y="1025648"/>
                  </a:cubicBezTo>
                  <a:lnTo>
                    <a:pt x="3651" y="1025648"/>
                  </a:lnTo>
                  <a:lnTo>
                    <a:pt x="3651" y="1095157"/>
                  </a:lnTo>
                  <a:lnTo>
                    <a:pt x="713055" y="1095157"/>
                  </a:lnTo>
                  <a:lnTo>
                    <a:pt x="775749" y="1486999"/>
                  </a:lnTo>
                  <a:cubicBezTo>
                    <a:pt x="777794" y="1495176"/>
                    <a:pt x="781882" y="1501991"/>
                    <a:pt x="788016" y="1506761"/>
                  </a:cubicBezTo>
                  <a:cubicBezTo>
                    <a:pt x="794149" y="1511531"/>
                    <a:pt x="802326" y="1514257"/>
                    <a:pt x="810504" y="1514257"/>
                  </a:cubicBezTo>
                  <a:lnTo>
                    <a:pt x="810504" y="1514257"/>
                  </a:lnTo>
                  <a:cubicBezTo>
                    <a:pt x="818682" y="1514257"/>
                    <a:pt x="826178" y="1510850"/>
                    <a:pt x="832311" y="1506080"/>
                  </a:cubicBezTo>
                  <a:cubicBezTo>
                    <a:pt x="838444" y="1500628"/>
                    <a:pt x="842533" y="1493813"/>
                    <a:pt x="843896" y="1485636"/>
                  </a:cubicBezTo>
                  <a:lnTo>
                    <a:pt x="929079" y="1080165"/>
                  </a:lnTo>
                  <a:lnTo>
                    <a:pt x="1010173" y="1080165"/>
                  </a:lnTo>
                  <a:cubicBezTo>
                    <a:pt x="1019032" y="1080165"/>
                    <a:pt x="1027209" y="1076758"/>
                    <a:pt x="1033343" y="1071306"/>
                  </a:cubicBezTo>
                  <a:cubicBezTo>
                    <a:pt x="1039476" y="1065854"/>
                    <a:pt x="1043565" y="1057677"/>
                    <a:pt x="1044246" y="1048817"/>
                  </a:cubicBezTo>
                  <a:lnTo>
                    <a:pt x="1057875" y="890036"/>
                  </a:lnTo>
                  <a:lnTo>
                    <a:pt x="1216656" y="1740503"/>
                  </a:lnTo>
                  <a:cubicBezTo>
                    <a:pt x="1218019" y="1748681"/>
                    <a:pt x="1222108" y="1756177"/>
                    <a:pt x="1228241" y="1761629"/>
                  </a:cubicBezTo>
                  <a:cubicBezTo>
                    <a:pt x="1234375" y="1767080"/>
                    <a:pt x="1241871" y="1769806"/>
                    <a:pt x="1250730" y="1769806"/>
                  </a:cubicBezTo>
                  <a:cubicBezTo>
                    <a:pt x="1259589" y="1769806"/>
                    <a:pt x="1267085" y="1766399"/>
                    <a:pt x="1273218" y="1760947"/>
                  </a:cubicBezTo>
                  <a:cubicBezTo>
                    <a:pt x="1279351" y="1755495"/>
                    <a:pt x="1283440" y="1747999"/>
                    <a:pt x="1284803" y="1739822"/>
                  </a:cubicBezTo>
                  <a:lnTo>
                    <a:pt x="1410192" y="1078802"/>
                  </a:lnTo>
                  <a:lnTo>
                    <a:pt x="2907369" y="1078802"/>
                  </a:lnTo>
                  <a:lnTo>
                    <a:pt x="2936671" y="1078802"/>
                  </a:lnTo>
                  <a:lnTo>
                    <a:pt x="2968700" y="1078802"/>
                  </a:lnTo>
                  <a:lnTo>
                    <a:pt x="2968700" y="1078120"/>
                  </a:lnTo>
                  <a:lnTo>
                    <a:pt x="2978922" y="1078120"/>
                  </a:lnTo>
                  <a:lnTo>
                    <a:pt x="3015721" y="1497221"/>
                  </a:lnTo>
                  <a:cubicBezTo>
                    <a:pt x="3016403" y="1505398"/>
                    <a:pt x="3020492" y="1513576"/>
                    <a:pt x="3026625" y="1519027"/>
                  </a:cubicBezTo>
                  <a:cubicBezTo>
                    <a:pt x="3032758" y="1524479"/>
                    <a:pt x="3040254" y="1528568"/>
                    <a:pt x="3049113" y="1528568"/>
                  </a:cubicBezTo>
                  <a:lnTo>
                    <a:pt x="3049794" y="1528568"/>
                  </a:lnTo>
                  <a:lnTo>
                    <a:pt x="3050476" y="1528568"/>
                  </a:lnTo>
                  <a:cubicBezTo>
                    <a:pt x="3059335" y="1528568"/>
                    <a:pt x="3066831" y="1525161"/>
                    <a:pt x="3072964" y="1520390"/>
                  </a:cubicBezTo>
                  <a:cubicBezTo>
                    <a:pt x="3079097" y="1514939"/>
                    <a:pt x="3083186" y="1507443"/>
                    <a:pt x="3084549" y="1499265"/>
                  </a:cubicBezTo>
                  <a:lnTo>
                    <a:pt x="3237197" y="563615"/>
                  </a:lnTo>
                  <a:lnTo>
                    <a:pt x="3340098" y="1068580"/>
                  </a:lnTo>
                  <a:lnTo>
                    <a:pt x="3340098" y="1068580"/>
                  </a:lnTo>
                  <a:cubicBezTo>
                    <a:pt x="3341461" y="1076758"/>
                    <a:pt x="3345550" y="1084254"/>
                    <a:pt x="3351683" y="1089705"/>
                  </a:cubicBezTo>
                  <a:cubicBezTo>
                    <a:pt x="3357816" y="1095157"/>
                    <a:pt x="3365994" y="1098564"/>
                    <a:pt x="3374171" y="1098564"/>
                  </a:cubicBezTo>
                  <a:lnTo>
                    <a:pt x="3533634" y="1098564"/>
                  </a:lnTo>
                  <a:cubicBezTo>
                    <a:pt x="3541811" y="1098564"/>
                    <a:pt x="3549307" y="1095157"/>
                    <a:pt x="3555441" y="1090387"/>
                  </a:cubicBezTo>
                  <a:cubicBezTo>
                    <a:pt x="3561574" y="1085616"/>
                    <a:pt x="3565663" y="1078802"/>
                    <a:pt x="3567026" y="1069943"/>
                  </a:cubicBezTo>
                  <a:lnTo>
                    <a:pt x="3607232" y="842334"/>
                  </a:lnTo>
                  <a:lnTo>
                    <a:pt x="3656979" y="1071987"/>
                  </a:lnTo>
                  <a:cubicBezTo>
                    <a:pt x="3659023" y="1079483"/>
                    <a:pt x="3663112" y="1086298"/>
                    <a:pt x="3669245" y="1091068"/>
                  </a:cubicBezTo>
                  <a:cubicBezTo>
                    <a:pt x="3675378" y="1095838"/>
                    <a:pt x="3682875" y="1098564"/>
                    <a:pt x="3690371" y="1098564"/>
                  </a:cubicBezTo>
                  <a:cubicBezTo>
                    <a:pt x="3854603" y="1098564"/>
                    <a:pt x="4162625" y="1098564"/>
                    <a:pt x="4326858" y="1098564"/>
                  </a:cubicBezTo>
                  <a:cubicBezTo>
                    <a:pt x="4340487" y="1098564"/>
                    <a:pt x="4354798" y="1098564"/>
                    <a:pt x="4368427" y="1098564"/>
                  </a:cubicBezTo>
                  <a:cubicBezTo>
                    <a:pt x="4405226" y="1098564"/>
                    <a:pt x="4459744" y="1066536"/>
                    <a:pt x="4459744" y="1015426"/>
                  </a:cubicBezTo>
                  <a:lnTo>
                    <a:pt x="4459744" y="659020"/>
                  </a:lnTo>
                  <a:cubicBezTo>
                    <a:pt x="4532660" y="646072"/>
                    <a:pt x="4611710" y="615407"/>
                    <a:pt x="4665545" y="552030"/>
                  </a:cubicBezTo>
                  <a:cubicBezTo>
                    <a:pt x="4672360" y="543171"/>
                    <a:pt x="4675086" y="532268"/>
                    <a:pt x="4673042" y="522046"/>
                  </a:cubicBezTo>
                  <a:cubicBezTo>
                    <a:pt x="4752091" y="414375"/>
                    <a:pt x="4786846" y="264453"/>
                    <a:pt x="4794342" y="184721"/>
                  </a:cubicBezTo>
                  <a:close/>
                </a:path>
              </a:pathLst>
            </a:custGeom>
            <a:solidFill>
              <a:schemeClr val="accent1"/>
            </a:solidFill>
            <a:ln w="68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954DC28B-DA5D-40A5-BF5E-A8C07B13D6FD}"/>
                </a:ext>
              </a:extLst>
            </p:cNvPr>
            <p:cNvGrpSpPr/>
            <p:nvPr/>
          </p:nvGrpSpPr>
          <p:grpSpPr>
            <a:xfrm>
              <a:off x="477110" y="5658084"/>
              <a:ext cx="655351" cy="517912"/>
              <a:chOff x="6456816" y="5667609"/>
              <a:chExt cx="655351" cy="517912"/>
            </a:xfrm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C1A92E0-BAD3-4804-8CFB-2F36973DF453}"/>
                  </a:ext>
                </a:extLst>
              </p:cNvPr>
              <p:cNvSpPr/>
              <p:nvPr/>
            </p:nvSpPr>
            <p:spPr>
              <a:xfrm>
                <a:off x="6456816" y="5667609"/>
                <a:ext cx="517913" cy="517912"/>
              </a:xfrm>
              <a:custGeom>
                <a:avLst/>
                <a:gdLst>
                  <a:gd name="connsiteX0" fmla="*/ 460475 w 517912"/>
                  <a:gd name="connsiteY0" fmla="*/ 259443 h 517912"/>
                  <a:gd name="connsiteX1" fmla="*/ 259443 w 517912"/>
                  <a:gd name="connsiteY1" fmla="*/ 460475 h 517912"/>
                  <a:gd name="connsiteX2" fmla="*/ 58411 w 517912"/>
                  <a:gd name="connsiteY2" fmla="*/ 259443 h 517912"/>
                  <a:gd name="connsiteX3" fmla="*/ 259443 w 517912"/>
                  <a:gd name="connsiteY3" fmla="*/ 58411 h 517912"/>
                  <a:gd name="connsiteX4" fmla="*/ 460475 w 517912"/>
                  <a:gd name="connsiteY4" fmla="*/ 259443 h 517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7912" h="517912">
                    <a:moveTo>
                      <a:pt x="460475" y="259443"/>
                    </a:moveTo>
                    <a:cubicBezTo>
                      <a:pt x="460475" y="370470"/>
                      <a:pt x="370470" y="460475"/>
                      <a:pt x="259443" y="460475"/>
                    </a:cubicBezTo>
                    <a:cubicBezTo>
                      <a:pt x="148416" y="460475"/>
                      <a:pt x="58411" y="370470"/>
                      <a:pt x="58411" y="259443"/>
                    </a:cubicBezTo>
                    <a:cubicBezTo>
                      <a:pt x="58411" y="148416"/>
                      <a:pt x="148416" y="58411"/>
                      <a:pt x="259443" y="58411"/>
                    </a:cubicBezTo>
                    <a:cubicBezTo>
                      <a:pt x="370470" y="58411"/>
                      <a:pt x="460475" y="148416"/>
                      <a:pt x="460475" y="259443"/>
                    </a:cubicBezTo>
                    <a:close/>
                  </a:path>
                </a:pathLst>
              </a:custGeom>
              <a:noFill/>
              <a:ln w="108857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Rectangle: Rounded Corners 15">
                <a:extLst>
                  <a:ext uri="{FF2B5EF4-FFF2-40B4-BE49-F238E27FC236}">
                    <a16:creationId xmlns:a16="http://schemas.microsoft.com/office/drawing/2014/main" id="{4F7FFD43-6FA1-417C-AF01-3A54B1EB3288}"/>
                  </a:ext>
                </a:extLst>
              </p:cNvPr>
              <p:cNvSpPr/>
              <p:nvPr/>
            </p:nvSpPr>
            <p:spPr>
              <a:xfrm>
                <a:off x="6913640" y="5874290"/>
                <a:ext cx="198527" cy="129467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96DB8CE4-378A-4F7B-8401-E84CD0360554}"/>
                </a:ext>
              </a:extLst>
            </p:cNvPr>
            <p:cNvSpPr/>
            <p:nvPr/>
          </p:nvSpPr>
          <p:spPr>
            <a:xfrm>
              <a:off x="995023" y="5898145"/>
              <a:ext cx="6479203" cy="6533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102876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0092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tyle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10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52146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3779912" y="303498"/>
            <a:ext cx="5364088" cy="102611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1400"/>
          </a:p>
        </p:txBody>
      </p:sp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4231392" y="549977"/>
            <a:ext cx="4475003" cy="533158"/>
          </a:xfrm>
          <a:prstGeom prst="rect">
            <a:avLst/>
          </a:prstGeom>
        </p:spPr>
        <p:txBody>
          <a:bodyPr lIns="68580" tIns="34290" rIns="68580" bIns="34290" anchor="ctr">
            <a:noAutofit/>
          </a:bodyPr>
          <a:lstStyle>
            <a:lvl1pPr algn="l">
              <a:defRPr sz="3000" b="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sp>
        <p:nvSpPr>
          <p:cNvPr id="3" name="그림 개체 틀 2"/>
          <p:cNvSpPr>
            <a:spLocks noGrp="1"/>
          </p:cNvSpPr>
          <p:nvPr>
            <p:ph type="pic" sz="quarter" idx="14" hasCustomPrompt="1"/>
          </p:nvPr>
        </p:nvSpPr>
        <p:spPr>
          <a:xfrm>
            <a:off x="1" y="0"/>
            <a:ext cx="3779912" cy="51435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5100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9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98C2D50-3619-48EA-833C-CBFA42C474ED}"/>
              </a:ext>
            </a:extLst>
          </p:cNvPr>
          <p:cNvGrpSpPr/>
          <p:nvPr userDrawn="1"/>
        </p:nvGrpSpPr>
        <p:grpSpPr>
          <a:xfrm rot="10800000" flipH="1" flipV="1">
            <a:off x="4266468" y="4424466"/>
            <a:ext cx="4627502" cy="646716"/>
            <a:chOff x="-711608" y="4905446"/>
            <a:chExt cx="12267395" cy="1714429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BE6F97E-237C-4F49-BF74-07AD0A30E4A6}"/>
                </a:ext>
              </a:extLst>
            </p:cNvPr>
            <p:cNvSpPr/>
            <p:nvPr/>
          </p:nvSpPr>
          <p:spPr>
            <a:xfrm>
              <a:off x="6913640" y="4905446"/>
              <a:ext cx="4642147" cy="1714429"/>
            </a:xfrm>
            <a:custGeom>
              <a:avLst/>
              <a:gdLst>
                <a:gd name="connsiteX0" fmla="*/ 4794342 w 4797505"/>
                <a:gd name="connsiteY0" fmla="*/ 184721 h 1771805"/>
                <a:gd name="connsiteX1" fmla="*/ 4759588 w 4797505"/>
                <a:gd name="connsiteY1" fmla="*/ 70236 h 1771805"/>
                <a:gd name="connsiteX2" fmla="*/ 4668953 w 4797505"/>
                <a:gd name="connsiteY2" fmla="*/ 27303 h 1771805"/>
                <a:gd name="connsiteX3" fmla="*/ 4624657 w 4797505"/>
                <a:gd name="connsiteY3" fmla="*/ 6178 h 1771805"/>
                <a:gd name="connsiteX4" fmla="*/ 4564007 w 4797505"/>
                <a:gd name="connsiteY4" fmla="*/ 39570 h 1771805"/>
                <a:gd name="connsiteX5" fmla="*/ 4616480 w 4797505"/>
                <a:gd name="connsiteY5" fmla="*/ 84546 h 1771805"/>
                <a:gd name="connsiteX6" fmla="*/ 4665545 w 4797505"/>
                <a:gd name="connsiteY6" fmla="*/ 71598 h 1771805"/>
                <a:gd name="connsiteX7" fmla="*/ 4727559 w 4797505"/>
                <a:gd name="connsiteY7" fmla="*/ 101583 h 1771805"/>
                <a:gd name="connsiteX8" fmla="*/ 4750047 w 4797505"/>
                <a:gd name="connsiteY8" fmla="*/ 180633 h 1771805"/>
                <a:gd name="connsiteX9" fmla="*/ 4663501 w 4797505"/>
                <a:gd name="connsiteY9" fmla="*/ 456625 h 1771805"/>
                <a:gd name="connsiteX10" fmla="*/ 4638968 w 4797505"/>
                <a:gd name="connsiteY10" fmla="*/ 494787 h 1771805"/>
                <a:gd name="connsiteX11" fmla="*/ 4613073 w 4797505"/>
                <a:gd name="connsiteY11" fmla="*/ 507054 h 1771805"/>
                <a:gd name="connsiteX12" fmla="*/ 4430440 w 4797505"/>
                <a:gd name="connsiteY12" fmla="*/ 593600 h 1771805"/>
                <a:gd name="connsiteX13" fmla="*/ 4257349 w 4797505"/>
                <a:gd name="connsiteY13" fmla="*/ 504328 h 1771805"/>
                <a:gd name="connsiteX14" fmla="*/ 4231453 w 4797505"/>
                <a:gd name="connsiteY14" fmla="*/ 492062 h 1771805"/>
                <a:gd name="connsiteX15" fmla="*/ 4206920 w 4797505"/>
                <a:gd name="connsiteY15" fmla="*/ 453900 h 1771805"/>
                <a:gd name="connsiteX16" fmla="*/ 4119011 w 4797505"/>
                <a:gd name="connsiteY16" fmla="*/ 178588 h 1771805"/>
                <a:gd name="connsiteX17" fmla="*/ 4140818 w 4797505"/>
                <a:gd name="connsiteY17" fmla="*/ 99538 h 1771805"/>
                <a:gd name="connsiteX18" fmla="*/ 4203513 w 4797505"/>
                <a:gd name="connsiteY18" fmla="*/ 69554 h 1771805"/>
                <a:gd name="connsiteX19" fmla="*/ 4252578 w 4797505"/>
                <a:gd name="connsiteY19" fmla="*/ 82502 h 1771805"/>
                <a:gd name="connsiteX20" fmla="*/ 4305051 w 4797505"/>
                <a:gd name="connsiteY20" fmla="*/ 37525 h 1771805"/>
                <a:gd name="connsiteX21" fmla="*/ 4244401 w 4797505"/>
                <a:gd name="connsiteY21" fmla="*/ 4134 h 1771805"/>
                <a:gd name="connsiteX22" fmla="*/ 4199424 w 4797505"/>
                <a:gd name="connsiteY22" fmla="*/ 25259 h 1771805"/>
                <a:gd name="connsiteX23" fmla="*/ 4109471 w 4797505"/>
                <a:gd name="connsiteY23" fmla="*/ 68191 h 1771805"/>
                <a:gd name="connsiteX24" fmla="*/ 4075398 w 4797505"/>
                <a:gd name="connsiteY24" fmla="*/ 183359 h 1771805"/>
                <a:gd name="connsiteX25" fmla="*/ 4196698 w 4797505"/>
                <a:gd name="connsiteY25" fmla="*/ 520002 h 1771805"/>
                <a:gd name="connsiteX26" fmla="*/ 4204195 w 4797505"/>
                <a:gd name="connsiteY26" fmla="*/ 549986 h 1771805"/>
                <a:gd name="connsiteX27" fmla="*/ 4391597 w 4797505"/>
                <a:gd name="connsiteY27" fmla="*/ 660383 h 1771805"/>
                <a:gd name="connsiteX28" fmla="*/ 4391597 w 4797505"/>
                <a:gd name="connsiteY28" fmla="*/ 928880 h 1771805"/>
                <a:gd name="connsiteX29" fmla="*/ 4318680 w 4797505"/>
                <a:gd name="connsiteY29" fmla="*/ 1031099 h 1771805"/>
                <a:gd name="connsiteX30" fmla="*/ 3718992 w 4797505"/>
                <a:gd name="connsiteY30" fmla="*/ 1031099 h 1771805"/>
                <a:gd name="connsiteX31" fmla="*/ 3638579 w 4797505"/>
                <a:gd name="connsiteY31" fmla="*/ 673331 h 1771805"/>
                <a:gd name="connsiteX32" fmla="*/ 3626313 w 4797505"/>
                <a:gd name="connsiteY32" fmla="*/ 654250 h 1771805"/>
                <a:gd name="connsiteX33" fmla="*/ 3604506 w 4797505"/>
                <a:gd name="connsiteY33" fmla="*/ 646754 h 1771805"/>
                <a:gd name="connsiteX34" fmla="*/ 3603825 w 4797505"/>
                <a:gd name="connsiteY34" fmla="*/ 646754 h 1771805"/>
                <a:gd name="connsiteX35" fmla="*/ 3582018 w 4797505"/>
                <a:gd name="connsiteY35" fmla="*/ 654931 h 1771805"/>
                <a:gd name="connsiteX36" fmla="*/ 3570433 w 4797505"/>
                <a:gd name="connsiteY36" fmla="*/ 674694 h 1771805"/>
                <a:gd name="connsiteX37" fmla="*/ 3504331 w 4797505"/>
                <a:gd name="connsiteY37" fmla="*/ 1030418 h 1771805"/>
                <a:gd name="connsiteX38" fmla="*/ 3404837 w 4797505"/>
                <a:gd name="connsiteY38" fmla="*/ 1030418 h 1771805"/>
                <a:gd name="connsiteX39" fmla="*/ 3272633 w 4797505"/>
                <a:gd name="connsiteY39" fmla="*/ 319651 h 1771805"/>
                <a:gd name="connsiteX40" fmla="*/ 3261048 w 4797505"/>
                <a:gd name="connsiteY40" fmla="*/ 298526 h 1771805"/>
                <a:gd name="connsiteX41" fmla="*/ 3238560 w 4797505"/>
                <a:gd name="connsiteY41" fmla="*/ 290348 h 1771805"/>
                <a:gd name="connsiteX42" fmla="*/ 3216072 w 4797505"/>
                <a:gd name="connsiteY42" fmla="*/ 298526 h 1771805"/>
                <a:gd name="connsiteX43" fmla="*/ 3204487 w 4797505"/>
                <a:gd name="connsiteY43" fmla="*/ 319651 h 1771805"/>
                <a:gd name="connsiteX44" fmla="*/ 3060016 w 4797505"/>
                <a:gd name="connsiteY44" fmla="*/ 1199421 h 1771805"/>
                <a:gd name="connsiteX45" fmla="*/ 3046387 w 4797505"/>
                <a:gd name="connsiteY45" fmla="*/ 1041321 h 1771805"/>
                <a:gd name="connsiteX46" fmla="*/ 3035484 w 4797505"/>
                <a:gd name="connsiteY46" fmla="*/ 1018833 h 1771805"/>
                <a:gd name="connsiteX47" fmla="*/ 3012314 w 4797505"/>
                <a:gd name="connsiteY47" fmla="*/ 1009293 h 1771805"/>
                <a:gd name="connsiteX48" fmla="*/ 2970745 w 4797505"/>
                <a:gd name="connsiteY48" fmla="*/ 1009293 h 1771805"/>
                <a:gd name="connsiteX49" fmla="*/ 2970745 w 4797505"/>
                <a:gd name="connsiteY49" fmla="*/ 1008611 h 1771805"/>
                <a:gd name="connsiteX50" fmla="*/ 2938716 w 4797505"/>
                <a:gd name="connsiteY50" fmla="*/ 1008611 h 1771805"/>
                <a:gd name="connsiteX51" fmla="*/ 2909413 w 4797505"/>
                <a:gd name="connsiteY51" fmla="*/ 1008611 h 1771805"/>
                <a:gd name="connsiteX52" fmla="*/ 1420414 w 4797505"/>
                <a:gd name="connsiteY52" fmla="*/ 1008611 h 1771805"/>
                <a:gd name="connsiteX53" fmla="*/ 1399289 w 4797505"/>
                <a:gd name="connsiteY53" fmla="*/ 1008611 h 1771805"/>
                <a:gd name="connsiteX54" fmla="*/ 1380889 w 4797505"/>
                <a:gd name="connsiteY54" fmla="*/ 1008611 h 1771805"/>
                <a:gd name="connsiteX55" fmla="*/ 1358401 w 4797505"/>
                <a:gd name="connsiteY55" fmla="*/ 1016789 h 1771805"/>
                <a:gd name="connsiteX56" fmla="*/ 1346816 w 4797505"/>
                <a:gd name="connsiteY56" fmla="*/ 1037914 h 1771805"/>
                <a:gd name="connsiteX57" fmla="*/ 1250048 w 4797505"/>
                <a:gd name="connsiteY57" fmla="*/ 1495176 h 1771805"/>
                <a:gd name="connsiteX58" fmla="*/ 1083771 w 4797505"/>
                <a:gd name="connsiteY58" fmla="*/ 567023 h 1771805"/>
                <a:gd name="connsiteX59" fmla="*/ 1072186 w 4797505"/>
                <a:gd name="connsiteY59" fmla="*/ 545897 h 1771805"/>
                <a:gd name="connsiteX60" fmla="*/ 1049698 w 4797505"/>
                <a:gd name="connsiteY60" fmla="*/ 537720 h 1771805"/>
                <a:gd name="connsiteX61" fmla="*/ 1049016 w 4797505"/>
                <a:gd name="connsiteY61" fmla="*/ 537720 h 1771805"/>
                <a:gd name="connsiteX62" fmla="*/ 1048335 w 4797505"/>
                <a:gd name="connsiteY62" fmla="*/ 537720 h 1771805"/>
                <a:gd name="connsiteX63" fmla="*/ 1025847 w 4797505"/>
                <a:gd name="connsiteY63" fmla="*/ 547260 h 1771805"/>
                <a:gd name="connsiteX64" fmla="*/ 1014943 w 4797505"/>
                <a:gd name="connsiteY64" fmla="*/ 569748 h 1771805"/>
                <a:gd name="connsiteX65" fmla="*/ 978144 w 4797505"/>
                <a:gd name="connsiteY65" fmla="*/ 1009293 h 1771805"/>
                <a:gd name="connsiteX66" fmla="*/ 899094 w 4797505"/>
                <a:gd name="connsiteY66" fmla="*/ 1009293 h 1771805"/>
                <a:gd name="connsiteX67" fmla="*/ 876606 w 4797505"/>
                <a:gd name="connsiteY67" fmla="*/ 1017470 h 1771805"/>
                <a:gd name="connsiteX68" fmla="*/ 865021 w 4797505"/>
                <a:gd name="connsiteY68" fmla="*/ 1038595 h 1771805"/>
                <a:gd name="connsiteX69" fmla="*/ 805052 w 4797505"/>
                <a:gd name="connsiteY69" fmla="*/ 1289374 h 1771805"/>
                <a:gd name="connsiteX70" fmla="*/ 775068 w 4797505"/>
                <a:gd name="connsiteY70" fmla="*/ 1052906 h 1771805"/>
                <a:gd name="connsiteX71" fmla="*/ 762801 w 4797505"/>
                <a:gd name="connsiteY71" fmla="*/ 1033144 h 1771805"/>
                <a:gd name="connsiteX72" fmla="*/ 740995 w 4797505"/>
                <a:gd name="connsiteY72" fmla="*/ 1025648 h 1771805"/>
                <a:gd name="connsiteX73" fmla="*/ 3651 w 4797505"/>
                <a:gd name="connsiteY73" fmla="*/ 1025648 h 1771805"/>
                <a:gd name="connsiteX74" fmla="*/ 3651 w 4797505"/>
                <a:gd name="connsiteY74" fmla="*/ 1095157 h 1771805"/>
                <a:gd name="connsiteX75" fmla="*/ 713055 w 4797505"/>
                <a:gd name="connsiteY75" fmla="*/ 1095157 h 1771805"/>
                <a:gd name="connsiteX76" fmla="*/ 775749 w 4797505"/>
                <a:gd name="connsiteY76" fmla="*/ 1486999 h 1771805"/>
                <a:gd name="connsiteX77" fmla="*/ 788016 w 4797505"/>
                <a:gd name="connsiteY77" fmla="*/ 1506761 h 1771805"/>
                <a:gd name="connsiteX78" fmla="*/ 810504 w 4797505"/>
                <a:gd name="connsiteY78" fmla="*/ 1514257 h 1771805"/>
                <a:gd name="connsiteX79" fmla="*/ 810504 w 4797505"/>
                <a:gd name="connsiteY79" fmla="*/ 1514257 h 1771805"/>
                <a:gd name="connsiteX80" fmla="*/ 832311 w 4797505"/>
                <a:gd name="connsiteY80" fmla="*/ 1506080 h 1771805"/>
                <a:gd name="connsiteX81" fmla="*/ 843896 w 4797505"/>
                <a:gd name="connsiteY81" fmla="*/ 1485636 h 1771805"/>
                <a:gd name="connsiteX82" fmla="*/ 929079 w 4797505"/>
                <a:gd name="connsiteY82" fmla="*/ 1080165 h 1771805"/>
                <a:gd name="connsiteX83" fmla="*/ 1010173 w 4797505"/>
                <a:gd name="connsiteY83" fmla="*/ 1080165 h 1771805"/>
                <a:gd name="connsiteX84" fmla="*/ 1033343 w 4797505"/>
                <a:gd name="connsiteY84" fmla="*/ 1071306 h 1771805"/>
                <a:gd name="connsiteX85" fmla="*/ 1044246 w 4797505"/>
                <a:gd name="connsiteY85" fmla="*/ 1048817 h 1771805"/>
                <a:gd name="connsiteX86" fmla="*/ 1057875 w 4797505"/>
                <a:gd name="connsiteY86" fmla="*/ 890036 h 1771805"/>
                <a:gd name="connsiteX87" fmla="*/ 1216656 w 4797505"/>
                <a:gd name="connsiteY87" fmla="*/ 1740503 h 1771805"/>
                <a:gd name="connsiteX88" fmla="*/ 1228241 w 4797505"/>
                <a:gd name="connsiteY88" fmla="*/ 1761629 h 1771805"/>
                <a:gd name="connsiteX89" fmla="*/ 1250730 w 4797505"/>
                <a:gd name="connsiteY89" fmla="*/ 1769806 h 1771805"/>
                <a:gd name="connsiteX90" fmla="*/ 1273218 w 4797505"/>
                <a:gd name="connsiteY90" fmla="*/ 1760947 h 1771805"/>
                <a:gd name="connsiteX91" fmla="*/ 1284803 w 4797505"/>
                <a:gd name="connsiteY91" fmla="*/ 1739822 h 1771805"/>
                <a:gd name="connsiteX92" fmla="*/ 1410192 w 4797505"/>
                <a:gd name="connsiteY92" fmla="*/ 1078802 h 1771805"/>
                <a:gd name="connsiteX93" fmla="*/ 2907369 w 4797505"/>
                <a:gd name="connsiteY93" fmla="*/ 1078802 h 1771805"/>
                <a:gd name="connsiteX94" fmla="*/ 2936671 w 4797505"/>
                <a:gd name="connsiteY94" fmla="*/ 1078802 h 1771805"/>
                <a:gd name="connsiteX95" fmla="*/ 2968700 w 4797505"/>
                <a:gd name="connsiteY95" fmla="*/ 1078802 h 1771805"/>
                <a:gd name="connsiteX96" fmla="*/ 2968700 w 4797505"/>
                <a:gd name="connsiteY96" fmla="*/ 1078120 h 1771805"/>
                <a:gd name="connsiteX97" fmla="*/ 2978922 w 4797505"/>
                <a:gd name="connsiteY97" fmla="*/ 1078120 h 1771805"/>
                <a:gd name="connsiteX98" fmla="*/ 3015721 w 4797505"/>
                <a:gd name="connsiteY98" fmla="*/ 1497221 h 1771805"/>
                <a:gd name="connsiteX99" fmla="*/ 3026625 w 4797505"/>
                <a:gd name="connsiteY99" fmla="*/ 1519027 h 1771805"/>
                <a:gd name="connsiteX100" fmla="*/ 3049113 w 4797505"/>
                <a:gd name="connsiteY100" fmla="*/ 1528568 h 1771805"/>
                <a:gd name="connsiteX101" fmla="*/ 3049794 w 4797505"/>
                <a:gd name="connsiteY101" fmla="*/ 1528568 h 1771805"/>
                <a:gd name="connsiteX102" fmla="*/ 3050476 w 4797505"/>
                <a:gd name="connsiteY102" fmla="*/ 1528568 h 1771805"/>
                <a:gd name="connsiteX103" fmla="*/ 3072964 w 4797505"/>
                <a:gd name="connsiteY103" fmla="*/ 1520390 h 1771805"/>
                <a:gd name="connsiteX104" fmla="*/ 3084549 w 4797505"/>
                <a:gd name="connsiteY104" fmla="*/ 1499265 h 1771805"/>
                <a:gd name="connsiteX105" fmla="*/ 3237197 w 4797505"/>
                <a:gd name="connsiteY105" fmla="*/ 563615 h 1771805"/>
                <a:gd name="connsiteX106" fmla="*/ 3340098 w 4797505"/>
                <a:gd name="connsiteY106" fmla="*/ 1068580 h 1771805"/>
                <a:gd name="connsiteX107" fmla="*/ 3340098 w 4797505"/>
                <a:gd name="connsiteY107" fmla="*/ 1068580 h 1771805"/>
                <a:gd name="connsiteX108" fmla="*/ 3351683 w 4797505"/>
                <a:gd name="connsiteY108" fmla="*/ 1089705 h 1771805"/>
                <a:gd name="connsiteX109" fmla="*/ 3374171 w 4797505"/>
                <a:gd name="connsiteY109" fmla="*/ 1098564 h 1771805"/>
                <a:gd name="connsiteX110" fmla="*/ 3533634 w 4797505"/>
                <a:gd name="connsiteY110" fmla="*/ 1098564 h 1771805"/>
                <a:gd name="connsiteX111" fmla="*/ 3555441 w 4797505"/>
                <a:gd name="connsiteY111" fmla="*/ 1090387 h 1771805"/>
                <a:gd name="connsiteX112" fmla="*/ 3567026 w 4797505"/>
                <a:gd name="connsiteY112" fmla="*/ 1069943 h 1771805"/>
                <a:gd name="connsiteX113" fmla="*/ 3607232 w 4797505"/>
                <a:gd name="connsiteY113" fmla="*/ 842334 h 1771805"/>
                <a:gd name="connsiteX114" fmla="*/ 3656979 w 4797505"/>
                <a:gd name="connsiteY114" fmla="*/ 1071987 h 1771805"/>
                <a:gd name="connsiteX115" fmla="*/ 3669245 w 4797505"/>
                <a:gd name="connsiteY115" fmla="*/ 1091068 h 1771805"/>
                <a:gd name="connsiteX116" fmla="*/ 3690371 w 4797505"/>
                <a:gd name="connsiteY116" fmla="*/ 1098564 h 1771805"/>
                <a:gd name="connsiteX117" fmla="*/ 4326858 w 4797505"/>
                <a:gd name="connsiteY117" fmla="*/ 1098564 h 1771805"/>
                <a:gd name="connsiteX118" fmla="*/ 4368427 w 4797505"/>
                <a:gd name="connsiteY118" fmla="*/ 1098564 h 1771805"/>
                <a:gd name="connsiteX119" fmla="*/ 4459744 w 4797505"/>
                <a:gd name="connsiteY119" fmla="*/ 1015426 h 1771805"/>
                <a:gd name="connsiteX120" fmla="*/ 4459744 w 4797505"/>
                <a:gd name="connsiteY120" fmla="*/ 659020 h 1771805"/>
                <a:gd name="connsiteX121" fmla="*/ 4665545 w 4797505"/>
                <a:gd name="connsiteY121" fmla="*/ 552030 h 1771805"/>
                <a:gd name="connsiteX122" fmla="*/ 4673042 w 4797505"/>
                <a:gd name="connsiteY122" fmla="*/ 522046 h 1771805"/>
                <a:gd name="connsiteX123" fmla="*/ 4794342 w 4797505"/>
                <a:gd name="connsiteY123" fmla="*/ 184721 h 177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</a:cxnLst>
              <a:rect l="l" t="t" r="r" b="b"/>
              <a:pathLst>
                <a:path w="4797505" h="1771805">
                  <a:moveTo>
                    <a:pt x="4794342" y="184721"/>
                  </a:moveTo>
                  <a:cubicBezTo>
                    <a:pt x="4799112" y="137019"/>
                    <a:pt x="4787527" y="98176"/>
                    <a:pt x="4759588" y="70236"/>
                  </a:cubicBezTo>
                  <a:cubicBezTo>
                    <a:pt x="4733692" y="43658"/>
                    <a:pt x="4698256" y="32074"/>
                    <a:pt x="4668953" y="27303"/>
                  </a:cubicBezTo>
                  <a:cubicBezTo>
                    <a:pt x="4659412" y="16400"/>
                    <a:pt x="4643739" y="8222"/>
                    <a:pt x="4624657" y="6178"/>
                  </a:cubicBezTo>
                  <a:cubicBezTo>
                    <a:pt x="4593310" y="2771"/>
                    <a:pt x="4566052" y="18444"/>
                    <a:pt x="4564007" y="39570"/>
                  </a:cubicBezTo>
                  <a:cubicBezTo>
                    <a:pt x="4561963" y="61377"/>
                    <a:pt x="4585814" y="81820"/>
                    <a:pt x="4616480" y="84546"/>
                  </a:cubicBezTo>
                  <a:cubicBezTo>
                    <a:pt x="4636242" y="86591"/>
                    <a:pt x="4653961" y="81139"/>
                    <a:pt x="4665545" y="71598"/>
                  </a:cubicBezTo>
                  <a:cubicBezTo>
                    <a:pt x="4686671" y="75687"/>
                    <a:pt x="4711203" y="83865"/>
                    <a:pt x="4727559" y="101583"/>
                  </a:cubicBezTo>
                  <a:cubicBezTo>
                    <a:pt x="4745958" y="119982"/>
                    <a:pt x="4753454" y="145878"/>
                    <a:pt x="4750047" y="180633"/>
                  </a:cubicBezTo>
                  <a:cubicBezTo>
                    <a:pt x="4742551" y="254912"/>
                    <a:pt x="4715974" y="366672"/>
                    <a:pt x="4663501" y="456625"/>
                  </a:cubicBezTo>
                  <a:cubicBezTo>
                    <a:pt x="4655323" y="470255"/>
                    <a:pt x="4647146" y="483203"/>
                    <a:pt x="4638968" y="494787"/>
                  </a:cubicBezTo>
                  <a:cubicBezTo>
                    <a:pt x="4629428" y="494787"/>
                    <a:pt x="4619888" y="499558"/>
                    <a:pt x="4613073" y="507054"/>
                  </a:cubicBezTo>
                  <a:cubicBezTo>
                    <a:pt x="4561963" y="567023"/>
                    <a:pt x="4499268" y="593600"/>
                    <a:pt x="4430440" y="593600"/>
                  </a:cubicBezTo>
                  <a:cubicBezTo>
                    <a:pt x="4365020" y="591555"/>
                    <a:pt x="4306414" y="562252"/>
                    <a:pt x="4257349" y="504328"/>
                  </a:cubicBezTo>
                  <a:cubicBezTo>
                    <a:pt x="4250534" y="496150"/>
                    <a:pt x="4240993" y="492062"/>
                    <a:pt x="4231453" y="492062"/>
                  </a:cubicBezTo>
                  <a:cubicBezTo>
                    <a:pt x="4223275" y="480477"/>
                    <a:pt x="4214417" y="467529"/>
                    <a:pt x="4206920" y="453900"/>
                  </a:cubicBezTo>
                  <a:cubicBezTo>
                    <a:pt x="4153766" y="363946"/>
                    <a:pt x="4126507" y="252186"/>
                    <a:pt x="4119011" y="178588"/>
                  </a:cubicBezTo>
                  <a:cubicBezTo>
                    <a:pt x="4115604" y="143834"/>
                    <a:pt x="4122419" y="117938"/>
                    <a:pt x="4140818" y="99538"/>
                  </a:cubicBezTo>
                  <a:cubicBezTo>
                    <a:pt x="4157855" y="81820"/>
                    <a:pt x="4181706" y="73643"/>
                    <a:pt x="4203513" y="69554"/>
                  </a:cubicBezTo>
                  <a:cubicBezTo>
                    <a:pt x="4214417" y="79095"/>
                    <a:pt x="4232816" y="84546"/>
                    <a:pt x="4252578" y="82502"/>
                  </a:cubicBezTo>
                  <a:cubicBezTo>
                    <a:pt x="4283926" y="79095"/>
                    <a:pt x="4307777" y="59332"/>
                    <a:pt x="4305051" y="37525"/>
                  </a:cubicBezTo>
                  <a:cubicBezTo>
                    <a:pt x="4303007" y="15718"/>
                    <a:pt x="4275748" y="726"/>
                    <a:pt x="4244401" y="4134"/>
                  </a:cubicBezTo>
                  <a:cubicBezTo>
                    <a:pt x="4225320" y="6178"/>
                    <a:pt x="4208964" y="14356"/>
                    <a:pt x="4199424" y="25259"/>
                  </a:cubicBezTo>
                  <a:cubicBezTo>
                    <a:pt x="4170121" y="30029"/>
                    <a:pt x="4135366" y="42296"/>
                    <a:pt x="4109471" y="68191"/>
                  </a:cubicBezTo>
                  <a:cubicBezTo>
                    <a:pt x="4081531" y="96131"/>
                    <a:pt x="4069946" y="134975"/>
                    <a:pt x="4075398" y="183359"/>
                  </a:cubicBezTo>
                  <a:cubicBezTo>
                    <a:pt x="4083575" y="262408"/>
                    <a:pt x="4118330" y="413012"/>
                    <a:pt x="4196698" y="520002"/>
                  </a:cubicBezTo>
                  <a:cubicBezTo>
                    <a:pt x="4194654" y="530224"/>
                    <a:pt x="4197380" y="541127"/>
                    <a:pt x="4204195" y="549986"/>
                  </a:cubicBezTo>
                  <a:cubicBezTo>
                    <a:pt x="4258712" y="614044"/>
                    <a:pt x="4319362" y="647435"/>
                    <a:pt x="4391597" y="660383"/>
                  </a:cubicBezTo>
                  <a:lnTo>
                    <a:pt x="4391597" y="928880"/>
                  </a:lnTo>
                  <a:cubicBezTo>
                    <a:pt x="4392960" y="972494"/>
                    <a:pt x="4385464" y="1027011"/>
                    <a:pt x="4318680" y="1031099"/>
                  </a:cubicBezTo>
                  <a:lnTo>
                    <a:pt x="3718992" y="1031099"/>
                  </a:lnTo>
                  <a:lnTo>
                    <a:pt x="3638579" y="673331"/>
                  </a:lnTo>
                  <a:cubicBezTo>
                    <a:pt x="3636535" y="665153"/>
                    <a:pt x="3632446" y="659020"/>
                    <a:pt x="3626313" y="654250"/>
                  </a:cubicBezTo>
                  <a:cubicBezTo>
                    <a:pt x="3620861" y="649480"/>
                    <a:pt x="3613365" y="647435"/>
                    <a:pt x="3604506" y="646754"/>
                  </a:cubicBezTo>
                  <a:lnTo>
                    <a:pt x="3603825" y="646754"/>
                  </a:lnTo>
                  <a:cubicBezTo>
                    <a:pt x="3595647" y="646754"/>
                    <a:pt x="3588151" y="649480"/>
                    <a:pt x="3582018" y="654931"/>
                  </a:cubicBezTo>
                  <a:cubicBezTo>
                    <a:pt x="3576566" y="659702"/>
                    <a:pt x="3571796" y="666516"/>
                    <a:pt x="3570433" y="674694"/>
                  </a:cubicBezTo>
                  <a:lnTo>
                    <a:pt x="3504331" y="1030418"/>
                  </a:lnTo>
                  <a:lnTo>
                    <a:pt x="3404837" y="1030418"/>
                  </a:lnTo>
                  <a:lnTo>
                    <a:pt x="3272633" y="319651"/>
                  </a:lnTo>
                  <a:cubicBezTo>
                    <a:pt x="3271270" y="311474"/>
                    <a:pt x="3267182" y="303978"/>
                    <a:pt x="3261048" y="298526"/>
                  </a:cubicBezTo>
                  <a:cubicBezTo>
                    <a:pt x="3254915" y="293074"/>
                    <a:pt x="3246738" y="290348"/>
                    <a:pt x="3238560" y="290348"/>
                  </a:cubicBezTo>
                  <a:cubicBezTo>
                    <a:pt x="3230382" y="290348"/>
                    <a:pt x="3222205" y="293756"/>
                    <a:pt x="3216072" y="298526"/>
                  </a:cubicBezTo>
                  <a:cubicBezTo>
                    <a:pt x="3209938" y="303978"/>
                    <a:pt x="3205850" y="311474"/>
                    <a:pt x="3204487" y="319651"/>
                  </a:cubicBezTo>
                  <a:lnTo>
                    <a:pt x="3060016" y="1199421"/>
                  </a:lnTo>
                  <a:lnTo>
                    <a:pt x="3046387" y="1041321"/>
                  </a:lnTo>
                  <a:cubicBezTo>
                    <a:pt x="3045706" y="1032462"/>
                    <a:pt x="3041617" y="1024285"/>
                    <a:pt x="3035484" y="1018833"/>
                  </a:cubicBezTo>
                  <a:cubicBezTo>
                    <a:pt x="3029351" y="1013381"/>
                    <a:pt x="3021173" y="1009293"/>
                    <a:pt x="3012314" y="1009293"/>
                  </a:cubicBezTo>
                  <a:lnTo>
                    <a:pt x="2970745" y="1009293"/>
                  </a:lnTo>
                  <a:lnTo>
                    <a:pt x="2970745" y="1008611"/>
                  </a:lnTo>
                  <a:lnTo>
                    <a:pt x="2938716" y="1008611"/>
                  </a:lnTo>
                  <a:lnTo>
                    <a:pt x="2909413" y="1008611"/>
                  </a:lnTo>
                  <a:lnTo>
                    <a:pt x="1420414" y="1008611"/>
                  </a:lnTo>
                  <a:lnTo>
                    <a:pt x="1399289" y="1008611"/>
                  </a:lnTo>
                  <a:lnTo>
                    <a:pt x="1380889" y="1008611"/>
                  </a:lnTo>
                  <a:cubicBezTo>
                    <a:pt x="1372030" y="1008611"/>
                    <a:pt x="1363853" y="1012018"/>
                    <a:pt x="1358401" y="1016789"/>
                  </a:cubicBezTo>
                  <a:cubicBezTo>
                    <a:pt x="1352268" y="1022240"/>
                    <a:pt x="1347498" y="1029736"/>
                    <a:pt x="1346816" y="1037914"/>
                  </a:cubicBezTo>
                  <a:lnTo>
                    <a:pt x="1250048" y="1495176"/>
                  </a:lnTo>
                  <a:lnTo>
                    <a:pt x="1083771" y="567023"/>
                  </a:lnTo>
                  <a:cubicBezTo>
                    <a:pt x="1082408" y="558845"/>
                    <a:pt x="1078319" y="551349"/>
                    <a:pt x="1072186" y="545897"/>
                  </a:cubicBezTo>
                  <a:cubicBezTo>
                    <a:pt x="1066053" y="540446"/>
                    <a:pt x="1058557" y="537720"/>
                    <a:pt x="1049698" y="537720"/>
                  </a:cubicBezTo>
                  <a:lnTo>
                    <a:pt x="1049016" y="537720"/>
                  </a:lnTo>
                  <a:lnTo>
                    <a:pt x="1048335" y="537720"/>
                  </a:lnTo>
                  <a:cubicBezTo>
                    <a:pt x="1040157" y="537720"/>
                    <a:pt x="1031980" y="541808"/>
                    <a:pt x="1025847" y="547260"/>
                  </a:cubicBezTo>
                  <a:cubicBezTo>
                    <a:pt x="1019713" y="552712"/>
                    <a:pt x="1015625" y="560889"/>
                    <a:pt x="1014943" y="569748"/>
                  </a:cubicBezTo>
                  <a:lnTo>
                    <a:pt x="978144" y="1009293"/>
                  </a:lnTo>
                  <a:lnTo>
                    <a:pt x="899094" y="1009293"/>
                  </a:lnTo>
                  <a:cubicBezTo>
                    <a:pt x="890235" y="1009293"/>
                    <a:pt x="882739" y="1012700"/>
                    <a:pt x="876606" y="1017470"/>
                  </a:cubicBezTo>
                  <a:cubicBezTo>
                    <a:pt x="870473" y="1022922"/>
                    <a:pt x="866384" y="1029736"/>
                    <a:pt x="865021" y="1038595"/>
                  </a:cubicBezTo>
                  <a:lnTo>
                    <a:pt x="805052" y="1289374"/>
                  </a:lnTo>
                  <a:lnTo>
                    <a:pt x="775068" y="1052906"/>
                  </a:lnTo>
                  <a:cubicBezTo>
                    <a:pt x="773705" y="1044729"/>
                    <a:pt x="768935" y="1037914"/>
                    <a:pt x="762801" y="1033144"/>
                  </a:cubicBezTo>
                  <a:cubicBezTo>
                    <a:pt x="756668" y="1028374"/>
                    <a:pt x="749172" y="1025648"/>
                    <a:pt x="740995" y="1025648"/>
                  </a:cubicBezTo>
                  <a:lnTo>
                    <a:pt x="3651" y="1025648"/>
                  </a:lnTo>
                  <a:lnTo>
                    <a:pt x="3651" y="1095157"/>
                  </a:lnTo>
                  <a:lnTo>
                    <a:pt x="713055" y="1095157"/>
                  </a:lnTo>
                  <a:lnTo>
                    <a:pt x="775749" y="1486999"/>
                  </a:lnTo>
                  <a:cubicBezTo>
                    <a:pt x="777794" y="1495176"/>
                    <a:pt x="781882" y="1501991"/>
                    <a:pt x="788016" y="1506761"/>
                  </a:cubicBezTo>
                  <a:cubicBezTo>
                    <a:pt x="794149" y="1511531"/>
                    <a:pt x="802326" y="1514257"/>
                    <a:pt x="810504" y="1514257"/>
                  </a:cubicBezTo>
                  <a:lnTo>
                    <a:pt x="810504" y="1514257"/>
                  </a:lnTo>
                  <a:cubicBezTo>
                    <a:pt x="818682" y="1514257"/>
                    <a:pt x="826178" y="1510850"/>
                    <a:pt x="832311" y="1506080"/>
                  </a:cubicBezTo>
                  <a:cubicBezTo>
                    <a:pt x="838444" y="1500628"/>
                    <a:pt x="842533" y="1493813"/>
                    <a:pt x="843896" y="1485636"/>
                  </a:cubicBezTo>
                  <a:lnTo>
                    <a:pt x="929079" y="1080165"/>
                  </a:lnTo>
                  <a:lnTo>
                    <a:pt x="1010173" y="1080165"/>
                  </a:lnTo>
                  <a:cubicBezTo>
                    <a:pt x="1019032" y="1080165"/>
                    <a:pt x="1027209" y="1076758"/>
                    <a:pt x="1033343" y="1071306"/>
                  </a:cubicBezTo>
                  <a:cubicBezTo>
                    <a:pt x="1039476" y="1065854"/>
                    <a:pt x="1043565" y="1057677"/>
                    <a:pt x="1044246" y="1048817"/>
                  </a:cubicBezTo>
                  <a:lnTo>
                    <a:pt x="1057875" y="890036"/>
                  </a:lnTo>
                  <a:lnTo>
                    <a:pt x="1216656" y="1740503"/>
                  </a:lnTo>
                  <a:cubicBezTo>
                    <a:pt x="1218019" y="1748681"/>
                    <a:pt x="1222108" y="1756177"/>
                    <a:pt x="1228241" y="1761629"/>
                  </a:cubicBezTo>
                  <a:cubicBezTo>
                    <a:pt x="1234375" y="1767080"/>
                    <a:pt x="1241871" y="1769806"/>
                    <a:pt x="1250730" y="1769806"/>
                  </a:cubicBezTo>
                  <a:cubicBezTo>
                    <a:pt x="1259589" y="1769806"/>
                    <a:pt x="1267085" y="1766399"/>
                    <a:pt x="1273218" y="1760947"/>
                  </a:cubicBezTo>
                  <a:cubicBezTo>
                    <a:pt x="1279351" y="1755495"/>
                    <a:pt x="1283440" y="1747999"/>
                    <a:pt x="1284803" y="1739822"/>
                  </a:cubicBezTo>
                  <a:lnTo>
                    <a:pt x="1410192" y="1078802"/>
                  </a:lnTo>
                  <a:lnTo>
                    <a:pt x="2907369" y="1078802"/>
                  </a:lnTo>
                  <a:lnTo>
                    <a:pt x="2936671" y="1078802"/>
                  </a:lnTo>
                  <a:lnTo>
                    <a:pt x="2968700" y="1078802"/>
                  </a:lnTo>
                  <a:lnTo>
                    <a:pt x="2968700" y="1078120"/>
                  </a:lnTo>
                  <a:lnTo>
                    <a:pt x="2978922" y="1078120"/>
                  </a:lnTo>
                  <a:lnTo>
                    <a:pt x="3015721" y="1497221"/>
                  </a:lnTo>
                  <a:cubicBezTo>
                    <a:pt x="3016403" y="1505398"/>
                    <a:pt x="3020492" y="1513576"/>
                    <a:pt x="3026625" y="1519027"/>
                  </a:cubicBezTo>
                  <a:cubicBezTo>
                    <a:pt x="3032758" y="1524479"/>
                    <a:pt x="3040254" y="1528568"/>
                    <a:pt x="3049113" y="1528568"/>
                  </a:cubicBezTo>
                  <a:lnTo>
                    <a:pt x="3049794" y="1528568"/>
                  </a:lnTo>
                  <a:lnTo>
                    <a:pt x="3050476" y="1528568"/>
                  </a:lnTo>
                  <a:cubicBezTo>
                    <a:pt x="3059335" y="1528568"/>
                    <a:pt x="3066831" y="1525161"/>
                    <a:pt x="3072964" y="1520390"/>
                  </a:cubicBezTo>
                  <a:cubicBezTo>
                    <a:pt x="3079097" y="1514939"/>
                    <a:pt x="3083186" y="1507443"/>
                    <a:pt x="3084549" y="1499265"/>
                  </a:cubicBezTo>
                  <a:lnTo>
                    <a:pt x="3237197" y="563615"/>
                  </a:lnTo>
                  <a:lnTo>
                    <a:pt x="3340098" y="1068580"/>
                  </a:lnTo>
                  <a:lnTo>
                    <a:pt x="3340098" y="1068580"/>
                  </a:lnTo>
                  <a:cubicBezTo>
                    <a:pt x="3341461" y="1076758"/>
                    <a:pt x="3345550" y="1084254"/>
                    <a:pt x="3351683" y="1089705"/>
                  </a:cubicBezTo>
                  <a:cubicBezTo>
                    <a:pt x="3357816" y="1095157"/>
                    <a:pt x="3365994" y="1098564"/>
                    <a:pt x="3374171" y="1098564"/>
                  </a:cubicBezTo>
                  <a:lnTo>
                    <a:pt x="3533634" y="1098564"/>
                  </a:lnTo>
                  <a:cubicBezTo>
                    <a:pt x="3541811" y="1098564"/>
                    <a:pt x="3549307" y="1095157"/>
                    <a:pt x="3555441" y="1090387"/>
                  </a:cubicBezTo>
                  <a:cubicBezTo>
                    <a:pt x="3561574" y="1085616"/>
                    <a:pt x="3565663" y="1078802"/>
                    <a:pt x="3567026" y="1069943"/>
                  </a:cubicBezTo>
                  <a:lnTo>
                    <a:pt x="3607232" y="842334"/>
                  </a:lnTo>
                  <a:lnTo>
                    <a:pt x="3656979" y="1071987"/>
                  </a:lnTo>
                  <a:cubicBezTo>
                    <a:pt x="3659023" y="1079483"/>
                    <a:pt x="3663112" y="1086298"/>
                    <a:pt x="3669245" y="1091068"/>
                  </a:cubicBezTo>
                  <a:cubicBezTo>
                    <a:pt x="3675378" y="1095838"/>
                    <a:pt x="3682875" y="1098564"/>
                    <a:pt x="3690371" y="1098564"/>
                  </a:cubicBezTo>
                  <a:cubicBezTo>
                    <a:pt x="3854603" y="1098564"/>
                    <a:pt x="4162625" y="1098564"/>
                    <a:pt x="4326858" y="1098564"/>
                  </a:cubicBezTo>
                  <a:cubicBezTo>
                    <a:pt x="4340487" y="1098564"/>
                    <a:pt x="4354798" y="1098564"/>
                    <a:pt x="4368427" y="1098564"/>
                  </a:cubicBezTo>
                  <a:cubicBezTo>
                    <a:pt x="4405226" y="1098564"/>
                    <a:pt x="4459744" y="1066536"/>
                    <a:pt x="4459744" y="1015426"/>
                  </a:cubicBezTo>
                  <a:lnTo>
                    <a:pt x="4459744" y="659020"/>
                  </a:lnTo>
                  <a:cubicBezTo>
                    <a:pt x="4532660" y="646072"/>
                    <a:pt x="4611710" y="615407"/>
                    <a:pt x="4665545" y="552030"/>
                  </a:cubicBezTo>
                  <a:cubicBezTo>
                    <a:pt x="4672360" y="543171"/>
                    <a:pt x="4675086" y="532268"/>
                    <a:pt x="4673042" y="522046"/>
                  </a:cubicBezTo>
                  <a:cubicBezTo>
                    <a:pt x="4752091" y="414375"/>
                    <a:pt x="4786846" y="264453"/>
                    <a:pt x="4794342" y="184721"/>
                  </a:cubicBezTo>
                  <a:close/>
                </a:path>
              </a:pathLst>
            </a:custGeom>
            <a:solidFill>
              <a:schemeClr val="accent1"/>
            </a:solidFill>
            <a:ln w="6804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1F3C37DB-B814-413E-B87E-66D173097D3F}"/>
                </a:ext>
              </a:extLst>
            </p:cNvPr>
            <p:cNvGrpSpPr/>
            <p:nvPr/>
          </p:nvGrpSpPr>
          <p:grpSpPr>
            <a:xfrm>
              <a:off x="-711608" y="5658084"/>
              <a:ext cx="655351" cy="517912"/>
              <a:chOff x="5268098" y="5667609"/>
              <a:chExt cx="655351" cy="517912"/>
            </a:xfrm>
          </p:grpSpPr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7EB85841-20E3-4B2B-8973-E00BEF9845D4}"/>
                  </a:ext>
                </a:extLst>
              </p:cNvPr>
              <p:cNvSpPr/>
              <p:nvPr/>
            </p:nvSpPr>
            <p:spPr>
              <a:xfrm>
                <a:off x="5268098" y="5667609"/>
                <a:ext cx="517912" cy="517912"/>
              </a:xfrm>
              <a:custGeom>
                <a:avLst/>
                <a:gdLst>
                  <a:gd name="connsiteX0" fmla="*/ 460475 w 517912"/>
                  <a:gd name="connsiteY0" fmla="*/ 259443 h 517912"/>
                  <a:gd name="connsiteX1" fmla="*/ 259443 w 517912"/>
                  <a:gd name="connsiteY1" fmla="*/ 460475 h 517912"/>
                  <a:gd name="connsiteX2" fmla="*/ 58411 w 517912"/>
                  <a:gd name="connsiteY2" fmla="*/ 259443 h 517912"/>
                  <a:gd name="connsiteX3" fmla="*/ 259443 w 517912"/>
                  <a:gd name="connsiteY3" fmla="*/ 58411 h 517912"/>
                  <a:gd name="connsiteX4" fmla="*/ 460475 w 517912"/>
                  <a:gd name="connsiteY4" fmla="*/ 259443 h 517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17912" h="517912">
                    <a:moveTo>
                      <a:pt x="460475" y="259443"/>
                    </a:moveTo>
                    <a:cubicBezTo>
                      <a:pt x="460475" y="370470"/>
                      <a:pt x="370470" y="460475"/>
                      <a:pt x="259443" y="460475"/>
                    </a:cubicBezTo>
                    <a:cubicBezTo>
                      <a:pt x="148416" y="460475"/>
                      <a:pt x="58411" y="370470"/>
                      <a:pt x="58411" y="259443"/>
                    </a:cubicBezTo>
                    <a:cubicBezTo>
                      <a:pt x="58411" y="148416"/>
                      <a:pt x="148416" y="58411"/>
                      <a:pt x="259443" y="58411"/>
                    </a:cubicBezTo>
                    <a:cubicBezTo>
                      <a:pt x="370470" y="58411"/>
                      <a:pt x="460475" y="148416"/>
                      <a:pt x="460475" y="259443"/>
                    </a:cubicBezTo>
                    <a:close/>
                  </a:path>
                </a:pathLst>
              </a:custGeom>
              <a:noFill/>
              <a:ln w="108857" cap="flat">
                <a:solidFill>
                  <a:schemeClr val="accent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Rectangle: Rounded Corners 16">
                <a:extLst>
                  <a:ext uri="{FF2B5EF4-FFF2-40B4-BE49-F238E27FC236}">
                    <a16:creationId xmlns:a16="http://schemas.microsoft.com/office/drawing/2014/main" id="{50CB10DD-AABC-4EC4-BAD8-E9E469ADD706}"/>
                  </a:ext>
                </a:extLst>
              </p:cNvPr>
              <p:cNvSpPr/>
              <p:nvPr/>
            </p:nvSpPr>
            <p:spPr>
              <a:xfrm>
                <a:off x="5724922" y="5874289"/>
                <a:ext cx="198527" cy="129468"/>
              </a:xfrm>
              <a:prstGeom prst="roundRect">
                <a:avLst>
                  <a:gd name="adj" fmla="val 50000"/>
                </a:avLst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EB82D89-C9A8-4B16-9538-883DA044007E}"/>
                </a:ext>
              </a:extLst>
            </p:cNvPr>
            <p:cNvSpPr/>
            <p:nvPr/>
          </p:nvSpPr>
          <p:spPr>
            <a:xfrm>
              <a:off x="-343344" y="5898145"/>
              <a:ext cx="7817569" cy="6533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0400613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>
            <a:extLst>
              <a:ext uri="{FF2B5EF4-FFF2-40B4-BE49-F238E27FC236}">
                <a16:creationId xmlns:a16="http://schemas.microsoft.com/office/drawing/2014/main" id="{72920181-2924-4E1F-891D-E75A99509C25}"/>
              </a:ext>
            </a:extLst>
          </p:cNvPr>
          <p:cNvSpPr/>
          <p:nvPr userDrawn="1"/>
        </p:nvSpPr>
        <p:spPr>
          <a:xfrm>
            <a:off x="-1" y="0"/>
            <a:ext cx="3215423" cy="514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1400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0" hasCustomPrompt="1"/>
          </p:nvPr>
        </p:nvSpPr>
        <p:spPr>
          <a:xfrm>
            <a:off x="2403987" y="401266"/>
            <a:ext cx="2917435" cy="26565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68580" tIns="405000" rIns="68580" bIns="34290" anchor="ctr"/>
          <a:lstStyle>
            <a:lvl1pPr marL="0" marR="0" indent="0" algn="ctr" defTabSz="6858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9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6" name="Picture Placeholder 5"/>
          <p:cNvSpPr>
            <a:spLocks noGrp="1"/>
          </p:cNvSpPr>
          <p:nvPr>
            <p:ph type="pic" sz="quarter" idx="12" hasCustomPrompt="1"/>
          </p:nvPr>
        </p:nvSpPr>
        <p:spPr>
          <a:xfrm>
            <a:off x="5433426" y="1518804"/>
            <a:ext cx="1971000" cy="153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68580" tIns="270000" rIns="68580" bIns="34290" anchor="ctr"/>
          <a:lstStyle>
            <a:lvl1pPr marL="0" marR="0" indent="0" algn="ctr" defTabSz="6858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9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  <p:sp>
        <p:nvSpPr>
          <p:cNvPr id="14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3350421" y="3195536"/>
            <a:ext cx="1971000" cy="153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lIns="68580" tIns="270000" rIns="68580" bIns="34290" anchor="ctr"/>
          <a:lstStyle>
            <a:lvl1pPr marL="0" marR="0" indent="0" algn="ctr" defTabSz="685800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900"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Insert Your Image</a:t>
            </a:r>
            <a:endParaRPr lang="ko-KR" altLang="en-US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7888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</p:sldLayoutIdLst>
  <p:txStyles>
    <p:titleStyle>
      <a:lvl1pPr algn="l" defTabSz="685817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4" indent="-171454" algn="l" defTabSz="6858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64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71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80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89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97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6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4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4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7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6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4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4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8" r:id="rId2"/>
    <p:sldLayoutId id="2147483743" r:id="rId3"/>
    <p:sldLayoutId id="2147483742" r:id="rId4"/>
    <p:sldLayoutId id="2147483731" r:id="rId5"/>
    <p:sldLayoutId id="2147483746" r:id="rId6"/>
    <p:sldLayoutId id="2147483749" r:id="rId7"/>
  </p:sldLayoutIdLst>
  <p:txStyles>
    <p:titleStyle>
      <a:lvl1pPr algn="l" defTabSz="685817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4" indent="-171454" algn="l" defTabSz="6858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64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71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80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89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97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06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14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724" indent="-171454" algn="l" defTabSz="685817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9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17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26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34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44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51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60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69" algn="l" defTabSz="685817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jpe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hps.hls.kz/" TargetMode="Externa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roup 135">
            <a:extLst>
              <a:ext uri="{FF2B5EF4-FFF2-40B4-BE49-F238E27FC236}">
                <a16:creationId xmlns:a16="http://schemas.microsoft.com/office/drawing/2014/main" id="{A0EAB522-1DFF-4B85-8868-4BF984E553F0}"/>
              </a:ext>
            </a:extLst>
          </p:cNvPr>
          <p:cNvGrpSpPr/>
          <p:nvPr/>
        </p:nvGrpSpPr>
        <p:grpSpPr>
          <a:xfrm>
            <a:off x="-317709" y="402267"/>
            <a:ext cx="7700391" cy="1582484"/>
            <a:chOff x="-491345" y="1077822"/>
            <a:chExt cx="10267188" cy="2109978"/>
          </a:xfrm>
        </p:grpSpPr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25426AD8-F38A-41A4-A132-B187D44A767E}"/>
                </a:ext>
              </a:extLst>
            </p:cNvPr>
            <p:cNvGrpSpPr/>
            <p:nvPr/>
          </p:nvGrpSpPr>
          <p:grpSpPr>
            <a:xfrm>
              <a:off x="-491345" y="1077822"/>
              <a:ext cx="10267188" cy="2109978"/>
              <a:chOff x="-491345" y="1077822"/>
              <a:chExt cx="10267188" cy="2109978"/>
            </a:xfrm>
          </p:grpSpPr>
          <p:pic>
            <p:nvPicPr>
              <p:cNvPr id="65" name="Picture 64">
                <a:extLst>
                  <a:ext uri="{FF2B5EF4-FFF2-40B4-BE49-F238E27FC236}">
                    <a16:creationId xmlns:a16="http://schemas.microsoft.com/office/drawing/2014/main" id="{8B491B70-93F2-4668-BC1F-5BBC24FCA6B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099443" y="1808913"/>
                <a:ext cx="1676400" cy="495300"/>
              </a:xfrm>
              <a:custGeom>
                <a:avLst/>
                <a:gdLst>
                  <a:gd name="connsiteX0" fmla="*/ 0 w 1676400"/>
                  <a:gd name="connsiteY0" fmla="*/ 0 h 495300"/>
                  <a:gd name="connsiteX1" fmla="*/ 1684782 w 1676400"/>
                  <a:gd name="connsiteY1" fmla="*/ 0 h 495300"/>
                  <a:gd name="connsiteX2" fmla="*/ 1684782 w 1676400"/>
                  <a:gd name="connsiteY2" fmla="*/ 498348 h 495300"/>
                  <a:gd name="connsiteX3" fmla="*/ 0 w 1676400"/>
                  <a:gd name="connsiteY3" fmla="*/ 498348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76400" h="495300">
                    <a:moveTo>
                      <a:pt x="0" y="0"/>
                    </a:moveTo>
                    <a:lnTo>
                      <a:pt x="1684782" y="0"/>
                    </a:lnTo>
                    <a:lnTo>
                      <a:pt x="1684782" y="498348"/>
                    </a:lnTo>
                    <a:lnTo>
                      <a:pt x="0" y="498348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66" name="Freeform: Shape 65">
                <a:extLst>
                  <a:ext uri="{FF2B5EF4-FFF2-40B4-BE49-F238E27FC236}">
                    <a16:creationId xmlns:a16="http://schemas.microsoft.com/office/drawing/2014/main" id="{F7F6D971-A705-4B43-9964-5269154453FE}"/>
                  </a:ext>
                </a:extLst>
              </p:cNvPr>
              <p:cNvSpPr/>
              <p:nvPr/>
            </p:nvSpPr>
            <p:spPr>
              <a:xfrm>
                <a:off x="8125446" y="1833631"/>
                <a:ext cx="1600200" cy="409575"/>
              </a:xfrm>
              <a:custGeom>
                <a:avLst/>
                <a:gdLst>
                  <a:gd name="connsiteX0" fmla="*/ 1578769 w 1600200"/>
                  <a:gd name="connsiteY0" fmla="*/ 285274 h 409575"/>
                  <a:gd name="connsiteX1" fmla="*/ 1285398 w 1600200"/>
                  <a:gd name="connsiteY1" fmla="*/ 285274 h 409575"/>
                  <a:gd name="connsiteX2" fmla="*/ 1257776 w 1600200"/>
                  <a:gd name="connsiteY2" fmla="*/ 323374 h 409575"/>
                  <a:gd name="connsiteX3" fmla="*/ 1217771 w 1600200"/>
                  <a:gd name="connsiteY3" fmla="*/ 153829 h 409575"/>
                  <a:gd name="connsiteX4" fmla="*/ 1181576 w 1600200"/>
                  <a:gd name="connsiteY4" fmla="*/ 285274 h 409575"/>
                  <a:gd name="connsiteX5" fmla="*/ 1093946 w 1600200"/>
                  <a:gd name="connsiteY5" fmla="*/ 285274 h 409575"/>
                  <a:gd name="connsiteX6" fmla="*/ 1080611 w 1600200"/>
                  <a:gd name="connsiteY6" fmla="*/ 335756 h 409575"/>
                  <a:gd name="connsiteX7" fmla="*/ 1056798 w 1600200"/>
                  <a:gd name="connsiteY7" fmla="*/ 277654 h 409575"/>
                  <a:gd name="connsiteX8" fmla="*/ 1032986 w 1600200"/>
                  <a:gd name="connsiteY8" fmla="*/ 322421 h 409575"/>
                  <a:gd name="connsiteX9" fmla="*/ 988219 w 1600200"/>
                  <a:gd name="connsiteY9" fmla="*/ 21431 h 409575"/>
                  <a:gd name="connsiteX10" fmla="*/ 932973 w 1600200"/>
                  <a:gd name="connsiteY10" fmla="*/ 393859 h 409575"/>
                  <a:gd name="connsiteX11" fmla="*/ 912019 w 1600200"/>
                  <a:gd name="connsiteY11" fmla="*/ 285274 h 409575"/>
                  <a:gd name="connsiteX12" fmla="*/ 686276 w 1600200"/>
                  <a:gd name="connsiteY12" fmla="*/ 285274 h 409575"/>
                  <a:gd name="connsiteX13" fmla="*/ 656748 w 1600200"/>
                  <a:gd name="connsiteY13" fmla="*/ 344329 h 409575"/>
                  <a:gd name="connsiteX14" fmla="*/ 621506 w 1600200"/>
                  <a:gd name="connsiteY14" fmla="*/ 150971 h 409575"/>
                  <a:gd name="connsiteX15" fmla="*/ 578644 w 1600200"/>
                  <a:gd name="connsiteY15" fmla="*/ 285274 h 409575"/>
                  <a:gd name="connsiteX16" fmla="*/ 491966 w 1600200"/>
                  <a:gd name="connsiteY16" fmla="*/ 285274 h 409575"/>
                  <a:gd name="connsiteX17" fmla="*/ 467201 w 1600200"/>
                  <a:gd name="connsiteY17" fmla="*/ 322421 h 409575"/>
                  <a:gd name="connsiteX18" fmla="*/ 441484 w 1600200"/>
                  <a:gd name="connsiteY18" fmla="*/ 275749 h 409575"/>
                  <a:gd name="connsiteX19" fmla="*/ 408146 w 1600200"/>
                  <a:gd name="connsiteY19" fmla="*/ 336709 h 409575"/>
                  <a:gd name="connsiteX20" fmla="*/ 376714 w 1600200"/>
                  <a:gd name="connsiteY20" fmla="*/ 72866 h 409575"/>
                  <a:gd name="connsiteX21" fmla="*/ 335756 w 1600200"/>
                  <a:gd name="connsiteY21" fmla="*/ 377666 h 409575"/>
                  <a:gd name="connsiteX22" fmla="*/ 308134 w 1600200"/>
                  <a:gd name="connsiteY22" fmla="*/ 285274 h 409575"/>
                  <a:gd name="connsiteX23" fmla="*/ 238601 w 1600200"/>
                  <a:gd name="connsiteY23" fmla="*/ 285274 h 409575"/>
                  <a:gd name="connsiteX24" fmla="*/ 210026 w 1600200"/>
                  <a:gd name="connsiteY24" fmla="*/ 237649 h 409575"/>
                  <a:gd name="connsiteX25" fmla="*/ 177641 w 1600200"/>
                  <a:gd name="connsiteY25" fmla="*/ 285274 h 409575"/>
                  <a:gd name="connsiteX26" fmla="*/ 21431 w 1600200"/>
                  <a:gd name="connsiteY26" fmla="*/ 285274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600200" h="409575">
                    <a:moveTo>
                      <a:pt x="1578769" y="285274"/>
                    </a:moveTo>
                    <a:lnTo>
                      <a:pt x="1285398" y="285274"/>
                    </a:lnTo>
                    <a:lnTo>
                      <a:pt x="1257776" y="323374"/>
                    </a:lnTo>
                    <a:lnTo>
                      <a:pt x="1217771" y="153829"/>
                    </a:lnTo>
                    <a:lnTo>
                      <a:pt x="1181576" y="285274"/>
                    </a:lnTo>
                    <a:lnTo>
                      <a:pt x="1093946" y="285274"/>
                    </a:lnTo>
                    <a:lnTo>
                      <a:pt x="1080611" y="335756"/>
                    </a:lnTo>
                    <a:lnTo>
                      <a:pt x="1056798" y="277654"/>
                    </a:lnTo>
                    <a:lnTo>
                      <a:pt x="1032986" y="322421"/>
                    </a:lnTo>
                    <a:lnTo>
                      <a:pt x="988219" y="21431"/>
                    </a:lnTo>
                    <a:lnTo>
                      <a:pt x="932973" y="393859"/>
                    </a:lnTo>
                    <a:lnTo>
                      <a:pt x="912019" y="285274"/>
                    </a:lnTo>
                    <a:lnTo>
                      <a:pt x="686276" y="285274"/>
                    </a:lnTo>
                    <a:lnTo>
                      <a:pt x="656748" y="344329"/>
                    </a:lnTo>
                    <a:lnTo>
                      <a:pt x="621506" y="150971"/>
                    </a:lnTo>
                    <a:lnTo>
                      <a:pt x="578644" y="285274"/>
                    </a:lnTo>
                    <a:lnTo>
                      <a:pt x="491966" y="285274"/>
                    </a:lnTo>
                    <a:lnTo>
                      <a:pt x="467201" y="322421"/>
                    </a:lnTo>
                    <a:lnTo>
                      <a:pt x="441484" y="275749"/>
                    </a:lnTo>
                    <a:lnTo>
                      <a:pt x="408146" y="336709"/>
                    </a:lnTo>
                    <a:lnTo>
                      <a:pt x="376714" y="72866"/>
                    </a:lnTo>
                    <a:lnTo>
                      <a:pt x="335756" y="377666"/>
                    </a:lnTo>
                    <a:lnTo>
                      <a:pt x="308134" y="285274"/>
                    </a:lnTo>
                    <a:lnTo>
                      <a:pt x="238601" y="285274"/>
                    </a:lnTo>
                    <a:lnTo>
                      <a:pt x="210026" y="237649"/>
                    </a:lnTo>
                    <a:lnTo>
                      <a:pt x="177641" y="285274"/>
                    </a:lnTo>
                    <a:lnTo>
                      <a:pt x="21431" y="285274"/>
                    </a:ln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67" name="Picture 66">
                <a:extLst>
                  <a:ext uri="{FF2B5EF4-FFF2-40B4-BE49-F238E27FC236}">
                    <a16:creationId xmlns:a16="http://schemas.microsoft.com/office/drawing/2014/main" id="{32EBC4F2-FDAB-458F-B3D6-C655FBB2CB3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-8934" r="1"/>
              <a:stretch/>
            </p:blipFill>
            <p:spPr>
              <a:xfrm>
                <a:off x="-491345" y="1797483"/>
                <a:ext cx="5676900" cy="495300"/>
              </a:xfrm>
              <a:custGeom>
                <a:avLst/>
                <a:gdLst>
                  <a:gd name="connsiteX0" fmla="*/ 0 w 5676900"/>
                  <a:gd name="connsiteY0" fmla="*/ 0 h 495300"/>
                  <a:gd name="connsiteX1" fmla="*/ 5685282 w 5676900"/>
                  <a:gd name="connsiteY1" fmla="*/ 0 h 495300"/>
                  <a:gd name="connsiteX2" fmla="*/ 5685282 w 5676900"/>
                  <a:gd name="connsiteY2" fmla="*/ 500634 h 495300"/>
                  <a:gd name="connsiteX3" fmla="*/ 0 w 5676900"/>
                  <a:gd name="connsiteY3" fmla="*/ 50063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76900" h="495300">
                    <a:moveTo>
                      <a:pt x="0" y="0"/>
                    </a:moveTo>
                    <a:lnTo>
                      <a:pt x="5685282" y="0"/>
                    </a:lnTo>
                    <a:lnTo>
                      <a:pt x="5685282" y="500634"/>
                    </a:lnTo>
                    <a:lnTo>
                      <a:pt x="0" y="500634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5653D0CF-464F-41CE-9CC7-5B508C75BCB1}"/>
                  </a:ext>
                </a:extLst>
              </p:cNvPr>
              <p:cNvSpPr/>
              <p:nvPr/>
            </p:nvSpPr>
            <p:spPr>
              <a:xfrm>
                <a:off x="14351" y="1860842"/>
                <a:ext cx="5196891" cy="372428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5196891" h="372428">
                    <a:moveTo>
                      <a:pt x="5196891" y="263843"/>
                    </a:moveTo>
                    <a:lnTo>
                      <a:pt x="4903521" y="263843"/>
                    </a:lnTo>
                    <a:lnTo>
                      <a:pt x="4875899" y="301943"/>
                    </a:lnTo>
                    <a:lnTo>
                      <a:pt x="4835893" y="132398"/>
                    </a:lnTo>
                    <a:lnTo>
                      <a:pt x="4799699" y="263843"/>
                    </a:lnTo>
                    <a:lnTo>
                      <a:pt x="4712068" y="263843"/>
                    </a:lnTo>
                    <a:lnTo>
                      <a:pt x="4698733" y="314325"/>
                    </a:lnTo>
                    <a:lnTo>
                      <a:pt x="4674921" y="256223"/>
                    </a:lnTo>
                    <a:lnTo>
                      <a:pt x="4651108" y="300990"/>
                    </a:lnTo>
                    <a:lnTo>
                      <a:pt x="4606341" y="0"/>
                    </a:lnTo>
                    <a:lnTo>
                      <a:pt x="4551096" y="372428"/>
                    </a:lnTo>
                    <a:lnTo>
                      <a:pt x="4530141" y="263843"/>
                    </a:lnTo>
                    <a:lnTo>
                      <a:pt x="4304399" y="263843"/>
                    </a:lnTo>
                    <a:lnTo>
                      <a:pt x="4274871" y="322898"/>
                    </a:lnTo>
                    <a:lnTo>
                      <a:pt x="4239628" y="129540"/>
                    </a:lnTo>
                    <a:lnTo>
                      <a:pt x="4196766" y="263843"/>
                    </a:lnTo>
                    <a:lnTo>
                      <a:pt x="4110088" y="263843"/>
                    </a:lnTo>
                    <a:lnTo>
                      <a:pt x="4085324" y="300990"/>
                    </a:lnTo>
                    <a:lnTo>
                      <a:pt x="4059606" y="254318"/>
                    </a:lnTo>
                    <a:lnTo>
                      <a:pt x="4026268" y="315278"/>
                    </a:lnTo>
                    <a:lnTo>
                      <a:pt x="3994836" y="51435"/>
                    </a:lnTo>
                    <a:lnTo>
                      <a:pt x="3953878" y="356235"/>
                    </a:lnTo>
                    <a:lnTo>
                      <a:pt x="3926256" y="263843"/>
                    </a:lnTo>
                    <a:lnTo>
                      <a:pt x="3856724" y="263843"/>
                    </a:lnTo>
                    <a:lnTo>
                      <a:pt x="3828149" y="216218"/>
                    </a:lnTo>
                    <a:lnTo>
                      <a:pt x="3795763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69" name="Picture 68">
                <a:extLst>
                  <a:ext uri="{FF2B5EF4-FFF2-40B4-BE49-F238E27FC236}">
                    <a16:creationId xmlns:a16="http://schemas.microsoft.com/office/drawing/2014/main" id="{5DEF24CD-3AAD-4FCE-BB30-02BFFC7D05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082352" y="1731618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4672 h 800100"/>
                  <a:gd name="connsiteX3" fmla="*/ 0 w 904875"/>
                  <a:gd name="connsiteY3" fmla="*/ 804672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4672"/>
                    </a:lnTo>
                    <a:lnTo>
                      <a:pt x="0" y="804672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70" name="Freeform: Shape 69">
                <a:extLst>
                  <a:ext uri="{FF2B5EF4-FFF2-40B4-BE49-F238E27FC236}">
                    <a16:creationId xmlns:a16="http://schemas.microsoft.com/office/drawing/2014/main" id="{32FC8001-B8F3-49FB-AF84-BD616B5629B2}"/>
                  </a:ext>
                </a:extLst>
              </p:cNvPr>
              <p:cNvSpPr/>
              <p:nvPr/>
            </p:nvSpPr>
            <p:spPr>
              <a:xfrm>
                <a:off x="5117451" y="1766003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6751 h 695325"/>
                  <a:gd name="connsiteX2" fmla="*/ 210027 w 800100"/>
                  <a:gd name="connsiteY2" fmla="*/ 676751 h 695325"/>
                  <a:gd name="connsiteX3" fmla="*/ 21431 w 800100"/>
                  <a:gd name="connsiteY3" fmla="*/ 349091 h 695325"/>
                  <a:gd name="connsiteX4" fmla="*/ 210027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6751"/>
                    </a:lnTo>
                    <a:lnTo>
                      <a:pt x="210027" y="676751"/>
                    </a:lnTo>
                    <a:lnTo>
                      <a:pt x="21431" y="349091"/>
                    </a:lnTo>
                    <a:lnTo>
                      <a:pt x="210027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71" name="Picture 70">
                <a:extLst>
                  <a:ext uri="{FF2B5EF4-FFF2-40B4-BE49-F238E27FC236}">
                    <a16:creationId xmlns:a16="http://schemas.microsoft.com/office/drawing/2014/main" id="{94A1CF25-E437-4C2B-B3E8-D5179786889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653852" y="2058516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4672 h 800100"/>
                  <a:gd name="connsiteX3" fmla="*/ 0 w 904875"/>
                  <a:gd name="connsiteY3" fmla="*/ 804672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4672"/>
                    </a:lnTo>
                    <a:lnTo>
                      <a:pt x="0" y="804672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id="{202212BC-E82C-4073-9C8E-B0E894C02C8A}"/>
                  </a:ext>
                </a:extLst>
              </p:cNvPr>
              <p:cNvSpPr/>
              <p:nvPr/>
            </p:nvSpPr>
            <p:spPr>
              <a:xfrm>
                <a:off x="5688951" y="2092711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6751 h 695325"/>
                  <a:gd name="connsiteX2" fmla="*/ 210027 w 800100"/>
                  <a:gd name="connsiteY2" fmla="*/ 676751 h 695325"/>
                  <a:gd name="connsiteX3" fmla="*/ 21431 w 800100"/>
                  <a:gd name="connsiteY3" fmla="*/ 349091 h 695325"/>
                  <a:gd name="connsiteX4" fmla="*/ 210027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6751"/>
                    </a:lnTo>
                    <a:lnTo>
                      <a:pt x="210027" y="676751"/>
                    </a:lnTo>
                    <a:lnTo>
                      <a:pt x="21431" y="349091"/>
                    </a:lnTo>
                    <a:lnTo>
                      <a:pt x="210027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73" name="Picture 72">
                <a:extLst>
                  <a:ext uri="{FF2B5EF4-FFF2-40B4-BE49-F238E27FC236}">
                    <a16:creationId xmlns:a16="http://schemas.microsoft.com/office/drawing/2014/main" id="{37C064A4-6E82-470C-BF77-FF3F6357BE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649280" y="1404720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9828 w 904875"/>
                  <a:gd name="connsiteY1" fmla="*/ 0 h 800100"/>
                  <a:gd name="connsiteX2" fmla="*/ 909828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9828" y="0"/>
                    </a:lnTo>
                    <a:lnTo>
                      <a:pt x="909828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74" name="Freeform: Shape 73">
                <a:extLst>
                  <a:ext uri="{FF2B5EF4-FFF2-40B4-BE49-F238E27FC236}">
                    <a16:creationId xmlns:a16="http://schemas.microsoft.com/office/drawing/2014/main" id="{F8ECD751-6127-4DE6-8D9F-40183E34C7AE}"/>
                  </a:ext>
                </a:extLst>
              </p:cNvPr>
              <p:cNvSpPr/>
              <p:nvPr/>
            </p:nvSpPr>
            <p:spPr>
              <a:xfrm>
                <a:off x="5685141" y="1437391"/>
                <a:ext cx="800100" cy="695325"/>
              </a:xfrm>
              <a:custGeom>
                <a:avLst/>
                <a:gdLst>
                  <a:gd name="connsiteX0" fmla="*/ 778669 w 800100"/>
                  <a:gd name="connsiteY0" fmla="*/ 350044 h 695325"/>
                  <a:gd name="connsiteX1" fmla="*/ 589121 w 800100"/>
                  <a:gd name="connsiteY1" fmla="*/ 677704 h 695325"/>
                  <a:gd name="connsiteX2" fmla="*/ 210978 w 800100"/>
                  <a:gd name="connsiteY2" fmla="*/ 677704 h 695325"/>
                  <a:gd name="connsiteX3" fmla="*/ 21431 w 800100"/>
                  <a:gd name="connsiteY3" fmla="*/ 350044 h 695325"/>
                  <a:gd name="connsiteX4" fmla="*/ 210978 w 800100"/>
                  <a:gd name="connsiteY4" fmla="*/ 21431 h 695325"/>
                  <a:gd name="connsiteX5" fmla="*/ 589121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50044"/>
                    </a:moveTo>
                    <a:lnTo>
                      <a:pt x="589121" y="677704"/>
                    </a:lnTo>
                    <a:lnTo>
                      <a:pt x="210978" y="677704"/>
                    </a:lnTo>
                    <a:lnTo>
                      <a:pt x="21431" y="350044"/>
                    </a:lnTo>
                    <a:lnTo>
                      <a:pt x="210978" y="21431"/>
                    </a:lnTo>
                    <a:lnTo>
                      <a:pt x="589121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75" name="Picture 74">
                <a:extLst>
                  <a:ext uri="{FF2B5EF4-FFF2-40B4-BE49-F238E27FC236}">
                    <a16:creationId xmlns:a16="http://schemas.microsoft.com/office/drawing/2014/main" id="{A095F136-6DBD-4EDF-8707-71F0C82E926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354636" y="1731618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9828 w 904875"/>
                  <a:gd name="connsiteY1" fmla="*/ 0 h 800100"/>
                  <a:gd name="connsiteX2" fmla="*/ 909828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9828" y="0"/>
                    </a:lnTo>
                    <a:lnTo>
                      <a:pt x="909828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6AE7AB1A-1A18-4A4B-9420-C20A711060D6}"/>
                  </a:ext>
                </a:extLst>
              </p:cNvPr>
              <p:cNvSpPr/>
              <p:nvPr/>
            </p:nvSpPr>
            <p:spPr>
              <a:xfrm>
                <a:off x="7390116" y="1764098"/>
                <a:ext cx="800100" cy="695325"/>
              </a:xfrm>
              <a:custGeom>
                <a:avLst/>
                <a:gdLst>
                  <a:gd name="connsiteX0" fmla="*/ 778669 w 800100"/>
                  <a:gd name="connsiteY0" fmla="*/ 350044 h 695325"/>
                  <a:gd name="connsiteX1" fmla="*/ 589121 w 800100"/>
                  <a:gd name="connsiteY1" fmla="*/ 677704 h 695325"/>
                  <a:gd name="connsiteX2" fmla="*/ 210978 w 800100"/>
                  <a:gd name="connsiteY2" fmla="*/ 677704 h 695325"/>
                  <a:gd name="connsiteX3" fmla="*/ 21431 w 800100"/>
                  <a:gd name="connsiteY3" fmla="*/ 350044 h 695325"/>
                  <a:gd name="connsiteX4" fmla="*/ 210978 w 800100"/>
                  <a:gd name="connsiteY4" fmla="*/ 21431 h 695325"/>
                  <a:gd name="connsiteX5" fmla="*/ 589121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50044"/>
                    </a:moveTo>
                    <a:lnTo>
                      <a:pt x="589121" y="677704"/>
                    </a:lnTo>
                    <a:lnTo>
                      <a:pt x="210978" y="677704"/>
                    </a:lnTo>
                    <a:lnTo>
                      <a:pt x="21431" y="350044"/>
                    </a:lnTo>
                    <a:lnTo>
                      <a:pt x="210978" y="21431"/>
                    </a:lnTo>
                    <a:lnTo>
                      <a:pt x="589121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77" name="Picture 76">
                <a:extLst>
                  <a:ext uri="{FF2B5EF4-FFF2-40B4-BE49-F238E27FC236}">
                    <a16:creationId xmlns:a16="http://schemas.microsoft.com/office/drawing/2014/main" id="{47D7980E-90EE-44E0-8175-17619F826AC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18494" y="2387700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4672 h 800100"/>
                  <a:gd name="connsiteX3" fmla="*/ 0 w 904875"/>
                  <a:gd name="connsiteY3" fmla="*/ 804672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4672"/>
                    </a:lnTo>
                    <a:lnTo>
                      <a:pt x="0" y="804672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id="{5B87D4CB-9826-46FA-9AB5-6ED8FED6C16A}"/>
                  </a:ext>
                </a:extLst>
              </p:cNvPr>
              <p:cNvSpPr/>
              <p:nvPr/>
            </p:nvSpPr>
            <p:spPr>
              <a:xfrm>
                <a:off x="6252831" y="2421323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7704 h 695325"/>
                  <a:gd name="connsiteX2" fmla="*/ 210979 w 800100"/>
                  <a:gd name="connsiteY2" fmla="*/ 677704 h 695325"/>
                  <a:gd name="connsiteX3" fmla="*/ 21431 w 800100"/>
                  <a:gd name="connsiteY3" fmla="*/ 349091 h 695325"/>
                  <a:gd name="connsiteX4" fmla="*/ 210979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7704"/>
                    </a:lnTo>
                    <a:lnTo>
                      <a:pt x="210979" y="677704"/>
                    </a:lnTo>
                    <a:lnTo>
                      <a:pt x="21431" y="349091"/>
                    </a:lnTo>
                    <a:lnTo>
                      <a:pt x="210979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79" name="Picture 78">
                <a:extLst>
                  <a:ext uri="{FF2B5EF4-FFF2-40B4-BE49-F238E27FC236}">
                    <a16:creationId xmlns:a16="http://schemas.microsoft.com/office/drawing/2014/main" id="{A9A12785-C9A1-406C-83CA-2579807EC1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218494" y="1731618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4672 h 800100"/>
                  <a:gd name="connsiteX3" fmla="*/ 0 w 904875"/>
                  <a:gd name="connsiteY3" fmla="*/ 804672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4672"/>
                    </a:lnTo>
                    <a:lnTo>
                      <a:pt x="0" y="804672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80" name="Freeform: Shape 79">
                <a:extLst>
                  <a:ext uri="{FF2B5EF4-FFF2-40B4-BE49-F238E27FC236}">
                    <a16:creationId xmlns:a16="http://schemas.microsoft.com/office/drawing/2014/main" id="{B1EC3330-2CEB-473D-A022-3EA3BA01ACAE}"/>
                  </a:ext>
                </a:extLst>
              </p:cNvPr>
              <p:cNvSpPr/>
              <p:nvPr/>
            </p:nvSpPr>
            <p:spPr>
              <a:xfrm>
                <a:off x="6252831" y="1766003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6751 h 695325"/>
                  <a:gd name="connsiteX2" fmla="*/ 210979 w 800100"/>
                  <a:gd name="connsiteY2" fmla="*/ 676751 h 695325"/>
                  <a:gd name="connsiteX3" fmla="*/ 21431 w 800100"/>
                  <a:gd name="connsiteY3" fmla="*/ 349091 h 695325"/>
                  <a:gd name="connsiteX4" fmla="*/ 210979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6751"/>
                    </a:lnTo>
                    <a:lnTo>
                      <a:pt x="210979" y="676751"/>
                    </a:lnTo>
                    <a:lnTo>
                      <a:pt x="21431" y="349091"/>
                    </a:lnTo>
                    <a:lnTo>
                      <a:pt x="210979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81" name="Picture 80">
                <a:extLst>
                  <a:ext uri="{FF2B5EF4-FFF2-40B4-BE49-F238E27FC236}">
                    <a16:creationId xmlns:a16="http://schemas.microsoft.com/office/drawing/2014/main" id="{8E8CD869-3CB8-4111-BBCB-29C5222A56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218494" y="1077822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7DCAB668-9C55-4FB4-A127-3B5E7EF9570B}"/>
                  </a:ext>
                </a:extLst>
              </p:cNvPr>
              <p:cNvSpPr/>
              <p:nvPr/>
            </p:nvSpPr>
            <p:spPr>
              <a:xfrm>
                <a:off x="6252831" y="1109731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7704 h 695325"/>
                  <a:gd name="connsiteX2" fmla="*/ 210979 w 800100"/>
                  <a:gd name="connsiteY2" fmla="*/ 677704 h 695325"/>
                  <a:gd name="connsiteX3" fmla="*/ 21431 w 800100"/>
                  <a:gd name="connsiteY3" fmla="*/ 349091 h 695325"/>
                  <a:gd name="connsiteX4" fmla="*/ 210979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7704"/>
                    </a:lnTo>
                    <a:lnTo>
                      <a:pt x="210979" y="677704"/>
                    </a:lnTo>
                    <a:lnTo>
                      <a:pt x="21431" y="349091"/>
                    </a:lnTo>
                    <a:lnTo>
                      <a:pt x="210979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83" name="Picture 82">
                <a:extLst>
                  <a:ext uri="{FF2B5EF4-FFF2-40B4-BE49-F238E27FC236}">
                    <a16:creationId xmlns:a16="http://schemas.microsoft.com/office/drawing/2014/main" id="{203AB0EB-1196-4F26-B3C3-FFCD0FF761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785422" y="1409292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9828 w 904875"/>
                  <a:gd name="connsiteY1" fmla="*/ 0 h 800100"/>
                  <a:gd name="connsiteX2" fmla="*/ 909828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9828" y="0"/>
                    </a:lnTo>
                    <a:lnTo>
                      <a:pt x="909828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84" name="Freeform: Shape 83">
                <a:extLst>
                  <a:ext uri="{FF2B5EF4-FFF2-40B4-BE49-F238E27FC236}">
                    <a16:creationId xmlns:a16="http://schemas.microsoft.com/office/drawing/2014/main" id="{CDC82CB9-9BDA-45C9-94D9-717A04FB1CDB}"/>
                  </a:ext>
                </a:extLst>
              </p:cNvPr>
              <p:cNvSpPr/>
              <p:nvPr/>
            </p:nvSpPr>
            <p:spPr>
              <a:xfrm>
                <a:off x="6820521" y="1442153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1 w 800100"/>
                  <a:gd name="connsiteY1" fmla="*/ 676751 h 695325"/>
                  <a:gd name="connsiteX2" fmla="*/ 210978 w 800100"/>
                  <a:gd name="connsiteY2" fmla="*/ 676751 h 695325"/>
                  <a:gd name="connsiteX3" fmla="*/ 21431 w 800100"/>
                  <a:gd name="connsiteY3" fmla="*/ 349091 h 695325"/>
                  <a:gd name="connsiteX4" fmla="*/ 210978 w 800100"/>
                  <a:gd name="connsiteY4" fmla="*/ 21431 h 695325"/>
                  <a:gd name="connsiteX5" fmla="*/ 589121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1" y="676751"/>
                    </a:lnTo>
                    <a:lnTo>
                      <a:pt x="210978" y="676751"/>
                    </a:lnTo>
                    <a:lnTo>
                      <a:pt x="21431" y="349091"/>
                    </a:lnTo>
                    <a:lnTo>
                      <a:pt x="210978" y="21431"/>
                    </a:lnTo>
                    <a:lnTo>
                      <a:pt x="589121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85" name="Picture 84">
                <a:extLst>
                  <a:ext uri="{FF2B5EF4-FFF2-40B4-BE49-F238E27FC236}">
                    <a16:creationId xmlns:a16="http://schemas.microsoft.com/office/drawing/2014/main" id="{EC288035-393E-4E82-8D0E-2D38BA72600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783136" y="2056230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9828 w 904875"/>
                  <a:gd name="connsiteY1" fmla="*/ 0 h 800100"/>
                  <a:gd name="connsiteX2" fmla="*/ 909828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9828" y="0"/>
                    </a:lnTo>
                    <a:lnTo>
                      <a:pt x="909828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86" name="Freeform: Shape 85">
                <a:extLst>
                  <a:ext uri="{FF2B5EF4-FFF2-40B4-BE49-F238E27FC236}">
                    <a16:creationId xmlns:a16="http://schemas.microsoft.com/office/drawing/2014/main" id="{EE6EEB66-3C31-48A2-94CD-E23DC7686ACA}"/>
                  </a:ext>
                </a:extLst>
              </p:cNvPr>
              <p:cNvSpPr/>
              <p:nvPr/>
            </p:nvSpPr>
            <p:spPr>
              <a:xfrm>
                <a:off x="6818616" y="2088901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1 w 800100"/>
                  <a:gd name="connsiteY1" fmla="*/ 677704 h 695325"/>
                  <a:gd name="connsiteX2" fmla="*/ 210978 w 800100"/>
                  <a:gd name="connsiteY2" fmla="*/ 677704 h 695325"/>
                  <a:gd name="connsiteX3" fmla="*/ 21431 w 800100"/>
                  <a:gd name="connsiteY3" fmla="*/ 349091 h 695325"/>
                  <a:gd name="connsiteX4" fmla="*/ 210978 w 800100"/>
                  <a:gd name="connsiteY4" fmla="*/ 21431 h 695325"/>
                  <a:gd name="connsiteX5" fmla="*/ 589121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1" y="677704"/>
                    </a:lnTo>
                    <a:lnTo>
                      <a:pt x="210978" y="677704"/>
                    </a:lnTo>
                    <a:lnTo>
                      <a:pt x="21431" y="349091"/>
                    </a:lnTo>
                    <a:lnTo>
                      <a:pt x="210978" y="21431"/>
                    </a:lnTo>
                    <a:lnTo>
                      <a:pt x="589121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6244E1C3-F079-4EFB-803F-40EF14727899}"/>
                  </a:ext>
                </a:extLst>
              </p:cNvPr>
              <p:cNvSpPr/>
              <p:nvPr/>
            </p:nvSpPr>
            <p:spPr>
              <a:xfrm>
                <a:off x="5662281" y="239655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5D2893A2-AFA7-4149-AC8F-D62A458240ED}"/>
                  </a:ext>
                </a:extLst>
              </p:cNvPr>
              <p:cNvSpPr/>
              <p:nvPr/>
            </p:nvSpPr>
            <p:spPr>
              <a:xfrm>
                <a:off x="6411899" y="239655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F2D05D44-5D69-4FF5-87BC-47E408F8F7AC}"/>
                  </a:ext>
                </a:extLst>
              </p:cNvPr>
              <p:cNvSpPr/>
              <p:nvPr/>
            </p:nvSpPr>
            <p:spPr>
              <a:xfrm>
                <a:off x="5087924" y="206413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6194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B95704AB-AFD0-494C-BD0E-E679DF43E381}"/>
                  </a:ext>
                </a:extLst>
              </p:cNvPr>
              <p:cNvSpPr/>
              <p:nvPr/>
            </p:nvSpPr>
            <p:spPr>
              <a:xfrm>
                <a:off x="5836589" y="206413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E4E68002-92C6-479D-8129-2FB73152B8C6}"/>
                  </a:ext>
                </a:extLst>
              </p:cNvPr>
              <p:cNvSpPr/>
              <p:nvPr/>
            </p:nvSpPr>
            <p:spPr>
              <a:xfrm>
                <a:off x="6223304" y="271945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7146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2" name="Freeform: Shape 91">
                <a:extLst>
                  <a:ext uri="{FF2B5EF4-FFF2-40B4-BE49-F238E27FC236}">
                    <a16:creationId xmlns:a16="http://schemas.microsoft.com/office/drawing/2014/main" id="{656B0D46-299F-4250-B618-D70B349F75D6}"/>
                  </a:ext>
                </a:extLst>
              </p:cNvPr>
              <p:cNvSpPr/>
              <p:nvPr/>
            </p:nvSpPr>
            <p:spPr>
              <a:xfrm>
                <a:off x="6971969" y="271945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8097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3" name="Freeform: Shape 92">
                <a:extLst>
                  <a:ext uri="{FF2B5EF4-FFF2-40B4-BE49-F238E27FC236}">
                    <a16:creationId xmlns:a16="http://schemas.microsoft.com/office/drawing/2014/main" id="{54C8D0A7-D41E-422F-A266-191C34F03698}"/>
                  </a:ext>
                </a:extLst>
              </p:cNvPr>
              <p:cNvSpPr/>
              <p:nvPr/>
            </p:nvSpPr>
            <p:spPr>
              <a:xfrm>
                <a:off x="6793851" y="174314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4" name="Freeform: Shape 93">
                <a:extLst>
                  <a:ext uri="{FF2B5EF4-FFF2-40B4-BE49-F238E27FC236}">
                    <a16:creationId xmlns:a16="http://schemas.microsoft.com/office/drawing/2014/main" id="{A2EAAECE-D16A-4907-B3CF-C0C7B96C45A2}"/>
                  </a:ext>
                </a:extLst>
              </p:cNvPr>
              <p:cNvSpPr/>
              <p:nvPr/>
            </p:nvSpPr>
            <p:spPr>
              <a:xfrm>
                <a:off x="7543469" y="174314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5" name="Freeform: Shape 94">
                <a:extLst>
                  <a:ext uri="{FF2B5EF4-FFF2-40B4-BE49-F238E27FC236}">
                    <a16:creationId xmlns:a16="http://schemas.microsoft.com/office/drawing/2014/main" id="{39AB52FB-64FE-49AC-8AD8-9934EA894A7B}"/>
                  </a:ext>
                </a:extLst>
              </p:cNvPr>
              <p:cNvSpPr/>
              <p:nvPr/>
            </p:nvSpPr>
            <p:spPr>
              <a:xfrm>
                <a:off x="6237591" y="20708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1AE41194-B771-4BBF-976F-957B556E252B}"/>
                  </a:ext>
                </a:extLst>
              </p:cNvPr>
              <p:cNvSpPr/>
              <p:nvPr/>
            </p:nvSpPr>
            <p:spPr>
              <a:xfrm>
                <a:off x="6986256" y="20708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46348478-C452-48FE-A7B5-B73A70870EF0}"/>
                  </a:ext>
                </a:extLst>
              </p:cNvPr>
              <p:cNvSpPr/>
              <p:nvPr/>
            </p:nvSpPr>
            <p:spPr>
              <a:xfrm>
                <a:off x="6405231" y="10802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FA32F7C6-0721-4EEF-B405-AA5C8A7627AB}"/>
                  </a:ext>
                </a:extLst>
              </p:cNvPr>
              <p:cNvSpPr/>
              <p:nvPr/>
            </p:nvSpPr>
            <p:spPr>
              <a:xfrm>
                <a:off x="5281281" y="174314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7A206452-003C-42C5-960B-445240E81A6D}"/>
                  </a:ext>
                </a:extLst>
              </p:cNvPr>
              <p:cNvSpPr/>
              <p:nvPr/>
            </p:nvSpPr>
            <p:spPr>
              <a:xfrm>
                <a:off x="5281281" y="239084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5C686EB5-C8FE-4891-8076-9D71FD8063BB}"/>
                  </a:ext>
                </a:extLst>
              </p:cNvPr>
              <p:cNvSpPr/>
              <p:nvPr/>
            </p:nvSpPr>
            <p:spPr>
              <a:xfrm>
                <a:off x="7928279" y="173266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BD9BD41B-5859-4C58-8446-F43E90AECA36}"/>
                  </a:ext>
                </a:extLst>
              </p:cNvPr>
              <p:cNvSpPr/>
              <p:nvPr/>
            </p:nvSpPr>
            <p:spPr>
              <a:xfrm>
                <a:off x="7919706" y="238608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D6E7957D-FB68-4176-A09E-3A9F54E216DF}"/>
                  </a:ext>
                </a:extLst>
              </p:cNvPr>
              <p:cNvSpPr/>
              <p:nvPr/>
            </p:nvSpPr>
            <p:spPr>
              <a:xfrm>
                <a:off x="5852781" y="272421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360B0828-BB2D-4532-AEBF-AAC3020DC0CB}"/>
                  </a:ext>
                </a:extLst>
              </p:cNvPr>
              <p:cNvSpPr/>
              <p:nvPr/>
            </p:nvSpPr>
            <p:spPr>
              <a:xfrm>
                <a:off x="5848019" y="140500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5471B953-873D-4244-9088-11FA00BE5DBA}"/>
                  </a:ext>
                </a:extLst>
              </p:cNvPr>
              <p:cNvSpPr/>
              <p:nvPr/>
            </p:nvSpPr>
            <p:spPr>
              <a:xfrm>
                <a:off x="6795756" y="109068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5" name="Freeform: Shape 104">
                <a:extLst>
                  <a:ext uri="{FF2B5EF4-FFF2-40B4-BE49-F238E27FC236}">
                    <a16:creationId xmlns:a16="http://schemas.microsoft.com/office/drawing/2014/main" id="{FCECEE60-ABBF-4525-B0C0-1B5711EF7E38}"/>
                  </a:ext>
                </a:extLst>
              </p:cNvPr>
              <p:cNvSpPr/>
              <p:nvPr/>
            </p:nvSpPr>
            <p:spPr>
              <a:xfrm>
                <a:off x="6414756" y="305187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6" name="Freeform: Shape 105">
                <a:extLst>
                  <a:ext uri="{FF2B5EF4-FFF2-40B4-BE49-F238E27FC236}">
                    <a16:creationId xmlns:a16="http://schemas.microsoft.com/office/drawing/2014/main" id="{2DD139F9-0FE2-4403-A962-8926F1493492}"/>
                  </a:ext>
                </a:extLst>
              </p:cNvPr>
              <p:cNvSpPr/>
              <p:nvPr/>
            </p:nvSpPr>
            <p:spPr>
              <a:xfrm>
                <a:off x="6809091" y="305187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7" name="Freeform: Shape 106">
                <a:extLst>
                  <a:ext uri="{FF2B5EF4-FFF2-40B4-BE49-F238E27FC236}">
                    <a16:creationId xmlns:a16="http://schemas.microsoft.com/office/drawing/2014/main" id="{2B891EFB-7C1F-4500-849D-BEE4D8FD2D77}"/>
                  </a:ext>
                </a:extLst>
              </p:cNvPr>
              <p:cNvSpPr/>
              <p:nvPr/>
            </p:nvSpPr>
            <p:spPr>
              <a:xfrm>
                <a:off x="7357731" y="141834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8" name="Freeform: Shape 107">
                <a:extLst>
                  <a:ext uri="{FF2B5EF4-FFF2-40B4-BE49-F238E27FC236}">
                    <a16:creationId xmlns:a16="http://schemas.microsoft.com/office/drawing/2014/main" id="{4A20E701-FF62-4849-AEFF-3C818DE43037}"/>
                  </a:ext>
                </a:extLst>
              </p:cNvPr>
              <p:cNvSpPr/>
              <p:nvPr/>
            </p:nvSpPr>
            <p:spPr>
              <a:xfrm>
                <a:off x="5656566" y="17279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9" name="Freeform: Shape 108">
                <a:extLst>
                  <a:ext uri="{FF2B5EF4-FFF2-40B4-BE49-F238E27FC236}">
                    <a16:creationId xmlns:a16="http://schemas.microsoft.com/office/drawing/2014/main" id="{753CCE51-E41E-4712-910F-3C825D3177F2}"/>
                  </a:ext>
                </a:extLst>
              </p:cNvPr>
              <p:cNvSpPr/>
              <p:nvPr/>
            </p:nvSpPr>
            <p:spPr>
              <a:xfrm>
                <a:off x="6405231" y="17279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A8D70A6F-CDEE-4994-9BC4-75BFE0CA8072}"/>
                  </a:ext>
                </a:extLst>
              </p:cNvPr>
              <p:cNvSpPr/>
              <p:nvPr/>
            </p:nvSpPr>
            <p:spPr>
              <a:xfrm>
                <a:off x="6237591" y="141357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F08A348F-DB67-4712-A703-7C4DDE40F88C}"/>
                  </a:ext>
                </a:extLst>
              </p:cNvPr>
              <p:cNvSpPr/>
              <p:nvPr/>
            </p:nvSpPr>
            <p:spPr>
              <a:xfrm>
                <a:off x="6986256" y="141357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193D0D9D-9844-4580-8D58-7162522A218A}"/>
                  </a:ext>
                </a:extLst>
              </p:cNvPr>
              <p:cNvSpPr/>
              <p:nvPr/>
            </p:nvSpPr>
            <p:spPr>
              <a:xfrm>
                <a:off x="7355826" y="206699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54DF8A19-BB01-4EB8-976D-6BD6EA8E1EC8}"/>
                  </a:ext>
                </a:extLst>
              </p:cNvPr>
              <p:cNvSpPr/>
              <p:nvPr/>
            </p:nvSpPr>
            <p:spPr>
              <a:xfrm>
                <a:off x="8105444" y="206699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E3ED7F1A-2F84-415F-AB29-3F663713BADA}"/>
                  </a:ext>
                </a:extLst>
              </p:cNvPr>
              <p:cNvSpPr/>
              <p:nvPr/>
            </p:nvSpPr>
            <p:spPr>
              <a:xfrm>
                <a:off x="6794804" y="239751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65AB82E7-D434-4AC9-ABFC-12FCAA3A5B1A}"/>
                  </a:ext>
                </a:extLst>
              </p:cNvPr>
              <p:cNvSpPr/>
              <p:nvPr/>
            </p:nvSpPr>
            <p:spPr>
              <a:xfrm>
                <a:off x="7543469" y="239751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126" name="Oval 50">
              <a:extLst>
                <a:ext uri="{FF2B5EF4-FFF2-40B4-BE49-F238E27FC236}">
                  <a16:creationId xmlns:a16="http://schemas.microsoft.com/office/drawing/2014/main" id="{169ED708-ADC2-4720-9F63-4407AC91F7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25711" y="1969510"/>
              <a:ext cx="304016" cy="343366"/>
            </a:xfrm>
            <a:custGeom>
              <a:avLst/>
              <a:gdLst/>
              <a:ahLst/>
              <a:cxnLst/>
              <a:rect l="l" t="t" r="r" b="b"/>
              <a:pathLst>
                <a:path w="2868687" h="3240000">
                  <a:moveTo>
                    <a:pt x="1433799" y="2290728"/>
                  </a:moveTo>
                  <a:cubicBezTo>
                    <a:pt x="1317650" y="2346839"/>
                    <a:pt x="1203301" y="2394700"/>
                    <a:pt x="1093028" y="2434329"/>
                  </a:cubicBezTo>
                  <a:cubicBezTo>
                    <a:pt x="1167481" y="2812207"/>
                    <a:pt x="1292592" y="3060000"/>
                    <a:pt x="1434343" y="3060000"/>
                  </a:cubicBezTo>
                  <a:cubicBezTo>
                    <a:pt x="1576138" y="3060000"/>
                    <a:pt x="1701284" y="2812053"/>
                    <a:pt x="1774025" y="2433735"/>
                  </a:cubicBezTo>
                  <a:cubicBezTo>
                    <a:pt x="1663854" y="2394452"/>
                    <a:pt x="1549823" y="2346469"/>
                    <a:pt x="1433799" y="2290728"/>
                  </a:cubicBezTo>
                  <a:close/>
                  <a:moveTo>
                    <a:pt x="1824954" y="2078037"/>
                  </a:moveTo>
                  <a:cubicBezTo>
                    <a:pt x="1794480" y="2097450"/>
                    <a:pt x="1763147" y="2116057"/>
                    <a:pt x="1731343" y="2134419"/>
                  </a:cubicBezTo>
                  <a:lnTo>
                    <a:pt x="1635415" y="2187161"/>
                  </a:lnTo>
                  <a:cubicBezTo>
                    <a:pt x="1691788" y="2215044"/>
                    <a:pt x="1747931" y="2239109"/>
                    <a:pt x="1803378" y="2259350"/>
                  </a:cubicBezTo>
                  <a:cubicBezTo>
                    <a:pt x="1812120" y="2201101"/>
                    <a:pt x="1819148" y="2140526"/>
                    <a:pt x="1824954" y="2078037"/>
                  </a:cubicBezTo>
                  <a:close/>
                  <a:moveTo>
                    <a:pt x="1042306" y="2077178"/>
                  </a:moveTo>
                  <a:cubicBezTo>
                    <a:pt x="1047949" y="2140175"/>
                    <a:pt x="1055328" y="2201182"/>
                    <a:pt x="1063873" y="2259905"/>
                  </a:cubicBezTo>
                  <a:cubicBezTo>
                    <a:pt x="1119365" y="2238275"/>
                    <a:pt x="1176217" y="2214355"/>
                    <a:pt x="1233887" y="2187801"/>
                  </a:cubicBezTo>
                  <a:cubicBezTo>
                    <a:pt x="1201538" y="2170955"/>
                    <a:pt x="1169452" y="2152957"/>
                    <a:pt x="1137343" y="2134419"/>
                  </a:cubicBezTo>
                  <a:close/>
                  <a:moveTo>
                    <a:pt x="559768" y="1732679"/>
                  </a:moveTo>
                  <a:cubicBezTo>
                    <a:pt x="268524" y="1984850"/>
                    <a:pt x="116369" y="2217202"/>
                    <a:pt x="187266" y="2340000"/>
                  </a:cubicBezTo>
                  <a:cubicBezTo>
                    <a:pt x="258144" y="2462764"/>
                    <a:pt x="535307" y="2447213"/>
                    <a:pt x="899736" y="2322555"/>
                  </a:cubicBezTo>
                  <a:cubicBezTo>
                    <a:pt x="878937" y="2207297"/>
                    <a:pt x="863223" y="2084405"/>
                    <a:pt x="853746" y="1955834"/>
                  </a:cubicBezTo>
                  <a:cubicBezTo>
                    <a:pt x="747454" y="1883220"/>
                    <a:pt x="648878" y="1808453"/>
                    <a:pt x="559768" y="1732679"/>
                  </a:cubicBezTo>
                  <a:close/>
                  <a:moveTo>
                    <a:pt x="2309048" y="1730507"/>
                  </a:moveTo>
                  <a:cubicBezTo>
                    <a:pt x="2220666" y="1807660"/>
                    <a:pt x="2121792" y="1882664"/>
                    <a:pt x="2015235" y="1955625"/>
                  </a:cubicBezTo>
                  <a:cubicBezTo>
                    <a:pt x="2005364" y="2084180"/>
                    <a:pt x="1989894" y="2207119"/>
                    <a:pt x="1967330" y="2322070"/>
                  </a:cubicBezTo>
                  <a:lnTo>
                    <a:pt x="2081685" y="2358048"/>
                  </a:lnTo>
                  <a:cubicBezTo>
                    <a:pt x="2116015" y="2320492"/>
                    <a:pt x="2165526" y="2297468"/>
                    <a:pt x="2220415" y="2297468"/>
                  </a:cubicBezTo>
                  <a:cubicBezTo>
                    <a:pt x="2302230" y="2297468"/>
                    <a:pt x="2372097" y="2348622"/>
                    <a:pt x="2399287" y="2420880"/>
                  </a:cubicBezTo>
                  <a:cubicBezTo>
                    <a:pt x="2542053" y="2432945"/>
                    <a:pt x="2642630" y="2407186"/>
                    <a:pt x="2681420" y="2340000"/>
                  </a:cubicBezTo>
                  <a:cubicBezTo>
                    <a:pt x="2752393" y="2217071"/>
                    <a:pt x="2599836" y="1984353"/>
                    <a:pt x="2309048" y="1730507"/>
                  </a:cubicBezTo>
                  <a:close/>
                  <a:moveTo>
                    <a:pt x="2026056" y="1510554"/>
                  </a:moveTo>
                  <a:cubicBezTo>
                    <a:pt x="2027893" y="1546708"/>
                    <a:pt x="2028343" y="1583211"/>
                    <a:pt x="2028343" y="1620000"/>
                  </a:cubicBezTo>
                  <a:lnTo>
                    <a:pt x="2024251" y="1730716"/>
                  </a:lnTo>
                  <a:lnTo>
                    <a:pt x="2173722" y="1619092"/>
                  </a:lnTo>
                  <a:cubicBezTo>
                    <a:pt x="2127526" y="1582190"/>
                    <a:pt x="2078507" y="1545517"/>
                    <a:pt x="2026056" y="1510554"/>
                  </a:cubicBezTo>
                  <a:close/>
                  <a:moveTo>
                    <a:pt x="844436" y="1509285"/>
                  </a:moveTo>
                  <a:lnTo>
                    <a:pt x="694964" y="1620908"/>
                  </a:lnTo>
                  <a:cubicBezTo>
                    <a:pt x="741160" y="1657811"/>
                    <a:pt x="790179" y="1694484"/>
                    <a:pt x="842630" y="1729447"/>
                  </a:cubicBezTo>
                  <a:cubicBezTo>
                    <a:pt x="840793" y="1693293"/>
                    <a:pt x="840343" y="1656790"/>
                    <a:pt x="840343" y="1620000"/>
                  </a:cubicBezTo>
                  <a:close/>
                  <a:moveTo>
                    <a:pt x="1434343" y="1361184"/>
                  </a:moveTo>
                  <a:cubicBezTo>
                    <a:pt x="1573534" y="1361184"/>
                    <a:pt x="1686371" y="1474021"/>
                    <a:pt x="1686371" y="1613212"/>
                  </a:cubicBezTo>
                  <a:cubicBezTo>
                    <a:pt x="1686371" y="1752403"/>
                    <a:pt x="1573534" y="1865240"/>
                    <a:pt x="1434343" y="1865240"/>
                  </a:cubicBezTo>
                  <a:cubicBezTo>
                    <a:pt x="1295152" y="1865240"/>
                    <a:pt x="1182315" y="1752403"/>
                    <a:pt x="1182315" y="1613212"/>
                  </a:cubicBezTo>
                  <a:cubicBezTo>
                    <a:pt x="1182315" y="1474021"/>
                    <a:pt x="1295152" y="1361184"/>
                    <a:pt x="1434343" y="1361184"/>
                  </a:cubicBezTo>
                  <a:close/>
                  <a:moveTo>
                    <a:pt x="1433770" y="1149513"/>
                  </a:moveTo>
                  <a:cubicBezTo>
                    <a:pt x="1365445" y="1183896"/>
                    <a:pt x="1296585" y="1221489"/>
                    <a:pt x="1227343" y="1261466"/>
                  </a:cubicBezTo>
                  <a:lnTo>
                    <a:pt x="1027157" y="1384911"/>
                  </a:lnTo>
                  <a:cubicBezTo>
                    <a:pt x="1022222" y="1461370"/>
                    <a:pt x="1020343" y="1539922"/>
                    <a:pt x="1020343" y="1620000"/>
                  </a:cubicBezTo>
                  <a:lnTo>
                    <a:pt x="1028287" y="1855786"/>
                  </a:lnTo>
                  <a:cubicBezTo>
                    <a:pt x="1091680" y="1898065"/>
                    <a:pt x="1158394" y="1938727"/>
                    <a:pt x="1227343" y="1978535"/>
                  </a:cubicBezTo>
                  <a:lnTo>
                    <a:pt x="1434916" y="2090488"/>
                  </a:lnTo>
                  <a:cubicBezTo>
                    <a:pt x="1503241" y="2056105"/>
                    <a:pt x="1572101" y="2018511"/>
                    <a:pt x="1641343" y="1978535"/>
                  </a:cubicBezTo>
                  <a:lnTo>
                    <a:pt x="1841530" y="1855090"/>
                  </a:lnTo>
                  <a:cubicBezTo>
                    <a:pt x="1846464" y="1778631"/>
                    <a:pt x="1848343" y="1700079"/>
                    <a:pt x="1848343" y="1620000"/>
                  </a:cubicBezTo>
                  <a:lnTo>
                    <a:pt x="1840399" y="1384214"/>
                  </a:lnTo>
                  <a:cubicBezTo>
                    <a:pt x="1777006" y="1341936"/>
                    <a:pt x="1710293" y="1301274"/>
                    <a:pt x="1641343" y="1261466"/>
                  </a:cubicBezTo>
                  <a:close/>
                  <a:moveTo>
                    <a:pt x="1065308" y="980650"/>
                  </a:moveTo>
                  <a:cubicBezTo>
                    <a:pt x="1056566" y="1038899"/>
                    <a:pt x="1049538" y="1099475"/>
                    <a:pt x="1043732" y="1161964"/>
                  </a:cubicBezTo>
                  <a:cubicBezTo>
                    <a:pt x="1074206" y="1142551"/>
                    <a:pt x="1105539" y="1123943"/>
                    <a:pt x="1137343" y="1105581"/>
                  </a:cubicBezTo>
                  <a:lnTo>
                    <a:pt x="1233271" y="1052839"/>
                  </a:lnTo>
                  <a:cubicBezTo>
                    <a:pt x="1176898" y="1024957"/>
                    <a:pt x="1120756" y="1000892"/>
                    <a:pt x="1065308" y="980650"/>
                  </a:cubicBezTo>
                  <a:close/>
                  <a:moveTo>
                    <a:pt x="1804814" y="980095"/>
                  </a:moveTo>
                  <a:cubicBezTo>
                    <a:pt x="1749321" y="1001726"/>
                    <a:pt x="1692469" y="1025646"/>
                    <a:pt x="1634800" y="1052200"/>
                  </a:cubicBezTo>
                  <a:cubicBezTo>
                    <a:pt x="1667149" y="1069046"/>
                    <a:pt x="1699234" y="1087043"/>
                    <a:pt x="1731343" y="1105581"/>
                  </a:cubicBezTo>
                  <a:lnTo>
                    <a:pt x="1826380" y="1162822"/>
                  </a:lnTo>
                  <a:cubicBezTo>
                    <a:pt x="1820738" y="1099825"/>
                    <a:pt x="1813359" y="1038819"/>
                    <a:pt x="1804814" y="980095"/>
                  </a:cubicBezTo>
                  <a:close/>
                  <a:moveTo>
                    <a:pt x="2432236" y="816002"/>
                  </a:moveTo>
                  <a:cubicBezTo>
                    <a:pt x="2308930" y="820546"/>
                    <a:pt x="2149627" y="855445"/>
                    <a:pt x="1968950" y="917446"/>
                  </a:cubicBezTo>
                  <a:cubicBezTo>
                    <a:pt x="1989749" y="1032703"/>
                    <a:pt x="2005463" y="1155596"/>
                    <a:pt x="2014941" y="1284167"/>
                  </a:cubicBezTo>
                  <a:cubicBezTo>
                    <a:pt x="2121232" y="1356780"/>
                    <a:pt x="2219808" y="1431548"/>
                    <a:pt x="2308918" y="1507322"/>
                  </a:cubicBezTo>
                  <a:cubicBezTo>
                    <a:pt x="2600162" y="1255150"/>
                    <a:pt x="2752317" y="1022798"/>
                    <a:pt x="2681420" y="900000"/>
                  </a:cubicBezTo>
                  <a:cubicBezTo>
                    <a:pt x="2645694" y="838121"/>
                    <a:pt x="2557557" y="811383"/>
                    <a:pt x="2432236" y="816002"/>
                  </a:cubicBezTo>
                  <a:close/>
                  <a:moveTo>
                    <a:pt x="436450" y="816001"/>
                  </a:moveTo>
                  <a:cubicBezTo>
                    <a:pt x="311129" y="811383"/>
                    <a:pt x="222992" y="838121"/>
                    <a:pt x="187266" y="900000"/>
                  </a:cubicBezTo>
                  <a:cubicBezTo>
                    <a:pt x="158404" y="949991"/>
                    <a:pt x="166508" y="1018139"/>
                    <a:pt x="206887" y="1097970"/>
                  </a:cubicBezTo>
                  <a:cubicBezTo>
                    <a:pt x="213842" y="1096217"/>
                    <a:pt x="221021" y="1095812"/>
                    <a:pt x="228294" y="1095812"/>
                  </a:cubicBezTo>
                  <a:cubicBezTo>
                    <a:pt x="334372" y="1095812"/>
                    <a:pt x="420366" y="1181806"/>
                    <a:pt x="420366" y="1287884"/>
                  </a:cubicBezTo>
                  <a:cubicBezTo>
                    <a:pt x="420366" y="1314219"/>
                    <a:pt x="415066" y="1339317"/>
                    <a:pt x="405427" y="1362148"/>
                  </a:cubicBezTo>
                  <a:cubicBezTo>
                    <a:pt x="450585" y="1410442"/>
                    <a:pt x="502437" y="1459559"/>
                    <a:pt x="559639" y="1509493"/>
                  </a:cubicBezTo>
                  <a:cubicBezTo>
                    <a:pt x="648020" y="1432341"/>
                    <a:pt x="746894" y="1357336"/>
                    <a:pt x="853451" y="1284376"/>
                  </a:cubicBezTo>
                  <a:cubicBezTo>
                    <a:pt x="863322" y="1155820"/>
                    <a:pt x="878792" y="1032881"/>
                    <a:pt x="901357" y="917930"/>
                  </a:cubicBezTo>
                  <a:cubicBezTo>
                    <a:pt x="719999" y="855651"/>
                    <a:pt x="560119" y="820559"/>
                    <a:pt x="436450" y="816001"/>
                  </a:cubicBezTo>
                  <a:close/>
                  <a:moveTo>
                    <a:pt x="1434343" y="180000"/>
                  </a:moveTo>
                  <a:cubicBezTo>
                    <a:pt x="1292548" y="180000"/>
                    <a:pt x="1167402" y="427948"/>
                    <a:pt x="1094661" y="806265"/>
                  </a:cubicBezTo>
                  <a:cubicBezTo>
                    <a:pt x="1204832" y="845548"/>
                    <a:pt x="1318864" y="893532"/>
                    <a:pt x="1434887" y="949272"/>
                  </a:cubicBezTo>
                  <a:cubicBezTo>
                    <a:pt x="1551037" y="893162"/>
                    <a:pt x="1665385" y="845301"/>
                    <a:pt x="1775658" y="805671"/>
                  </a:cubicBezTo>
                  <a:cubicBezTo>
                    <a:pt x="1751860" y="684885"/>
                    <a:pt x="1722886" y="577390"/>
                    <a:pt x="1688823" y="487405"/>
                  </a:cubicBezTo>
                  <a:cubicBezTo>
                    <a:pt x="1688009" y="487647"/>
                    <a:pt x="1687191" y="487652"/>
                    <a:pt x="1686371" y="487652"/>
                  </a:cubicBezTo>
                  <a:cubicBezTo>
                    <a:pt x="1580293" y="487652"/>
                    <a:pt x="1494299" y="401658"/>
                    <a:pt x="1494299" y="295580"/>
                  </a:cubicBezTo>
                  <a:cubicBezTo>
                    <a:pt x="1494299" y="264819"/>
                    <a:pt x="1501530" y="235747"/>
                    <a:pt x="1516122" y="210837"/>
                  </a:cubicBezTo>
                  <a:cubicBezTo>
                    <a:pt x="1490583" y="189985"/>
                    <a:pt x="1462798" y="180000"/>
                    <a:pt x="1434343" y="180000"/>
                  </a:cubicBezTo>
                  <a:close/>
                  <a:moveTo>
                    <a:pt x="1434343" y="0"/>
                  </a:moveTo>
                  <a:cubicBezTo>
                    <a:pt x="1509303" y="0"/>
                    <a:pt x="1581019" y="37868"/>
                    <a:pt x="1646062" y="107907"/>
                  </a:cubicBezTo>
                  <a:cubicBezTo>
                    <a:pt x="1659037" y="104972"/>
                    <a:pt x="1672533" y="103508"/>
                    <a:pt x="1686371" y="103508"/>
                  </a:cubicBezTo>
                  <a:cubicBezTo>
                    <a:pt x="1792449" y="103508"/>
                    <a:pt x="1878443" y="189502"/>
                    <a:pt x="1878443" y="295580"/>
                  </a:cubicBezTo>
                  <a:cubicBezTo>
                    <a:pt x="1878443" y="342831"/>
                    <a:pt x="1861381" y="386097"/>
                    <a:pt x="1831228" y="417985"/>
                  </a:cubicBezTo>
                  <a:cubicBezTo>
                    <a:pt x="1871860" y="515668"/>
                    <a:pt x="1906636" y="628220"/>
                    <a:pt x="1935357" y="752219"/>
                  </a:cubicBezTo>
                  <a:cubicBezTo>
                    <a:pt x="2379384" y="616814"/>
                    <a:pt x="2731816" y="627289"/>
                    <a:pt x="2837304" y="810000"/>
                  </a:cubicBezTo>
                  <a:cubicBezTo>
                    <a:pt x="2942793" y="992711"/>
                    <a:pt x="2775650" y="1303161"/>
                    <a:pt x="2436521" y="1620139"/>
                  </a:cubicBezTo>
                  <a:cubicBezTo>
                    <a:pt x="2775698" y="1936928"/>
                    <a:pt x="2942777" y="2247316"/>
                    <a:pt x="2837304" y="2430000"/>
                  </a:cubicBezTo>
                  <a:cubicBezTo>
                    <a:pt x="2771439" y="2544083"/>
                    <a:pt x="2609300" y="2591017"/>
                    <a:pt x="2388706" y="2577188"/>
                  </a:cubicBezTo>
                  <a:cubicBezTo>
                    <a:pt x="2358753" y="2639691"/>
                    <a:pt x="2294480" y="2681612"/>
                    <a:pt x="2220415" y="2681612"/>
                  </a:cubicBezTo>
                  <a:cubicBezTo>
                    <a:pt x="2122541" y="2681612"/>
                    <a:pt x="2041764" y="2608405"/>
                    <a:pt x="2030773" y="2513644"/>
                  </a:cubicBezTo>
                  <a:cubicBezTo>
                    <a:pt x="1999304" y="2506661"/>
                    <a:pt x="1967635" y="2497623"/>
                    <a:pt x="1935485" y="2487821"/>
                  </a:cubicBezTo>
                  <a:cubicBezTo>
                    <a:pt x="1830610" y="2940018"/>
                    <a:pt x="1645322" y="3240000"/>
                    <a:pt x="1434343" y="3240000"/>
                  </a:cubicBezTo>
                  <a:cubicBezTo>
                    <a:pt x="1223366" y="3240000"/>
                    <a:pt x="1038079" y="2940023"/>
                    <a:pt x="933330" y="2487781"/>
                  </a:cubicBezTo>
                  <a:cubicBezTo>
                    <a:pt x="489302" y="2623186"/>
                    <a:pt x="136870" y="2612712"/>
                    <a:pt x="31382" y="2430000"/>
                  </a:cubicBezTo>
                  <a:cubicBezTo>
                    <a:pt x="-74106" y="2247290"/>
                    <a:pt x="93037" y="1936840"/>
                    <a:pt x="432165" y="1619862"/>
                  </a:cubicBezTo>
                  <a:cubicBezTo>
                    <a:pt x="378689" y="1569916"/>
                    <a:pt x="329491" y="1520128"/>
                    <a:pt x="285801" y="1470219"/>
                  </a:cubicBezTo>
                  <a:cubicBezTo>
                    <a:pt x="267844" y="1476857"/>
                    <a:pt x="248431" y="1479956"/>
                    <a:pt x="228294" y="1479956"/>
                  </a:cubicBezTo>
                  <a:cubicBezTo>
                    <a:pt x="122216" y="1479956"/>
                    <a:pt x="36222" y="1393962"/>
                    <a:pt x="36222" y="1287884"/>
                  </a:cubicBezTo>
                  <a:cubicBezTo>
                    <a:pt x="36222" y="1246866"/>
                    <a:pt x="49080" y="1208850"/>
                    <a:pt x="73868" y="1179672"/>
                  </a:cubicBezTo>
                  <a:cubicBezTo>
                    <a:pt x="-4733" y="1033688"/>
                    <a:pt x="-23287" y="904690"/>
                    <a:pt x="31382" y="810000"/>
                  </a:cubicBezTo>
                  <a:cubicBezTo>
                    <a:pt x="136860" y="627306"/>
                    <a:pt x="489234" y="616816"/>
                    <a:pt x="933201" y="752179"/>
                  </a:cubicBezTo>
                  <a:cubicBezTo>
                    <a:pt x="1038076" y="299982"/>
                    <a:pt x="1223365" y="0"/>
                    <a:pt x="143434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27" name="Heart 17">
              <a:extLst>
                <a:ext uri="{FF2B5EF4-FFF2-40B4-BE49-F238E27FC236}">
                  <a16:creationId xmlns:a16="http://schemas.microsoft.com/office/drawing/2014/main" id="{2EE49FC1-0219-4B4C-9FB8-AD7DD1EE884C}"/>
                </a:ext>
              </a:extLst>
            </p:cNvPr>
            <p:cNvSpPr/>
            <p:nvPr/>
          </p:nvSpPr>
          <p:spPr>
            <a:xfrm>
              <a:off x="7080464" y="1663425"/>
              <a:ext cx="324888" cy="318540"/>
            </a:xfrm>
            <a:custGeom>
              <a:avLst/>
              <a:gdLst/>
              <a:ahLst/>
              <a:cxnLst/>
              <a:rect l="l" t="t" r="r" b="b"/>
              <a:pathLst>
                <a:path w="3263621" h="3199863">
                  <a:moveTo>
                    <a:pt x="1896188" y="786599"/>
                  </a:moveTo>
                  <a:cubicBezTo>
                    <a:pt x="1878938" y="786251"/>
                    <a:pt x="1861335" y="789280"/>
                    <a:pt x="1844305" y="796082"/>
                  </a:cubicBezTo>
                  <a:cubicBezTo>
                    <a:pt x="1792333" y="816839"/>
                    <a:pt x="1760707" y="866742"/>
                    <a:pt x="1761231" y="919486"/>
                  </a:cubicBezTo>
                  <a:lnTo>
                    <a:pt x="1573886" y="1618665"/>
                  </a:lnTo>
                  <a:lnTo>
                    <a:pt x="1438574" y="1113672"/>
                  </a:lnTo>
                  <a:cubicBezTo>
                    <a:pt x="1424335" y="1060531"/>
                    <a:pt x="1379808" y="1023594"/>
                    <a:pt x="1328543" y="1016456"/>
                  </a:cubicBezTo>
                  <a:cubicBezTo>
                    <a:pt x="1320071" y="1015276"/>
                    <a:pt x="1311415" y="1014911"/>
                    <a:pt x="1302836" y="1018067"/>
                  </a:cubicBezTo>
                  <a:lnTo>
                    <a:pt x="1300556" y="1017667"/>
                  </a:lnTo>
                  <a:cubicBezTo>
                    <a:pt x="1298914" y="1017711"/>
                    <a:pt x="1297275" y="1017786"/>
                    <a:pt x="1295680" y="1018515"/>
                  </a:cubicBezTo>
                  <a:lnTo>
                    <a:pt x="1275904" y="1019755"/>
                  </a:lnTo>
                  <a:cubicBezTo>
                    <a:pt x="1273459" y="1020410"/>
                    <a:pt x="1271049" y="1021129"/>
                    <a:pt x="1269080" y="1023145"/>
                  </a:cubicBezTo>
                  <a:cubicBezTo>
                    <a:pt x="1229892" y="1033156"/>
                    <a:pt x="1196286" y="1061513"/>
                    <a:pt x="1180414" y="1102068"/>
                  </a:cubicBezTo>
                  <a:lnTo>
                    <a:pt x="902406" y="1812437"/>
                  </a:lnTo>
                  <a:lnTo>
                    <a:pt x="612897" y="1812437"/>
                  </a:lnTo>
                  <a:cubicBezTo>
                    <a:pt x="539543" y="1812437"/>
                    <a:pt x="480078" y="1871902"/>
                    <a:pt x="480078" y="1945256"/>
                  </a:cubicBezTo>
                  <a:cubicBezTo>
                    <a:pt x="480078" y="2018610"/>
                    <a:pt x="539543" y="2078075"/>
                    <a:pt x="612897" y="2078075"/>
                  </a:cubicBezTo>
                  <a:lnTo>
                    <a:pt x="966673" y="2078075"/>
                  </a:lnTo>
                  <a:cubicBezTo>
                    <a:pt x="1008666" y="2088839"/>
                    <a:pt x="1051924" y="2075535"/>
                    <a:pt x="1081835" y="2045978"/>
                  </a:cubicBezTo>
                  <a:cubicBezTo>
                    <a:pt x="1105846" y="2028294"/>
                    <a:pt x="1122213" y="2001701"/>
                    <a:pt x="1125659" y="1970866"/>
                  </a:cubicBezTo>
                  <a:lnTo>
                    <a:pt x="1284498" y="1565001"/>
                  </a:lnTo>
                  <a:lnTo>
                    <a:pt x="1443089" y="2156868"/>
                  </a:lnTo>
                  <a:cubicBezTo>
                    <a:pt x="1455914" y="2204733"/>
                    <a:pt x="1493311" y="2239452"/>
                    <a:pt x="1538593" y="2249086"/>
                  </a:cubicBezTo>
                  <a:lnTo>
                    <a:pt x="1542015" y="2250785"/>
                  </a:lnTo>
                  <a:cubicBezTo>
                    <a:pt x="1542604" y="2250943"/>
                    <a:pt x="1543193" y="2251097"/>
                    <a:pt x="1543870" y="2250902"/>
                  </a:cubicBezTo>
                  <a:cubicBezTo>
                    <a:pt x="1553422" y="2254514"/>
                    <a:pt x="1563610" y="2255524"/>
                    <a:pt x="1573886" y="2252783"/>
                  </a:cubicBezTo>
                  <a:cubicBezTo>
                    <a:pt x="1584162" y="2255524"/>
                    <a:pt x="1594351" y="2254515"/>
                    <a:pt x="1603903" y="2250901"/>
                  </a:cubicBezTo>
                  <a:lnTo>
                    <a:pt x="1605758" y="2250785"/>
                  </a:lnTo>
                  <a:cubicBezTo>
                    <a:pt x="1606974" y="2250459"/>
                    <a:pt x="1608181" y="2250118"/>
                    <a:pt x="1609178" y="2249086"/>
                  </a:cubicBezTo>
                  <a:cubicBezTo>
                    <a:pt x="1654461" y="2239453"/>
                    <a:pt x="1691859" y="2204734"/>
                    <a:pt x="1704684" y="2156868"/>
                  </a:cubicBezTo>
                  <a:lnTo>
                    <a:pt x="1921541" y="1347547"/>
                  </a:lnTo>
                  <a:lnTo>
                    <a:pt x="2181705" y="1998928"/>
                  </a:lnTo>
                  <a:cubicBezTo>
                    <a:pt x="2205326" y="2058070"/>
                    <a:pt x="2266689" y="2090865"/>
                    <a:pt x="2326593" y="2078075"/>
                  </a:cubicBezTo>
                  <a:lnTo>
                    <a:pt x="2671200" y="2078075"/>
                  </a:lnTo>
                  <a:cubicBezTo>
                    <a:pt x="2744554" y="2078075"/>
                    <a:pt x="2804019" y="2018610"/>
                    <a:pt x="2804019" y="1945256"/>
                  </a:cubicBezTo>
                  <a:cubicBezTo>
                    <a:pt x="2804019" y="1871902"/>
                    <a:pt x="2744554" y="1812437"/>
                    <a:pt x="2671200" y="1812437"/>
                  </a:cubicBezTo>
                  <a:lnTo>
                    <a:pt x="2393261" y="1812437"/>
                  </a:lnTo>
                  <a:lnTo>
                    <a:pt x="2016914" y="870162"/>
                  </a:lnTo>
                  <a:cubicBezTo>
                    <a:pt x="1996508" y="819071"/>
                    <a:pt x="1947937" y="787642"/>
                    <a:pt x="1896188" y="786599"/>
                  </a:cubicBezTo>
                  <a:close/>
                  <a:moveTo>
                    <a:pt x="773454" y="106"/>
                  </a:moveTo>
                  <a:cubicBezTo>
                    <a:pt x="1097282" y="5742"/>
                    <a:pt x="1441967" y="238301"/>
                    <a:pt x="1631811" y="769863"/>
                  </a:cubicBezTo>
                  <a:cubicBezTo>
                    <a:pt x="2306811" y="-1120137"/>
                    <a:pt x="4939311" y="769863"/>
                    <a:pt x="1631811" y="3199863"/>
                  </a:cubicBezTo>
                  <a:cubicBezTo>
                    <a:pt x="-745455" y="1453301"/>
                    <a:pt x="-54107" y="-14297"/>
                    <a:pt x="773454" y="10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28" name="Rounded Rectangle 25">
              <a:extLst>
                <a:ext uri="{FF2B5EF4-FFF2-40B4-BE49-F238E27FC236}">
                  <a16:creationId xmlns:a16="http://schemas.microsoft.com/office/drawing/2014/main" id="{4345DF51-F8C5-4678-9C98-512CF8A517CB}"/>
                </a:ext>
              </a:extLst>
            </p:cNvPr>
            <p:cNvSpPr/>
            <p:nvPr/>
          </p:nvSpPr>
          <p:spPr>
            <a:xfrm>
              <a:off x="5940450" y="1659330"/>
              <a:ext cx="322534" cy="271830"/>
            </a:xfrm>
            <a:custGeom>
              <a:avLst/>
              <a:gdLst/>
              <a:ahLst/>
              <a:cxnLst/>
              <a:rect l="l" t="t" r="r" b="b"/>
              <a:pathLst>
                <a:path w="3240000" h="2730652">
                  <a:moveTo>
                    <a:pt x="1452811" y="1541940"/>
                  </a:moveTo>
                  <a:lnTo>
                    <a:pt x="1452811" y="1831951"/>
                  </a:lnTo>
                  <a:lnTo>
                    <a:pt x="1162800" y="1831951"/>
                  </a:lnTo>
                  <a:lnTo>
                    <a:pt x="1162800" y="2166329"/>
                  </a:lnTo>
                  <a:lnTo>
                    <a:pt x="1452811" y="2166329"/>
                  </a:lnTo>
                  <a:lnTo>
                    <a:pt x="1452811" y="2456340"/>
                  </a:lnTo>
                  <a:lnTo>
                    <a:pt x="1787189" y="2456340"/>
                  </a:lnTo>
                  <a:lnTo>
                    <a:pt x="1787189" y="2166329"/>
                  </a:lnTo>
                  <a:lnTo>
                    <a:pt x="2077200" y="2166329"/>
                  </a:lnTo>
                  <a:lnTo>
                    <a:pt x="2077200" y="1831951"/>
                  </a:lnTo>
                  <a:lnTo>
                    <a:pt x="1787189" y="1831951"/>
                  </a:lnTo>
                  <a:lnTo>
                    <a:pt x="1787189" y="1541940"/>
                  </a:lnTo>
                  <a:close/>
                  <a:moveTo>
                    <a:pt x="0" y="1278453"/>
                  </a:moveTo>
                  <a:lnTo>
                    <a:pt x="3240000" y="1278453"/>
                  </a:lnTo>
                  <a:lnTo>
                    <a:pt x="3240000" y="2376509"/>
                  </a:lnTo>
                  <a:cubicBezTo>
                    <a:pt x="3240000" y="2572097"/>
                    <a:pt x="3081445" y="2730652"/>
                    <a:pt x="2885857" y="2730652"/>
                  </a:cubicBezTo>
                  <a:lnTo>
                    <a:pt x="354143" y="2730652"/>
                  </a:lnTo>
                  <a:cubicBezTo>
                    <a:pt x="158555" y="2730652"/>
                    <a:pt x="0" y="2572097"/>
                    <a:pt x="0" y="2376509"/>
                  </a:cubicBezTo>
                  <a:close/>
                  <a:moveTo>
                    <a:pt x="1001150" y="200505"/>
                  </a:moveTo>
                  <a:cubicBezTo>
                    <a:pt x="933045" y="200505"/>
                    <a:pt x="877834" y="255715"/>
                    <a:pt x="877834" y="323821"/>
                  </a:cubicBezTo>
                  <a:lnTo>
                    <a:pt x="877834" y="605836"/>
                  </a:lnTo>
                  <a:lnTo>
                    <a:pt x="2362163" y="605836"/>
                  </a:lnTo>
                  <a:lnTo>
                    <a:pt x="2362163" y="323821"/>
                  </a:lnTo>
                  <a:cubicBezTo>
                    <a:pt x="2362163" y="255715"/>
                    <a:pt x="2306952" y="200505"/>
                    <a:pt x="2238846" y="200505"/>
                  </a:cubicBezTo>
                  <a:close/>
                  <a:moveTo>
                    <a:pt x="843301" y="0"/>
                  </a:moveTo>
                  <a:lnTo>
                    <a:pt x="2396696" y="0"/>
                  </a:lnTo>
                  <a:cubicBezTo>
                    <a:pt x="2488075" y="0"/>
                    <a:pt x="2562152" y="74077"/>
                    <a:pt x="2562152" y="165456"/>
                  </a:cubicBezTo>
                  <a:lnTo>
                    <a:pt x="2562152" y="605836"/>
                  </a:lnTo>
                  <a:lnTo>
                    <a:pt x="2885857" y="605836"/>
                  </a:lnTo>
                  <a:cubicBezTo>
                    <a:pt x="3081445" y="605836"/>
                    <a:pt x="3240000" y="764391"/>
                    <a:pt x="3240000" y="959979"/>
                  </a:cubicBezTo>
                  <a:lnTo>
                    <a:pt x="3240000" y="1134437"/>
                  </a:lnTo>
                  <a:lnTo>
                    <a:pt x="0" y="1134437"/>
                  </a:lnTo>
                  <a:lnTo>
                    <a:pt x="0" y="959979"/>
                  </a:lnTo>
                  <a:cubicBezTo>
                    <a:pt x="0" y="764391"/>
                    <a:pt x="158555" y="605836"/>
                    <a:pt x="354143" y="605836"/>
                  </a:cubicBezTo>
                  <a:lnTo>
                    <a:pt x="677845" y="605836"/>
                  </a:lnTo>
                  <a:lnTo>
                    <a:pt x="677845" y="165456"/>
                  </a:lnTo>
                  <a:cubicBezTo>
                    <a:pt x="677845" y="74077"/>
                    <a:pt x="751923" y="0"/>
                    <a:pt x="84330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29" name="Chord 32">
              <a:extLst>
                <a:ext uri="{FF2B5EF4-FFF2-40B4-BE49-F238E27FC236}">
                  <a16:creationId xmlns:a16="http://schemas.microsoft.com/office/drawing/2014/main" id="{2DAF35A8-C677-474E-AD0B-9ACBA6746D57}"/>
                </a:ext>
              </a:extLst>
            </p:cNvPr>
            <p:cNvSpPr/>
            <p:nvPr/>
          </p:nvSpPr>
          <p:spPr>
            <a:xfrm>
              <a:off x="6509664" y="2627883"/>
              <a:ext cx="322534" cy="319706"/>
            </a:xfrm>
            <a:custGeom>
              <a:avLst/>
              <a:gdLst/>
              <a:ahLst/>
              <a:cxnLst/>
              <a:rect l="l" t="t" r="r" b="b"/>
              <a:pathLst>
                <a:path w="3240000" h="3211580">
                  <a:moveTo>
                    <a:pt x="991906" y="2959580"/>
                  </a:moveTo>
                  <a:lnTo>
                    <a:pt x="2193254" y="2959580"/>
                  </a:lnTo>
                  <a:cubicBezTo>
                    <a:pt x="2215674" y="2959580"/>
                    <a:pt x="2233849" y="2977755"/>
                    <a:pt x="2233849" y="3000175"/>
                  </a:cubicBezTo>
                  <a:lnTo>
                    <a:pt x="2233849" y="3170985"/>
                  </a:lnTo>
                  <a:cubicBezTo>
                    <a:pt x="2233849" y="3193405"/>
                    <a:pt x="2215674" y="3211580"/>
                    <a:pt x="2193254" y="3211580"/>
                  </a:cubicBezTo>
                  <a:lnTo>
                    <a:pt x="991906" y="3211580"/>
                  </a:lnTo>
                  <a:cubicBezTo>
                    <a:pt x="969486" y="3211580"/>
                    <a:pt x="951311" y="3193405"/>
                    <a:pt x="951311" y="3170985"/>
                  </a:cubicBezTo>
                  <a:lnTo>
                    <a:pt x="951311" y="3000175"/>
                  </a:lnTo>
                  <a:cubicBezTo>
                    <a:pt x="951311" y="2977755"/>
                    <a:pt x="969486" y="2959580"/>
                    <a:pt x="991906" y="2959580"/>
                  </a:cubicBezTo>
                  <a:close/>
                  <a:moveTo>
                    <a:pt x="1439043" y="1763796"/>
                  </a:moveTo>
                  <a:lnTo>
                    <a:pt x="1439043" y="2067459"/>
                  </a:lnTo>
                  <a:lnTo>
                    <a:pt x="1135380" y="2067459"/>
                  </a:lnTo>
                  <a:lnTo>
                    <a:pt x="1135380" y="2374533"/>
                  </a:lnTo>
                  <a:lnTo>
                    <a:pt x="1439043" y="2374533"/>
                  </a:lnTo>
                  <a:lnTo>
                    <a:pt x="1439043" y="2678196"/>
                  </a:lnTo>
                  <a:lnTo>
                    <a:pt x="1746117" y="2678196"/>
                  </a:lnTo>
                  <a:lnTo>
                    <a:pt x="1746117" y="2374533"/>
                  </a:lnTo>
                  <a:lnTo>
                    <a:pt x="2049780" y="2374533"/>
                  </a:lnTo>
                  <a:lnTo>
                    <a:pt x="2049780" y="2067459"/>
                  </a:lnTo>
                  <a:lnTo>
                    <a:pt x="1746117" y="2067459"/>
                  </a:lnTo>
                  <a:lnTo>
                    <a:pt x="1746117" y="1763796"/>
                  </a:lnTo>
                  <a:close/>
                  <a:moveTo>
                    <a:pt x="128358" y="1541040"/>
                  </a:moveTo>
                  <a:lnTo>
                    <a:pt x="3056915" y="1550917"/>
                  </a:lnTo>
                  <a:cubicBezTo>
                    <a:pt x="3061111" y="2078028"/>
                    <a:pt x="2781683" y="2566719"/>
                    <a:pt x="2325284" y="2830467"/>
                  </a:cubicBezTo>
                  <a:lnTo>
                    <a:pt x="2182018" y="2900953"/>
                  </a:lnTo>
                  <a:lnTo>
                    <a:pt x="1002135" y="2900953"/>
                  </a:lnTo>
                  <a:cubicBezTo>
                    <a:pt x="950374" y="2879821"/>
                    <a:pt x="900231" y="2854191"/>
                    <a:pt x="851341" y="2825496"/>
                  </a:cubicBezTo>
                  <a:cubicBezTo>
                    <a:pt x="396732" y="2558675"/>
                    <a:pt x="120607" y="2068110"/>
                    <a:pt x="128358" y="1541040"/>
                  </a:cubicBezTo>
                  <a:close/>
                  <a:moveTo>
                    <a:pt x="61067" y="1230414"/>
                  </a:moveTo>
                  <a:lnTo>
                    <a:pt x="3178933" y="1230414"/>
                  </a:lnTo>
                  <a:cubicBezTo>
                    <a:pt x="3212659" y="1230414"/>
                    <a:pt x="3240000" y="1257755"/>
                    <a:pt x="3240000" y="1291481"/>
                  </a:cubicBezTo>
                  <a:lnTo>
                    <a:pt x="3240000" y="1421347"/>
                  </a:lnTo>
                  <a:cubicBezTo>
                    <a:pt x="3240000" y="1455073"/>
                    <a:pt x="3212659" y="1482414"/>
                    <a:pt x="3178933" y="1482414"/>
                  </a:cubicBezTo>
                  <a:lnTo>
                    <a:pt x="61067" y="1482414"/>
                  </a:lnTo>
                  <a:cubicBezTo>
                    <a:pt x="27341" y="1482414"/>
                    <a:pt x="0" y="1455073"/>
                    <a:pt x="0" y="1421347"/>
                  </a:cubicBezTo>
                  <a:lnTo>
                    <a:pt x="0" y="1291481"/>
                  </a:lnTo>
                  <a:cubicBezTo>
                    <a:pt x="0" y="1257755"/>
                    <a:pt x="27341" y="1230414"/>
                    <a:pt x="61067" y="1230414"/>
                  </a:cubicBezTo>
                  <a:close/>
                  <a:moveTo>
                    <a:pt x="2481726" y="315922"/>
                  </a:moveTo>
                  <a:lnTo>
                    <a:pt x="2862412" y="696608"/>
                  </a:lnTo>
                  <a:lnTo>
                    <a:pt x="2420437" y="1138584"/>
                  </a:lnTo>
                  <a:lnTo>
                    <a:pt x="1659064" y="1138584"/>
                  </a:lnTo>
                  <a:close/>
                  <a:moveTo>
                    <a:pt x="2730827" y="0"/>
                  </a:moveTo>
                  <a:cubicBezTo>
                    <a:pt x="2765703" y="0"/>
                    <a:pt x="2800581" y="13305"/>
                    <a:pt x="2827191" y="39915"/>
                  </a:cubicBezTo>
                  <a:lnTo>
                    <a:pt x="3143636" y="356360"/>
                  </a:lnTo>
                  <a:cubicBezTo>
                    <a:pt x="3196857" y="409581"/>
                    <a:pt x="3196857" y="495868"/>
                    <a:pt x="3143636" y="549088"/>
                  </a:cubicBezTo>
                  <a:lnTo>
                    <a:pt x="3082882" y="609843"/>
                  </a:lnTo>
                  <a:cubicBezTo>
                    <a:pt x="3029661" y="663063"/>
                    <a:pt x="2943375" y="663064"/>
                    <a:pt x="2890155" y="609843"/>
                  </a:cubicBezTo>
                  <a:lnTo>
                    <a:pt x="2573708" y="293397"/>
                  </a:lnTo>
                  <a:cubicBezTo>
                    <a:pt x="2520488" y="240176"/>
                    <a:pt x="2520488" y="153889"/>
                    <a:pt x="2573708" y="100669"/>
                  </a:cubicBezTo>
                  <a:lnTo>
                    <a:pt x="2634463" y="39914"/>
                  </a:lnTo>
                  <a:cubicBezTo>
                    <a:pt x="2661073" y="13305"/>
                    <a:pt x="2695950" y="0"/>
                    <a:pt x="27308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30" name="Rounded Rectangle 40">
              <a:extLst>
                <a:ext uri="{FF2B5EF4-FFF2-40B4-BE49-F238E27FC236}">
                  <a16:creationId xmlns:a16="http://schemas.microsoft.com/office/drawing/2014/main" id="{D58E3EE1-2360-4C17-B1F0-32E858CB619A}"/>
                </a:ext>
              </a:extLst>
            </p:cNvPr>
            <p:cNvSpPr/>
            <p:nvPr/>
          </p:nvSpPr>
          <p:spPr>
            <a:xfrm rot="2942052">
              <a:off x="6522986" y="1320229"/>
              <a:ext cx="299808" cy="318950"/>
            </a:xfrm>
            <a:custGeom>
              <a:avLst/>
              <a:gdLst/>
              <a:ahLst/>
              <a:cxnLst/>
              <a:rect l="l" t="t" r="r" b="b"/>
              <a:pathLst>
                <a:path w="3011706" h="3204001">
                  <a:moveTo>
                    <a:pt x="2432249" y="1011942"/>
                  </a:moveTo>
                  <a:cubicBezTo>
                    <a:pt x="2423608" y="1019482"/>
                    <a:pt x="2416303" y="1028841"/>
                    <a:pt x="2410966" y="1039800"/>
                  </a:cubicBezTo>
                  <a:lnTo>
                    <a:pt x="1969837" y="1945620"/>
                  </a:lnTo>
                  <a:cubicBezTo>
                    <a:pt x="1948488" y="1989457"/>
                    <a:pt x="1966719" y="2042300"/>
                    <a:pt x="2010556" y="2063648"/>
                  </a:cubicBezTo>
                  <a:cubicBezTo>
                    <a:pt x="2054392" y="2084996"/>
                    <a:pt x="2107235" y="2066766"/>
                    <a:pt x="2128583" y="2022929"/>
                  </a:cubicBezTo>
                  <a:lnTo>
                    <a:pt x="2569712" y="1117109"/>
                  </a:lnTo>
                  <a:cubicBezTo>
                    <a:pt x="2591061" y="1073271"/>
                    <a:pt x="2572830" y="1020430"/>
                    <a:pt x="2528993" y="999081"/>
                  </a:cubicBezTo>
                  <a:cubicBezTo>
                    <a:pt x="2496115" y="983070"/>
                    <a:pt x="2458172" y="989322"/>
                    <a:pt x="2432249" y="1011942"/>
                  </a:cubicBezTo>
                  <a:close/>
                  <a:moveTo>
                    <a:pt x="1709549" y="1044955"/>
                  </a:moveTo>
                  <a:cubicBezTo>
                    <a:pt x="1978186" y="735551"/>
                    <a:pt x="2446780" y="702502"/>
                    <a:pt x="2756184" y="971139"/>
                  </a:cubicBezTo>
                  <a:cubicBezTo>
                    <a:pt x="3065588" y="1239776"/>
                    <a:pt x="3098636" y="1708370"/>
                    <a:pt x="2830000" y="2017774"/>
                  </a:cubicBezTo>
                  <a:cubicBezTo>
                    <a:pt x="2561363" y="2327178"/>
                    <a:pt x="2092769" y="2360227"/>
                    <a:pt x="1783365" y="2091590"/>
                  </a:cubicBezTo>
                  <a:cubicBezTo>
                    <a:pt x="1473960" y="1822953"/>
                    <a:pt x="1440912" y="1354359"/>
                    <a:pt x="1709549" y="1044955"/>
                  </a:cubicBezTo>
                  <a:close/>
                  <a:moveTo>
                    <a:pt x="208197" y="1872243"/>
                  </a:moveTo>
                  <a:cubicBezTo>
                    <a:pt x="195168" y="1885273"/>
                    <a:pt x="187109" y="1903273"/>
                    <a:pt x="187109" y="1923155"/>
                  </a:cubicBezTo>
                  <a:lnTo>
                    <a:pt x="187109" y="2715155"/>
                  </a:lnTo>
                  <a:cubicBezTo>
                    <a:pt x="187109" y="2754920"/>
                    <a:pt x="219344" y="2787155"/>
                    <a:pt x="259109" y="2787155"/>
                  </a:cubicBezTo>
                  <a:cubicBezTo>
                    <a:pt x="298874" y="2787155"/>
                    <a:pt x="331109" y="2754920"/>
                    <a:pt x="331109" y="2715155"/>
                  </a:cubicBezTo>
                  <a:lnTo>
                    <a:pt x="331109" y="1923155"/>
                  </a:lnTo>
                  <a:cubicBezTo>
                    <a:pt x="331109" y="1883390"/>
                    <a:pt x="298874" y="1851155"/>
                    <a:pt x="259109" y="1851155"/>
                  </a:cubicBezTo>
                  <a:cubicBezTo>
                    <a:pt x="239226" y="1851156"/>
                    <a:pt x="221226" y="1859214"/>
                    <a:pt x="208197" y="1872243"/>
                  </a:cubicBezTo>
                  <a:close/>
                  <a:moveTo>
                    <a:pt x="0" y="1625202"/>
                  </a:moveTo>
                  <a:cubicBezTo>
                    <a:pt x="418057" y="1737228"/>
                    <a:pt x="858998" y="1737384"/>
                    <a:pt x="1277606" y="1625336"/>
                  </a:cubicBezTo>
                  <a:cubicBezTo>
                    <a:pt x="1277605" y="1938624"/>
                    <a:pt x="1277605" y="2251911"/>
                    <a:pt x="1277605" y="2565198"/>
                  </a:cubicBezTo>
                  <a:cubicBezTo>
                    <a:pt x="1277605" y="2917999"/>
                    <a:pt x="991603" y="3204001"/>
                    <a:pt x="638802" y="3204001"/>
                  </a:cubicBezTo>
                  <a:lnTo>
                    <a:pt x="638803" y="3204000"/>
                  </a:lnTo>
                  <a:cubicBezTo>
                    <a:pt x="286002" y="3204000"/>
                    <a:pt x="0" y="2917999"/>
                    <a:pt x="0" y="2565197"/>
                  </a:cubicBezTo>
                  <a:close/>
                  <a:moveTo>
                    <a:pt x="208197" y="459897"/>
                  </a:moveTo>
                  <a:cubicBezTo>
                    <a:pt x="195167" y="472926"/>
                    <a:pt x="187109" y="490926"/>
                    <a:pt x="187109" y="510808"/>
                  </a:cubicBezTo>
                  <a:lnTo>
                    <a:pt x="187109" y="1302808"/>
                  </a:lnTo>
                  <a:cubicBezTo>
                    <a:pt x="187109" y="1342573"/>
                    <a:pt x="219344" y="1374808"/>
                    <a:pt x="259109" y="1374808"/>
                  </a:cubicBezTo>
                  <a:cubicBezTo>
                    <a:pt x="298874" y="1374808"/>
                    <a:pt x="331109" y="1342573"/>
                    <a:pt x="331109" y="1302808"/>
                  </a:cubicBezTo>
                  <a:lnTo>
                    <a:pt x="331109" y="510808"/>
                  </a:lnTo>
                  <a:cubicBezTo>
                    <a:pt x="331109" y="471043"/>
                    <a:pt x="298874" y="438808"/>
                    <a:pt x="259109" y="438808"/>
                  </a:cubicBezTo>
                  <a:cubicBezTo>
                    <a:pt x="239226" y="438808"/>
                    <a:pt x="221226" y="446867"/>
                    <a:pt x="208197" y="459897"/>
                  </a:cubicBezTo>
                  <a:close/>
                  <a:moveTo>
                    <a:pt x="187101" y="187101"/>
                  </a:moveTo>
                  <a:cubicBezTo>
                    <a:pt x="302701" y="71501"/>
                    <a:pt x="462402" y="0"/>
                    <a:pt x="638803" y="0"/>
                  </a:cubicBezTo>
                  <a:cubicBezTo>
                    <a:pt x="991604" y="0"/>
                    <a:pt x="1277606" y="286002"/>
                    <a:pt x="1277606" y="638803"/>
                  </a:cubicBezTo>
                  <a:lnTo>
                    <a:pt x="1277606" y="1497764"/>
                  </a:lnTo>
                  <a:cubicBezTo>
                    <a:pt x="859958" y="1616355"/>
                    <a:pt x="417375" y="1616210"/>
                    <a:pt x="0" y="1498771"/>
                  </a:cubicBezTo>
                  <a:lnTo>
                    <a:pt x="0" y="638803"/>
                  </a:lnTo>
                  <a:cubicBezTo>
                    <a:pt x="0" y="462403"/>
                    <a:pt x="71500" y="302702"/>
                    <a:pt x="187101" y="1871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32" name="Rounded Rectangle 17">
              <a:extLst>
                <a:ext uri="{FF2B5EF4-FFF2-40B4-BE49-F238E27FC236}">
                  <a16:creationId xmlns:a16="http://schemas.microsoft.com/office/drawing/2014/main" id="{F296E04D-9E20-4C75-B95A-12826B8B03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17850" y="2281894"/>
              <a:ext cx="215808" cy="343366"/>
            </a:xfrm>
            <a:custGeom>
              <a:avLst/>
              <a:gdLst/>
              <a:ahLst/>
              <a:cxnLst/>
              <a:rect l="l" t="t" r="r" b="b"/>
              <a:pathLst>
                <a:path w="2016224" h="3207971">
                  <a:moveTo>
                    <a:pt x="854575" y="1382799"/>
                  </a:moveTo>
                  <a:lnTo>
                    <a:pt x="854575" y="1686462"/>
                  </a:lnTo>
                  <a:lnTo>
                    <a:pt x="550912" y="1686462"/>
                  </a:lnTo>
                  <a:lnTo>
                    <a:pt x="550912" y="1993536"/>
                  </a:lnTo>
                  <a:lnTo>
                    <a:pt x="854575" y="1993536"/>
                  </a:lnTo>
                  <a:lnTo>
                    <a:pt x="854575" y="2297199"/>
                  </a:lnTo>
                  <a:lnTo>
                    <a:pt x="1161649" y="2297199"/>
                  </a:lnTo>
                  <a:lnTo>
                    <a:pt x="1161649" y="1993536"/>
                  </a:lnTo>
                  <a:lnTo>
                    <a:pt x="1465312" y="1993536"/>
                  </a:lnTo>
                  <a:lnTo>
                    <a:pt x="1465312" y="1686462"/>
                  </a:lnTo>
                  <a:lnTo>
                    <a:pt x="1161649" y="1686462"/>
                  </a:lnTo>
                  <a:lnTo>
                    <a:pt x="1161649" y="1382799"/>
                  </a:lnTo>
                  <a:close/>
                  <a:moveTo>
                    <a:pt x="397285" y="941591"/>
                  </a:moveTo>
                  <a:lnTo>
                    <a:pt x="1618940" y="941591"/>
                  </a:lnTo>
                  <a:lnTo>
                    <a:pt x="1618940" y="2738407"/>
                  </a:lnTo>
                  <a:lnTo>
                    <a:pt x="397285" y="2738407"/>
                  </a:lnTo>
                  <a:close/>
                  <a:moveTo>
                    <a:pt x="305673" y="849979"/>
                  </a:moveTo>
                  <a:lnTo>
                    <a:pt x="305673" y="2830019"/>
                  </a:lnTo>
                  <a:lnTo>
                    <a:pt x="1710552" y="2830019"/>
                  </a:lnTo>
                  <a:lnTo>
                    <a:pt x="1710552" y="849979"/>
                  </a:lnTo>
                  <a:close/>
                  <a:moveTo>
                    <a:pt x="240515" y="472027"/>
                  </a:moveTo>
                  <a:lnTo>
                    <a:pt x="1775709" y="472027"/>
                  </a:lnTo>
                  <a:cubicBezTo>
                    <a:pt x="1908542" y="472027"/>
                    <a:pt x="2016224" y="579709"/>
                    <a:pt x="2016224" y="712542"/>
                  </a:cubicBezTo>
                  <a:lnTo>
                    <a:pt x="2016224" y="2967456"/>
                  </a:lnTo>
                  <a:cubicBezTo>
                    <a:pt x="2016224" y="3100289"/>
                    <a:pt x="1908542" y="3207971"/>
                    <a:pt x="1775709" y="3207971"/>
                  </a:cubicBezTo>
                  <a:lnTo>
                    <a:pt x="240515" y="3207971"/>
                  </a:lnTo>
                  <a:cubicBezTo>
                    <a:pt x="107682" y="3207971"/>
                    <a:pt x="0" y="3100289"/>
                    <a:pt x="0" y="2967456"/>
                  </a:cubicBezTo>
                  <a:lnTo>
                    <a:pt x="0" y="712542"/>
                  </a:lnTo>
                  <a:cubicBezTo>
                    <a:pt x="0" y="579709"/>
                    <a:pt x="107682" y="472027"/>
                    <a:pt x="240515" y="472027"/>
                  </a:cubicBezTo>
                  <a:close/>
                  <a:moveTo>
                    <a:pt x="515787" y="0"/>
                  </a:moveTo>
                  <a:lnTo>
                    <a:pt x="1500437" y="0"/>
                  </a:lnTo>
                  <a:cubicBezTo>
                    <a:pt x="1541893" y="0"/>
                    <a:pt x="1575500" y="33607"/>
                    <a:pt x="1575500" y="75063"/>
                  </a:cubicBezTo>
                  <a:lnTo>
                    <a:pt x="1575500" y="367990"/>
                  </a:lnTo>
                  <a:lnTo>
                    <a:pt x="440724" y="367990"/>
                  </a:lnTo>
                  <a:lnTo>
                    <a:pt x="440724" y="75063"/>
                  </a:lnTo>
                  <a:cubicBezTo>
                    <a:pt x="440724" y="33607"/>
                    <a:pt x="474331" y="0"/>
                    <a:pt x="5157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33" name="Oval 25">
              <a:extLst>
                <a:ext uri="{FF2B5EF4-FFF2-40B4-BE49-F238E27FC236}">
                  <a16:creationId xmlns:a16="http://schemas.microsoft.com/office/drawing/2014/main" id="{B06A24B7-6534-4AA2-98CA-74AF5CB53B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51283" y="1958406"/>
              <a:ext cx="342900" cy="343366"/>
            </a:xfrm>
            <a:custGeom>
              <a:avLst/>
              <a:gdLst/>
              <a:ahLst/>
              <a:cxnLst/>
              <a:rect l="l" t="t" r="r" b="b"/>
              <a:pathLst>
                <a:path w="3225370" h="3229762">
                  <a:moveTo>
                    <a:pt x="1355872" y="0"/>
                  </a:moveTo>
                  <a:cubicBezTo>
                    <a:pt x="1564636" y="0"/>
                    <a:pt x="1733872" y="169236"/>
                    <a:pt x="1733872" y="378000"/>
                  </a:cubicBezTo>
                  <a:cubicBezTo>
                    <a:pt x="1733872" y="530834"/>
                    <a:pt x="1643169" y="662483"/>
                    <a:pt x="1512292" y="721255"/>
                  </a:cubicBezTo>
                  <a:lnTo>
                    <a:pt x="1607042" y="1169019"/>
                  </a:lnTo>
                  <a:cubicBezTo>
                    <a:pt x="1611319" y="1167786"/>
                    <a:pt x="1615651" y="1167712"/>
                    <a:pt x="1620000" y="1167712"/>
                  </a:cubicBezTo>
                  <a:cubicBezTo>
                    <a:pt x="1828764" y="1167712"/>
                    <a:pt x="1998000" y="1336948"/>
                    <a:pt x="1998000" y="1545712"/>
                  </a:cubicBezTo>
                  <a:lnTo>
                    <a:pt x="1996362" y="1567711"/>
                  </a:lnTo>
                  <a:lnTo>
                    <a:pt x="2525816" y="1711728"/>
                  </a:lnTo>
                  <a:cubicBezTo>
                    <a:pt x="2591164" y="1602543"/>
                    <a:pt x="2710810" y="1530128"/>
                    <a:pt x="2847370" y="1530128"/>
                  </a:cubicBezTo>
                  <a:cubicBezTo>
                    <a:pt x="3056134" y="1530128"/>
                    <a:pt x="3225370" y="1699364"/>
                    <a:pt x="3225370" y="1908128"/>
                  </a:cubicBezTo>
                  <a:cubicBezTo>
                    <a:pt x="3225370" y="2116892"/>
                    <a:pt x="3056134" y="2286128"/>
                    <a:pt x="2847370" y="2286128"/>
                  </a:cubicBezTo>
                  <a:cubicBezTo>
                    <a:pt x="2638606" y="2286128"/>
                    <a:pt x="2469370" y="2116892"/>
                    <a:pt x="2469370" y="1908128"/>
                  </a:cubicBezTo>
                  <a:lnTo>
                    <a:pt x="2475505" y="1847275"/>
                  </a:lnTo>
                  <a:lnTo>
                    <a:pt x="1957861" y="1706471"/>
                  </a:lnTo>
                  <a:cubicBezTo>
                    <a:pt x="1922674" y="1789256"/>
                    <a:pt x="1855841" y="1854310"/>
                    <a:pt x="1773397" y="1890608"/>
                  </a:cubicBezTo>
                  <a:lnTo>
                    <a:pt x="1908290" y="2478637"/>
                  </a:lnTo>
                  <a:cubicBezTo>
                    <a:pt x="2094333" y="2500701"/>
                    <a:pt x="2237929" y="2659462"/>
                    <a:pt x="2237929" y="2851762"/>
                  </a:cubicBezTo>
                  <a:cubicBezTo>
                    <a:pt x="2237929" y="3060526"/>
                    <a:pt x="2068693" y="3229762"/>
                    <a:pt x="1859929" y="3229762"/>
                  </a:cubicBezTo>
                  <a:cubicBezTo>
                    <a:pt x="1651165" y="3229762"/>
                    <a:pt x="1481929" y="3060526"/>
                    <a:pt x="1481929" y="2851762"/>
                  </a:cubicBezTo>
                  <a:cubicBezTo>
                    <a:pt x="1481929" y="2676759"/>
                    <a:pt x="1600854" y="2529533"/>
                    <a:pt x="1762693" y="2487978"/>
                  </a:cubicBezTo>
                  <a:lnTo>
                    <a:pt x="1632951" y="1922407"/>
                  </a:lnTo>
                  <a:cubicBezTo>
                    <a:pt x="1628677" y="1923639"/>
                    <a:pt x="1624347" y="1923712"/>
                    <a:pt x="1620000" y="1923712"/>
                  </a:cubicBezTo>
                  <a:cubicBezTo>
                    <a:pt x="1474614" y="1923712"/>
                    <a:pt x="1348399" y="1841634"/>
                    <a:pt x="1286703" y="1720478"/>
                  </a:cubicBezTo>
                  <a:lnTo>
                    <a:pt x="726463" y="1950491"/>
                  </a:lnTo>
                  <a:cubicBezTo>
                    <a:pt x="745503" y="1995553"/>
                    <a:pt x="756000" y="2045092"/>
                    <a:pt x="756000" y="2097083"/>
                  </a:cubicBezTo>
                  <a:cubicBezTo>
                    <a:pt x="756000" y="2305847"/>
                    <a:pt x="586764" y="2475083"/>
                    <a:pt x="378000" y="2475083"/>
                  </a:cubicBezTo>
                  <a:cubicBezTo>
                    <a:pt x="169236" y="2475083"/>
                    <a:pt x="0" y="2305847"/>
                    <a:pt x="0" y="2097083"/>
                  </a:cubicBezTo>
                  <a:cubicBezTo>
                    <a:pt x="0" y="1888319"/>
                    <a:pt x="169236" y="1719083"/>
                    <a:pt x="378000" y="1719083"/>
                  </a:cubicBezTo>
                  <a:cubicBezTo>
                    <a:pt x="481765" y="1719083"/>
                    <a:pt x="575764" y="1760894"/>
                    <a:pt x="643957" y="1828700"/>
                  </a:cubicBezTo>
                  <a:lnTo>
                    <a:pt x="1245626" y="1581679"/>
                  </a:lnTo>
                  <a:cubicBezTo>
                    <a:pt x="1242578" y="1569964"/>
                    <a:pt x="1242000" y="1557905"/>
                    <a:pt x="1242000" y="1545712"/>
                  </a:cubicBezTo>
                  <a:cubicBezTo>
                    <a:pt x="1242000" y="1391666"/>
                    <a:pt x="1334148" y="1259142"/>
                    <a:pt x="1466584" y="1200827"/>
                  </a:cubicBezTo>
                  <a:lnTo>
                    <a:pt x="1372109" y="754363"/>
                  </a:lnTo>
                  <a:cubicBezTo>
                    <a:pt x="1366762" y="755885"/>
                    <a:pt x="1361331" y="756000"/>
                    <a:pt x="1355872" y="756000"/>
                  </a:cubicBezTo>
                  <a:cubicBezTo>
                    <a:pt x="1147108" y="756000"/>
                    <a:pt x="977872" y="586764"/>
                    <a:pt x="977872" y="378000"/>
                  </a:cubicBezTo>
                  <a:cubicBezTo>
                    <a:pt x="977872" y="169236"/>
                    <a:pt x="1147108" y="0"/>
                    <a:pt x="135587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134" name="Block Arc 20">
              <a:extLst>
                <a:ext uri="{FF2B5EF4-FFF2-40B4-BE49-F238E27FC236}">
                  <a16:creationId xmlns:a16="http://schemas.microsoft.com/office/drawing/2014/main" id="{8FC96FD2-5D5F-404A-915E-586E7FE73A53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913625" y="2280181"/>
              <a:ext cx="355562" cy="385538"/>
            </a:xfrm>
            <a:custGeom>
              <a:avLst/>
              <a:gdLst/>
              <a:ahLst/>
              <a:cxnLst/>
              <a:rect l="l" t="t" r="r" b="b"/>
              <a:pathLst>
                <a:path w="2958558" h="3207983">
                  <a:moveTo>
                    <a:pt x="376920" y="2960896"/>
                  </a:moveTo>
                  <a:cubicBezTo>
                    <a:pt x="266613" y="2960896"/>
                    <a:pt x="177192" y="2871475"/>
                    <a:pt x="177192" y="2761168"/>
                  </a:cubicBezTo>
                  <a:cubicBezTo>
                    <a:pt x="177192" y="2650861"/>
                    <a:pt x="266613" y="2561440"/>
                    <a:pt x="376920" y="2561440"/>
                  </a:cubicBezTo>
                  <a:cubicBezTo>
                    <a:pt x="487227" y="2561440"/>
                    <a:pt x="576648" y="2650861"/>
                    <a:pt x="576648" y="2761168"/>
                  </a:cubicBezTo>
                  <a:cubicBezTo>
                    <a:pt x="576648" y="2871475"/>
                    <a:pt x="487227" y="2960896"/>
                    <a:pt x="376920" y="2960896"/>
                  </a:cubicBezTo>
                  <a:close/>
                  <a:moveTo>
                    <a:pt x="376921" y="3072323"/>
                  </a:moveTo>
                  <a:cubicBezTo>
                    <a:pt x="539434" y="3072323"/>
                    <a:pt x="671176" y="2940581"/>
                    <a:pt x="671176" y="2778068"/>
                  </a:cubicBezTo>
                  <a:cubicBezTo>
                    <a:pt x="671176" y="2615555"/>
                    <a:pt x="539434" y="2483813"/>
                    <a:pt x="376921" y="2483813"/>
                  </a:cubicBezTo>
                  <a:cubicBezTo>
                    <a:pt x="214408" y="2483813"/>
                    <a:pt x="82666" y="2615555"/>
                    <a:pt x="82666" y="2778068"/>
                  </a:cubicBezTo>
                  <a:cubicBezTo>
                    <a:pt x="82666" y="2940581"/>
                    <a:pt x="214408" y="3072323"/>
                    <a:pt x="376921" y="3072323"/>
                  </a:cubicBezTo>
                  <a:close/>
                  <a:moveTo>
                    <a:pt x="2379939" y="3207575"/>
                  </a:moveTo>
                  <a:cubicBezTo>
                    <a:pt x="2342159" y="3210380"/>
                    <a:pt x="2303308" y="3198772"/>
                    <a:pt x="2272342" y="3172087"/>
                  </a:cubicBezTo>
                  <a:cubicBezTo>
                    <a:pt x="2210411" y="3118717"/>
                    <a:pt x="2203469" y="3025247"/>
                    <a:pt x="2256839" y="2963315"/>
                  </a:cubicBezTo>
                  <a:cubicBezTo>
                    <a:pt x="2292137" y="2922355"/>
                    <a:pt x="2344975" y="2905450"/>
                    <a:pt x="2394194" y="2916618"/>
                  </a:cubicBezTo>
                  <a:lnTo>
                    <a:pt x="2482323" y="2842744"/>
                  </a:lnTo>
                  <a:lnTo>
                    <a:pt x="2486558" y="2847797"/>
                  </a:lnTo>
                  <a:cubicBezTo>
                    <a:pt x="2638916" y="2767056"/>
                    <a:pt x="2628462" y="2744879"/>
                    <a:pt x="2689889" y="2690172"/>
                  </a:cubicBezTo>
                  <a:cubicBezTo>
                    <a:pt x="2722819" y="2655246"/>
                    <a:pt x="2732363" y="2657367"/>
                    <a:pt x="2726376" y="2568558"/>
                  </a:cubicBezTo>
                  <a:lnTo>
                    <a:pt x="2730335" y="2568172"/>
                  </a:lnTo>
                  <a:lnTo>
                    <a:pt x="2726098" y="2568172"/>
                  </a:lnTo>
                  <a:lnTo>
                    <a:pt x="2726098" y="2140027"/>
                  </a:lnTo>
                  <a:lnTo>
                    <a:pt x="2686068" y="2140105"/>
                  </a:lnTo>
                  <a:cubicBezTo>
                    <a:pt x="2685662" y="1932305"/>
                    <a:pt x="2574529" y="1740506"/>
                    <a:pt x="2394530" y="1636956"/>
                  </a:cubicBezTo>
                  <a:cubicBezTo>
                    <a:pt x="2214320" y="1533284"/>
                    <a:pt x="1992511" y="1533845"/>
                    <a:pt x="1812826" y="1638426"/>
                  </a:cubicBezTo>
                  <a:cubicBezTo>
                    <a:pt x="1633353" y="1742884"/>
                    <a:pt x="1523189" y="1935240"/>
                    <a:pt x="1523830" y="2143038"/>
                  </a:cubicBezTo>
                  <a:lnTo>
                    <a:pt x="1483625" y="2143162"/>
                  </a:lnTo>
                  <a:lnTo>
                    <a:pt x="1483625" y="2568172"/>
                  </a:lnTo>
                  <a:lnTo>
                    <a:pt x="1479388" y="2568172"/>
                  </a:lnTo>
                  <a:lnTo>
                    <a:pt x="1483347" y="2568558"/>
                  </a:lnTo>
                  <a:cubicBezTo>
                    <a:pt x="1477359" y="2657367"/>
                    <a:pt x="1486903" y="2655246"/>
                    <a:pt x="1519833" y="2690172"/>
                  </a:cubicBezTo>
                  <a:cubicBezTo>
                    <a:pt x="1581261" y="2744879"/>
                    <a:pt x="1570806" y="2767057"/>
                    <a:pt x="1723166" y="2847797"/>
                  </a:cubicBezTo>
                  <a:lnTo>
                    <a:pt x="1727402" y="2842744"/>
                  </a:lnTo>
                  <a:lnTo>
                    <a:pt x="1815530" y="2916618"/>
                  </a:lnTo>
                  <a:cubicBezTo>
                    <a:pt x="1864749" y="2905450"/>
                    <a:pt x="1917587" y="2922356"/>
                    <a:pt x="1952884" y="2963315"/>
                  </a:cubicBezTo>
                  <a:cubicBezTo>
                    <a:pt x="2006254" y="3025247"/>
                    <a:pt x="1999313" y="3118717"/>
                    <a:pt x="1937381" y="3172087"/>
                  </a:cubicBezTo>
                  <a:cubicBezTo>
                    <a:pt x="1906416" y="3198772"/>
                    <a:pt x="1867565" y="3210380"/>
                    <a:pt x="1829785" y="3207575"/>
                  </a:cubicBezTo>
                  <a:cubicBezTo>
                    <a:pt x="1792004" y="3204769"/>
                    <a:pt x="1755294" y="3187551"/>
                    <a:pt x="1728609" y="3156586"/>
                  </a:cubicBezTo>
                  <a:cubicBezTo>
                    <a:pt x="1704170" y="3128225"/>
                    <a:pt x="1692377" y="3093251"/>
                    <a:pt x="1694258" y="3058558"/>
                  </a:cubicBezTo>
                  <a:lnTo>
                    <a:pt x="1607474" y="2985811"/>
                  </a:lnTo>
                  <a:lnTo>
                    <a:pt x="1609754" y="2983092"/>
                  </a:lnTo>
                  <a:cubicBezTo>
                    <a:pt x="1505378" y="2914609"/>
                    <a:pt x="1454899" y="2874388"/>
                    <a:pt x="1372959" y="2808609"/>
                  </a:cubicBezTo>
                  <a:cubicBezTo>
                    <a:pt x="1301402" y="2768123"/>
                    <a:pt x="1295976" y="2652344"/>
                    <a:pt x="1300245" y="2568172"/>
                  </a:cubicBezTo>
                  <a:lnTo>
                    <a:pt x="1296941" y="2568172"/>
                  </a:lnTo>
                  <a:lnTo>
                    <a:pt x="1296941" y="2143739"/>
                  </a:lnTo>
                  <a:lnTo>
                    <a:pt x="1251342" y="2143880"/>
                  </a:lnTo>
                  <a:cubicBezTo>
                    <a:pt x="1250400" y="1838694"/>
                    <a:pt x="1412261" y="1556194"/>
                    <a:pt x="1675942" y="1402813"/>
                  </a:cubicBezTo>
                  <a:cubicBezTo>
                    <a:pt x="1778114" y="1343381"/>
                    <a:pt x="1889554" y="1306836"/>
                    <a:pt x="2003205" y="1293823"/>
                  </a:cubicBezTo>
                  <a:lnTo>
                    <a:pt x="2003205" y="878785"/>
                  </a:lnTo>
                  <a:lnTo>
                    <a:pt x="1998176" y="878621"/>
                  </a:lnTo>
                  <a:cubicBezTo>
                    <a:pt x="2009560" y="630102"/>
                    <a:pt x="1847671" y="398939"/>
                    <a:pt x="1584243" y="287563"/>
                  </a:cubicBezTo>
                  <a:cubicBezTo>
                    <a:pt x="1373323" y="198386"/>
                    <a:pt x="1125012" y="198092"/>
                    <a:pt x="913796" y="286769"/>
                  </a:cubicBezTo>
                  <a:cubicBezTo>
                    <a:pt x="650203" y="397436"/>
                    <a:pt x="487575" y="627955"/>
                    <a:pt x="497878" y="876315"/>
                  </a:cubicBezTo>
                  <a:lnTo>
                    <a:pt x="492947" y="876461"/>
                  </a:lnTo>
                  <a:lnTo>
                    <a:pt x="492947" y="2424958"/>
                  </a:lnTo>
                  <a:cubicBezTo>
                    <a:pt x="646520" y="2471832"/>
                    <a:pt x="757382" y="2615059"/>
                    <a:pt x="757382" y="2784179"/>
                  </a:cubicBezTo>
                  <a:cubicBezTo>
                    <a:pt x="757382" y="2993324"/>
                    <a:pt x="587836" y="3162870"/>
                    <a:pt x="378691" y="3162870"/>
                  </a:cubicBezTo>
                  <a:cubicBezTo>
                    <a:pt x="169546" y="3162870"/>
                    <a:pt x="0" y="2993324"/>
                    <a:pt x="0" y="2784179"/>
                  </a:cubicBezTo>
                  <a:cubicBezTo>
                    <a:pt x="0" y="2610447"/>
                    <a:pt x="116991" y="2464039"/>
                    <a:pt x="276947" y="2421074"/>
                  </a:cubicBezTo>
                  <a:lnTo>
                    <a:pt x="276947" y="783746"/>
                  </a:lnTo>
                  <a:lnTo>
                    <a:pt x="281758" y="783746"/>
                  </a:lnTo>
                  <a:cubicBezTo>
                    <a:pt x="307533" y="493124"/>
                    <a:pt x="502412" y="231983"/>
                    <a:pt x="801266" y="95774"/>
                  </a:cubicBezTo>
                  <a:cubicBezTo>
                    <a:pt x="1082323" y="-32324"/>
                    <a:pt x="1416727" y="-31901"/>
                    <a:pt x="1697364" y="96907"/>
                  </a:cubicBezTo>
                  <a:cubicBezTo>
                    <a:pt x="1994951" y="233494"/>
                    <a:pt x="2188714" y="494056"/>
                    <a:pt x="2214549" y="783746"/>
                  </a:cubicBezTo>
                  <a:lnTo>
                    <a:pt x="2219205" y="783746"/>
                  </a:lnTo>
                  <a:lnTo>
                    <a:pt x="2219205" y="1295162"/>
                  </a:lnTo>
                  <a:cubicBezTo>
                    <a:pt x="2327099" y="1309357"/>
                    <a:pt x="2432799" y="1344641"/>
                    <a:pt x="2530224" y="1400656"/>
                  </a:cubicBezTo>
                  <a:cubicBezTo>
                    <a:pt x="2794677" y="1552703"/>
                    <a:pt x="2957961" y="1834385"/>
                    <a:pt x="2958558" y="2139573"/>
                  </a:cubicBezTo>
                  <a:lnTo>
                    <a:pt x="2912782" y="2139663"/>
                  </a:lnTo>
                  <a:lnTo>
                    <a:pt x="2912782" y="2568172"/>
                  </a:lnTo>
                  <a:lnTo>
                    <a:pt x="2909478" y="2568172"/>
                  </a:lnTo>
                  <a:cubicBezTo>
                    <a:pt x="2913747" y="2652344"/>
                    <a:pt x="2908320" y="2768123"/>
                    <a:pt x="2836763" y="2808609"/>
                  </a:cubicBezTo>
                  <a:cubicBezTo>
                    <a:pt x="2754824" y="2874388"/>
                    <a:pt x="2704345" y="2914609"/>
                    <a:pt x="2599970" y="2983091"/>
                  </a:cubicBezTo>
                  <a:lnTo>
                    <a:pt x="2602250" y="2985811"/>
                  </a:lnTo>
                  <a:lnTo>
                    <a:pt x="2515466" y="3058559"/>
                  </a:lnTo>
                  <a:cubicBezTo>
                    <a:pt x="2517346" y="3093252"/>
                    <a:pt x="2505554" y="3128225"/>
                    <a:pt x="2481114" y="3156586"/>
                  </a:cubicBezTo>
                  <a:cubicBezTo>
                    <a:pt x="2454429" y="3187551"/>
                    <a:pt x="2417719" y="3204769"/>
                    <a:pt x="2379939" y="32075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135" name="Trapezoid 28">
              <a:extLst>
                <a:ext uri="{FF2B5EF4-FFF2-40B4-BE49-F238E27FC236}">
                  <a16:creationId xmlns:a16="http://schemas.microsoft.com/office/drawing/2014/main" id="{1D60120A-81C6-430F-99C8-17685A96D76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91982" y="1942120"/>
              <a:ext cx="283330" cy="343366"/>
            </a:xfrm>
            <a:custGeom>
              <a:avLst/>
              <a:gdLst/>
              <a:ahLst/>
              <a:cxnLst/>
              <a:rect l="l" t="t" r="r" b="b"/>
              <a:pathLst>
                <a:path w="2664297" h="3228846">
                  <a:moveTo>
                    <a:pt x="2006233" y="1910002"/>
                  </a:moveTo>
                  <a:cubicBezTo>
                    <a:pt x="2195393" y="2270441"/>
                    <a:pt x="2396463" y="2592453"/>
                    <a:pt x="2218318" y="2693318"/>
                  </a:cubicBezTo>
                  <a:cubicBezTo>
                    <a:pt x="1760490" y="2959655"/>
                    <a:pt x="875097" y="3011972"/>
                    <a:pt x="413381" y="2693318"/>
                  </a:cubicBezTo>
                  <a:cubicBezTo>
                    <a:pt x="278026" y="2578660"/>
                    <a:pt x="448417" y="2270210"/>
                    <a:pt x="622358" y="1918652"/>
                  </a:cubicBezTo>
                  <a:close/>
                  <a:moveTo>
                    <a:pt x="998355" y="318176"/>
                  </a:moveTo>
                  <a:lnTo>
                    <a:pt x="1054483" y="938365"/>
                  </a:lnTo>
                  <a:cubicBezTo>
                    <a:pt x="1073419" y="1202005"/>
                    <a:pt x="-94533" y="2544942"/>
                    <a:pt x="263185" y="2803859"/>
                  </a:cubicBezTo>
                  <a:cubicBezTo>
                    <a:pt x="799752" y="3120272"/>
                    <a:pt x="1828684" y="3068324"/>
                    <a:pt x="2360732" y="2803859"/>
                  </a:cubicBezTo>
                  <a:cubicBezTo>
                    <a:pt x="2817826" y="2582721"/>
                    <a:pt x="1567592" y="1249230"/>
                    <a:pt x="1559424" y="938364"/>
                  </a:cubicBezTo>
                  <a:lnTo>
                    <a:pt x="1635785" y="320808"/>
                  </a:lnTo>
                  <a:lnTo>
                    <a:pt x="1616510" y="323841"/>
                  </a:lnTo>
                  <a:cubicBezTo>
                    <a:pt x="1541035" y="362546"/>
                    <a:pt x="1432716" y="386340"/>
                    <a:pt x="1312455" y="386340"/>
                  </a:cubicBezTo>
                  <a:cubicBezTo>
                    <a:pt x="1186664" y="386340"/>
                    <a:pt x="1073940" y="360308"/>
                    <a:pt x="998355" y="318176"/>
                  </a:cubicBezTo>
                  <a:close/>
                  <a:moveTo>
                    <a:pt x="1312455" y="60748"/>
                  </a:moveTo>
                  <a:cubicBezTo>
                    <a:pt x="1155275" y="60748"/>
                    <a:pt x="1027857" y="120035"/>
                    <a:pt x="1027857" y="193171"/>
                  </a:cubicBezTo>
                  <a:cubicBezTo>
                    <a:pt x="1027857" y="266307"/>
                    <a:pt x="1155275" y="325594"/>
                    <a:pt x="1312455" y="325594"/>
                  </a:cubicBezTo>
                  <a:cubicBezTo>
                    <a:pt x="1469634" y="325594"/>
                    <a:pt x="1597052" y="266307"/>
                    <a:pt x="1597052" y="193171"/>
                  </a:cubicBezTo>
                  <a:cubicBezTo>
                    <a:pt x="1597052" y="120035"/>
                    <a:pt x="1469634" y="60748"/>
                    <a:pt x="1312455" y="60748"/>
                  </a:cubicBezTo>
                  <a:close/>
                  <a:moveTo>
                    <a:pt x="1312455" y="0"/>
                  </a:moveTo>
                  <a:cubicBezTo>
                    <a:pt x="1537130" y="0"/>
                    <a:pt x="1720121" y="83046"/>
                    <a:pt x="1726235" y="186847"/>
                  </a:cubicBezTo>
                  <a:cubicBezTo>
                    <a:pt x="1726742" y="186524"/>
                    <a:pt x="1727174" y="186120"/>
                    <a:pt x="1727606" y="185717"/>
                  </a:cubicBezTo>
                  <a:lnTo>
                    <a:pt x="1727102" y="190850"/>
                  </a:lnTo>
                  <a:cubicBezTo>
                    <a:pt x="1727595" y="191614"/>
                    <a:pt x="1727605" y="192391"/>
                    <a:pt x="1727605" y="193170"/>
                  </a:cubicBezTo>
                  <a:lnTo>
                    <a:pt x="1726271" y="199326"/>
                  </a:lnTo>
                  <a:lnTo>
                    <a:pt x="1655630" y="919826"/>
                  </a:lnTo>
                  <a:cubicBezTo>
                    <a:pt x="1665213" y="1268678"/>
                    <a:pt x="3079202" y="2735754"/>
                    <a:pt x="2542920" y="2983914"/>
                  </a:cubicBezTo>
                  <a:cubicBezTo>
                    <a:pt x="1918698" y="3280693"/>
                    <a:pt x="711513" y="3338989"/>
                    <a:pt x="81991" y="2983914"/>
                  </a:cubicBezTo>
                  <a:cubicBezTo>
                    <a:pt x="-337699" y="2693358"/>
                    <a:pt x="991496" y="1215684"/>
                    <a:pt x="969280" y="919828"/>
                  </a:cubicBezTo>
                  <a:lnTo>
                    <a:pt x="898640" y="199335"/>
                  </a:lnTo>
                  <a:cubicBezTo>
                    <a:pt x="897375" y="197339"/>
                    <a:pt x="897304" y="195258"/>
                    <a:pt x="897304" y="193170"/>
                  </a:cubicBezTo>
                  <a:lnTo>
                    <a:pt x="897808" y="190847"/>
                  </a:lnTo>
                  <a:lnTo>
                    <a:pt x="897305" y="185717"/>
                  </a:lnTo>
                  <a:lnTo>
                    <a:pt x="898687" y="186789"/>
                  </a:lnTo>
                  <a:cubicBezTo>
                    <a:pt x="904857" y="83015"/>
                    <a:pt x="1087821" y="0"/>
                    <a:pt x="131245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/>
            </a:p>
          </p:txBody>
        </p:sp>
      </p:grpSp>
      <p:sp>
        <p:nvSpPr>
          <p:cNvPr id="118" name="TextBox 117">
            <a:extLst>
              <a:ext uri="{FF2B5EF4-FFF2-40B4-BE49-F238E27FC236}">
                <a16:creationId xmlns:a16="http://schemas.microsoft.com/office/drawing/2014/main" id="{826B5D56-D751-4A5B-92B6-A51AB002259A}"/>
              </a:ext>
            </a:extLst>
          </p:cNvPr>
          <p:cNvSpPr txBox="1"/>
          <p:nvPr/>
        </p:nvSpPr>
        <p:spPr>
          <a:xfrm>
            <a:off x="160177" y="199899"/>
            <a:ext cx="3887436" cy="807913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r>
              <a:rPr lang="ru-RU" altLang="ko-KR" sz="1600" b="1" dirty="0">
                <a:solidFill>
                  <a:schemeClr val="bg1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cs typeface="Aharoni" panose="02010803020104030203" pitchFamily="2" charset="-79"/>
              </a:rPr>
              <a:t>Департамент санитарно-эпидемиологического контроля Павлодарской области</a:t>
            </a:r>
            <a:endParaRPr lang="ko-KR" altLang="en-US" sz="1600" b="1" dirty="0"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  <a:cs typeface="Aharoni" panose="02010803020104030203" pitchFamily="2" charset="-79"/>
            </a:endParaRPr>
          </a:p>
        </p:txBody>
      </p:sp>
      <p:sp>
        <p:nvSpPr>
          <p:cNvPr id="117" name="TextBox 116">
            <a:extLst>
              <a:ext uri="{FF2B5EF4-FFF2-40B4-BE49-F238E27FC236}">
                <a16:creationId xmlns:a16="http://schemas.microsoft.com/office/drawing/2014/main" id="{4BC02D63-3C68-42FA-A25E-65461AE7E8DC}"/>
              </a:ext>
            </a:extLst>
          </p:cNvPr>
          <p:cNvSpPr txBox="1"/>
          <p:nvPr/>
        </p:nvSpPr>
        <p:spPr>
          <a:xfrm>
            <a:off x="198247" y="1850505"/>
            <a:ext cx="4558791" cy="1915909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r>
              <a:rPr lang="kk-KZ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Профилактика неинфекционных заболеваний (НИЗ)</a:t>
            </a:r>
          </a:p>
          <a:p>
            <a:endParaRPr lang="kk-KZ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kk-KZ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Внедрение проекта «</a:t>
            </a:r>
            <a:r>
              <a:rPr lang="ru-RU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Школы, способствующие укреплению здоровья</a:t>
            </a:r>
            <a:r>
              <a:rPr lang="kk-KZ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endParaRPr lang="ko-KR" alt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haroni" panose="02010803020104030203" pitchFamily="2" charset="-79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960BE7B-9FBF-4FFC-957D-53B37FC79066}"/>
              </a:ext>
            </a:extLst>
          </p:cNvPr>
          <p:cNvSpPr/>
          <p:nvPr/>
        </p:nvSpPr>
        <p:spPr>
          <a:xfrm>
            <a:off x="61563" y="4568726"/>
            <a:ext cx="40993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Руководитель отдела  </a:t>
            </a:r>
            <a:r>
              <a:rPr lang="ru-RU" i="1" dirty="0" err="1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МАиОР</a:t>
            </a:r>
            <a:r>
              <a:rPr lang="ru-RU" i="1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Жунусова О.А</a:t>
            </a:r>
            <a:r>
              <a:rPr lang="ru-RU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</p:txBody>
      </p:sp>
      <p:pic>
        <p:nvPicPr>
          <p:cNvPr id="1030" name="Picture 6" descr="Рисунок на тему медицина (40 фото)">
            <a:extLst>
              <a:ext uri="{FF2B5EF4-FFF2-40B4-BE49-F238E27FC236}">
                <a16:creationId xmlns:a16="http://schemas.microsoft.com/office/drawing/2014/main" id="{C9FBBB1A-F3CD-443A-87D2-3F8689EE4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4121" y="1636624"/>
            <a:ext cx="3031934" cy="318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48A2979-A456-4286-B8FC-8FF4C0C58EFD}"/>
              </a:ext>
            </a:extLst>
          </p:cNvPr>
          <p:cNvSpPr txBox="1"/>
          <p:nvPr/>
        </p:nvSpPr>
        <p:spPr>
          <a:xfrm>
            <a:off x="350987" y="393583"/>
            <a:ext cx="4774543" cy="2823855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pPr algn="just"/>
            <a:r>
              <a:rPr lang="ru-RU" altLang="ko-KR" sz="180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	</a:t>
            </a:r>
            <a:r>
              <a:rPr lang="ru-RU" altLang="ko-KR" sz="160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Концепция развития здравоохранения Республики Казахстан до 2026 года, утвержденная Постановлением Правительства Республики Казахстан от 24 ноября 2022 года № </a:t>
            </a:r>
            <a:r>
              <a:rPr lang="ru-RU" altLang="ko-KR" sz="1600" dirty="0">
                <a:solidFill>
                  <a:schemeClr val="bg2">
                    <a:lumMod val="50000"/>
                  </a:schemeClr>
                </a:solidFill>
                <a:cs typeface="Arial" pitchFamily="34" charset="0"/>
              </a:rPr>
              <a:t>945 - </a:t>
            </a:r>
            <a:r>
              <a:rPr lang="ru-RU" sz="1600" dirty="0">
                <a:solidFill>
                  <a:schemeClr val="bg2">
                    <a:lumMod val="50000"/>
                  </a:schemeClr>
                </a:solidFill>
              </a:rPr>
              <a:t>это стратегический документ, который ставит перед собой цель построить современную, доступную и эффективную систему медицинской помощи, ориентированную на нужды и комфорт каждого человека.</a:t>
            </a:r>
          </a:p>
          <a:p>
            <a:pPr algn="just"/>
            <a:endParaRPr lang="ko-KR" altLang="en-US" sz="1800" dirty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784B83-6120-4373-9C1F-DC8EEE6D58B3}"/>
              </a:ext>
            </a:extLst>
          </p:cNvPr>
          <p:cNvSpPr txBox="1"/>
          <p:nvPr/>
        </p:nvSpPr>
        <p:spPr>
          <a:xfrm>
            <a:off x="240740" y="3007697"/>
            <a:ext cx="4774544" cy="1300356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pPr algn="just"/>
            <a:r>
              <a:rPr lang="ru-RU" altLang="ko-KR" sz="1600" dirty="0">
                <a:solidFill>
                  <a:schemeClr val="bg1">
                    <a:lumMod val="50000"/>
                  </a:schemeClr>
                </a:solidFill>
                <a:cs typeface="Arial" pitchFamily="34" charset="0"/>
              </a:rPr>
              <a:t>	Государство обеспечивает медицинскую помощь и защиту здоровья, но и каждый из нас должен заботиться о себе: следить за здоровьем, проходить обследования, вести здоровый образ жизни.</a:t>
            </a:r>
            <a:endParaRPr lang="ko-KR" altLang="en-US" sz="1600" dirty="0">
              <a:solidFill>
                <a:schemeClr val="bg1">
                  <a:lumMod val="50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01364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293632" y="1428641"/>
            <a:ext cx="4313459" cy="261610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endParaRPr lang="ko-KR" altLang="en-US" sz="11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9CACB16-12D7-4070-9291-23088ACD5690}"/>
              </a:ext>
            </a:extLst>
          </p:cNvPr>
          <p:cNvSpPr/>
          <p:nvPr/>
        </p:nvSpPr>
        <p:spPr>
          <a:xfrm>
            <a:off x="97214" y="339737"/>
            <a:ext cx="391567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Всемирная организация здравоохранения определила </a:t>
            </a:r>
          </a:p>
          <a:p>
            <a:r>
              <a:rPr lang="ru-RU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9 глобальных целей по НИЗ: </a:t>
            </a:r>
            <a:endParaRPr lang="ru-RU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FB82E813-EDFB-49A0-89BB-78281275CD9E}"/>
              </a:ext>
            </a:extLst>
          </p:cNvPr>
          <p:cNvSpPr/>
          <p:nvPr/>
        </p:nvSpPr>
        <p:spPr>
          <a:xfrm>
            <a:off x="421765" y="1137362"/>
            <a:ext cx="320848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000" dirty="0">
                <a:solidFill>
                  <a:schemeClr val="accent4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Снижение на 25%  преждевременной смертности от НИЗ (болезни сердца, рак, диабет и </a:t>
            </a:r>
            <a:r>
              <a:rPr lang="ru-RU" sz="1000" dirty="0" err="1">
                <a:solidFill>
                  <a:schemeClr val="accent4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т.д</a:t>
            </a:r>
            <a:r>
              <a:rPr lang="ru-RU" sz="1000" dirty="0">
                <a:solidFill>
                  <a:schemeClr val="accent4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algn="just"/>
            <a:endParaRPr lang="ru-RU" sz="1000" dirty="0">
              <a:solidFill>
                <a:schemeClr val="accent4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000" dirty="0">
                <a:solidFill>
                  <a:schemeClr val="accent4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Снижение на 10% уровня вредного потребления алкоголя</a:t>
            </a:r>
          </a:p>
          <a:p>
            <a:pPr algn="just"/>
            <a:endParaRPr lang="ru-RU" sz="1000" dirty="0">
              <a:solidFill>
                <a:schemeClr val="accent4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000" dirty="0">
                <a:solidFill>
                  <a:schemeClr val="accent4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Снижение на 10% распространенности недостаточной физической активности</a:t>
            </a:r>
          </a:p>
          <a:p>
            <a:pPr algn="just">
              <a:spcAft>
                <a:spcPts val="0"/>
              </a:spcAft>
            </a:pPr>
            <a:endParaRPr lang="ru-RU" sz="1000" dirty="0">
              <a:solidFill>
                <a:schemeClr val="accent4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000" dirty="0">
                <a:solidFill>
                  <a:schemeClr val="accent4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Снижение потребления соли/натрия на 30%</a:t>
            </a:r>
          </a:p>
          <a:p>
            <a:pPr algn="just">
              <a:spcAft>
                <a:spcPts val="0"/>
              </a:spcAft>
            </a:pPr>
            <a:endParaRPr lang="ru-RU" sz="1000" dirty="0">
              <a:solidFill>
                <a:schemeClr val="accent4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000" dirty="0">
                <a:solidFill>
                  <a:schemeClr val="accent4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Снижение на 30% табакокурения</a:t>
            </a:r>
          </a:p>
          <a:p>
            <a:pPr algn="just">
              <a:spcAft>
                <a:spcPts val="0"/>
              </a:spcAft>
            </a:pPr>
            <a:endParaRPr lang="ru-RU" sz="1000" dirty="0">
              <a:solidFill>
                <a:schemeClr val="accent4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000" dirty="0">
                <a:solidFill>
                  <a:schemeClr val="accent4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Снижение на 25% повышенного артериального давления (или удержание его на текущем уровне)</a:t>
            </a:r>
          </a:p>
          <a:p>
            <a:pPr algn="just">
              <a:spcAft>
                <a:spcPts val="0"/>
              </a:spcAft>
            </a:pPr>
            <a:endParaRPr lang="ru-RU" sz="1000" dirty="0">
              <a:solidFill>
                <a:schemeClr val="accent4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000" dirty="0">
                <a:solidFill>
                  <a:schemeClr val="accent4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Остановить рост распространенности диабета и ожирения</a:t>
            </a:r>
          </a:p>
          <a:p>
            <a:pPr algn="just">
              <a:spcAft>
                <a:spcPts val="0"/>
              </a:spcAft>
            </a:pPr>
            <a:endParaRPr lang="ru-RU" sz="1000" dirty="0">
              <a:solidFill>
                <a:schemeClr val="accent4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000" dirty="0">
                <a:solidFill>
                  <a:schemeClr val="accent4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Обеспечить 80% доступ к лекарственным средствам и технологиям для лечения НИЗ</a:t>
            </a:r>
          </a:p>
          <a:p>
            <a:pPr algn="just">
              <a:spcAft>
                <a:spcPts val="0"/>
              </a:spcAft>
            </a:pPr>
            <a:endParaRPr lang="ru-RU" sz="1000" dirty="0">
              <a:solidFill>
                <a:schemeClr val="accent4">
                  <a:lumMod val="50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000" dirty="0">
                <a:solidFill>
                  <a:schemeClr val="accent4">
                    <a:lumMod val="5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Обеспечить 50% охват людей проф. консультациями, лечением и мерами вторичной профилактики НИЗ</a:t>
            </a:r>
            <a:endParaRPr lang="ru-RU" sz="1000" dirty="0">
              <a:solidFill>
                <a:schemeClr val="accent4">
                  <a:lumMod val="50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:a16="http://schemas.microsoft.com/office/drawing/2014/main" id="{7547132A-594A-4A67-93DA-A976C6F04FF4}"/>
              </a:ext>
            </a:extLst>
          </p:cNvPr>
          <p:cNvSpPr/>
          <p:nvPr/>
        </p:nvSpPr>
        <p:spPr>
          <a:xfrm flipH="1">
            <a:off x="97214" y="1154310"/>
            <a:ext cx="339202" cy="309444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3" name="Oval 7">
            <a:extLst>
              <a:ext uri="{FF2B5EF4-FFF2-40B4-BE49-F238E27FC236}">
                <a16:creationId xmlns:a16="http://schemas.microsoft.com/office/drawing/2014/main" id="{FABF64E3-4E12-4B1F-8C66-F626CBE19638}"/>
              </a:ext>
            </a:extLst>
          </p:cNvPr>
          <p:cNvSpPr/>
          <p:nvPr/>
        </p:nvSpPr>
        <p:spPr>
          <a:xfrm flipH="1">
            <a:off x="88913" y="1608552"/>
            <a:ext cx="339202" cy="309444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altLang="ko-KR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5" name="Oval 7">
            <a:extLst>
              <a:ext uri="{FF2B5EF4-FFF2-40B4-BE49-F238E27FC236}">
                <a16:creationId xmlns:a16="http://schemas.microsoft.com/office/drawing/2014/main" id="{51D6EECC-29C1-4ABC-B6C5-21289DFE75F2}"/>
              </a:ext>
            </a:extLst>
          </p:cNvPr>
          <p:cNvSpPr/>
          <p:nvPr/>
        </p:nvSpPr>
        <p:spPr>
          <a:xfrm flipH="1">
            <a:off x="88913" y="2059261"/>
            <a:ext cx="339202" cy="309444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altLang="ko-KR" b="1" dirty="0">
                <a:solidFill>
                  <a:schemeClr val="bg1"/>
                </a:solidFill>
                <a:cs typeface="Arial" pitchFamily="34" charset="0"/>
              </a:rPr>
              <a:t>3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Oval 7">
            <a:extLst>
              <a:ext uri="{FF2B5EF4-FFF2-40B4-BE49-F238E27FC236}">
                <a16:creationId xmlns:a16="http://schemas.microsoft.com/office/drawing/2014/main" id="{7EB50234-04E1-4A82-BAA3-82AF4400D14D}"/>
              </a:ext>
            </a:extLst>
          </p:cNvPr>
          <p:cNvSpPr/>
          <p:nvPr/>
        </p:nvSpPr>
        <p:spPr>
          <a:xfrm flipH="1">
            <a:off x="88913" y="2475972"/>
            <a:ext cx="339202" cy="309444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altLang="ko-KR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Oval 7">
            <a:extLst>
              <a:ext uri="{FF2B5EF4-FFF2-40B4-BE49-F238E27FC236}">
                <a16:creationId xmlns:a16="http://schemas.microsoft.com/office/drawing/2014/main" id="{E5381E5A-4436-45C9-85F6-5CE05C76BD53}"/>
              </a:ext>
            </a:extLst>
          </p:cNvPr>
          <p:cNvSpPr/>
          <p:nvPr/>
        </p:nvSpPr>
        <p:spPr>
          <a:xfrm flipH="1">
            <a:off x="88913" y="2874632"/>
            <a:ext cx="339202" cy="309444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altLang="ko-KR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5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Oval 7">
            <a:extLst>
              <a:ext uri="{FF2B5EF4-FFF2-40B4-BE49-F238E27FC236}">
                <a16:creationId xmlns:a16="http://schemas.microsoft.com/office/drawing/2014/main" id="{0A4E9B90-C743-4A38-98B8-8D99DEA6CEDC}"/>
              </a:ext>
            </a:extLst>
          </p:cNvPr>
          <p:cNvSpPr/>
          <p:nvPr/>
        </p:nvSpPr>
        <p:spPr>
          <a:xfrm flipH="1">
            <a:off x="82563" y="3260895"/>
            <a:ext cx="339202" cy="309444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altLang="ko-KR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Oval 7">
            <a:extLst>
              <a:ext uri="{FF2B5EF4-FFF2-40B4-BE49-F238E27FC236}">
                <a16:creationId xmlns:a16="http://schemas.microsoft.com/office/drawing/2014/main" id="{8819F26F-0551-4CE6-B383-F2CF418E267F}"/>
              </a:ext>
            </a:extLst>
          </p:cNvPr>
          <p:cNvSpPr/>
          <p:nvPr/>
        </p:nvSpPr>
        <p:spPr>
          <a:xfrm flipH="1">
            <a:off x="97214" y="3647158"/>
            <a:ext cx="339202" cy="309444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altLang="ko-KR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Oval 7">
            <a:extLst>
              <a:ext uri="{FF2B5EF4-FFF2-40B4-BE49-F238E27FC236}">
                <a16:creationId xmlns:a16="http://schemas.microsoft.com/office/drawing/2014/main" id="{7A6B1668-75E4-4E8E-8ED2-BBC8C8A145AC}"/>
              </a:ext>
            </a:extLst>
          </p:cNvPr>
          <p:cNvSpPr/>
          <p:nvPr/>
        </p:nvSpPr>
        <p:spPr>
          <a:xfrm flipH="1">
            <a:off x="97214" y="4076266"/>
            <a:ext cx="339202" cy="309444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altLang="ko-KR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8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5" name="Oval 7">
            <a:extLst>
              <a:ext uri="{FF2B5EF4-FFF2-40B4-BE49-F238E27FC236}">
                <a16:creationId xmlns:a16="http://schemas.microsoft.com/office/drawing/2014/main" id="{B8C3D84E-9662-4D2F-8DC1-0090D9B213F3}"/>
              </a:ext>
            </a:extLst>
          </p:cNvPr>
          <p:cNvSpPr/>
          <p:nvPr/>
        </p:nvSpPr>
        <p:spPr>
          <a:xfrm flipH="1">
            <a:off x="97214" y="4494319"/>
            <a:ext cx="339202" cy="309444"/>
          </a:xfrm>
          <a:prstGeom prst="ellipse">
            <a:avLst/>
          </a:prstGeom>
          <a:solidFill>
            <a:schemeClr val="accent2"/>
          </a:solidFill>
          <a:ln w="635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altLang="ko-KR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9</a:t>
            </a:r>
            <a:endParaRPr lang="ko-KR" altLang="en-US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itle 1">
            <a:extLst>
              <a:ext uri="{FF2B5EF4-FFF2-40B4-BE49-F238E27FC236}">
                <a16:creationId xmlns:a16="http://schemas.microsoft.com/office/drawing/2014/main" id="{8CE13AA4-10FC-4B2B-A4CD-6E0CB4BB5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2582" y="1260634"/>
            <a:ext cx="4756459" cy="1776002"/>
          </a:xfrm>
        </p:spPr>
        <p:txBody>
          <a:bodyPr/>
          <a:lstStyle/>
          <a:p>
            <a:r>
              <a:rPr lang="ru-RU" sz="1400" dirty="0">
                <a:solidFill>
                  <a:schemeClr val="accent4">
                    <a:lumMod val="50000"/>
                  </a:schemeClr>
                </a:solidFill>
                <a:latin typeface="+mn-lt"/>
              </a:rPr>
              <a:t>«К 2030 году сократить на одну треть преждевременную смертность от НИЗ за счёт профилактики и лечения, а также содействия психическому здоровью и благополучию»</a:t>
            </a:r>
            <a:br>
              <a:rPr lang="ru-RU" sz="1400" dirty="0">
                <a:solidFill>
                  <a:schemeClr val="accent4">
                    <a:lumMod val="50000"/>
                  </a:schemeClr>
                </a:solidFill>
                <a:latin typeface="+mn-lt"/>
              </a:rPr>
            </a:br>
            <a:endParaRPr lang="ko-KR" altLang="en-US" sz="1400" dirty="0">
              <a:solidFill>
                <a:schemeClr val="accent4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A1AA9CF-9491-4ED6-B9D7-2EEE343878B3}"/>
              </a:ext>
            </a:extLst>
          </p:cNvPr>
          <p:cNvSpPr/>
          <p:nvPr/>
        </p:nvSpPr>
        <p:spPr>
          <a:xfrm>
            <a:off x="3982151" y="492050"/>
            <a:ext cx="4572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рамках Целей устойчивого развития (ЦУР) до 2030 года, цель 3.4 чётко указывает:</a:t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8B206E19-8C24-4AE5-B441-E0C94AE50B07}"/>
              </a:ext>
            </a:extLst>
          </p:cNvPr>
          <p:cNvSpPr/>
          <p:nvPr/>
        </p:nvSpPr>
        <p:spPr>
          <a:xfrm>
            <a:off x="4150235" y="3029354"/>
            <a:ext cx="4572000" cy="116955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solidFill>
                  <a:schemeClr val="accent4">
                    <a:lumMod val="50000"/>
                  </a:schemeClr>
                </a:solidFill>
                <a:ea typeface="Calibri" panose="020F0502020204030204" pitchFamily="34" charset="0"/>
              </a:rPr>
              <a:t>Цели устойчивого развития и глобальные цели ВОЗ по НИЗ формируют чёткий ориентир: снизить преждевременную смертность, сократить поведенческие факторы риска и обеспечить доступ к профилактике и лечению</a:t>
            </a:r>
            <a:endParaRPr lang="ru-RU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08970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7EB02D49-8C0B-40D9-818D-EACE6BC422B7}"/>
              </a:ext>
            </a:extLst>
          </p:cNvPr>
          <p:cNvSpPr/>
          <p:nvPr/>
        </p:nvSpPr>
        <p:spPr>
          <a:xfrm>
            <a:off x="8828169" y="0"/>
            <a:ext cx="315831" cy="5143500"/>
          </a:xfrm>
          <a:prstGeom prst="rect">
            <a:avLst/>
          </a:prstGeom>
          <a:solidFill>
            <a:schemeClr val="accent1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131056" y="401080"/>
            <a:ext cx="4389882" cy="715581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r>
              <a:rPr lang="ru-RU" dirty="0"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Основной причиной смертности в Казахстане, как и во многих странах, остаются неинфекционные заболевания:</a:t>
            </a:r>
            <a:endParaRPr lang="ko-KR" altLang="en-US" sz="4100" dirty="0">
              <a:solidFill>
                <a:schemeClr val="accent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17E2ECC-1D52-421D-9F23-B73B230847E7}"/>
              </a:ext>
            </a:extLst>
          </p:cNvPr>
          <p:cNvGrpSpPr/>
          <p:nvPr/>
        </p:nvGrpSpPr>
        <p:grpSpPr>
          <a:xfrm>
            <a:off x="4139465" y="1276597"/>
            <a:ext cx="4057042" cy="632394"/>
            <a:chOff x="5559013" y="2519946"/>
            <a:chExt cx="5409389" cy="843192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EF024045-B298-4962-9312-D0F2ECA5F537}"/>
                </a:ext>
              </a:extLst>
            </p:cNvPr>
            <p:cNvGrpSpPr/>
            <p:nvPr/>
          </p:nvGrpSpPr>
          <p:grpSpPr>
            <a:xfrm>
              <a:off x="6442238" y="2630866"/>
              <a:ext cx="4526164" cy="732272"/>
              <a:chOff x="6751979" y="1666120"/>
              <a:chExt cx="4526164" cy="732272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770451" y="2090616"/>
                <a:ext cx="4507692" cy="307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9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.</a:t>
                </a:r>
                <a:endParaRPr lang="en-US" altLang="ko-KR" sz="9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751979" y="1666120"/>
                <a:ext cx="4507692" cy="53348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5559013" y="2519946"/>
              <a:ext cx="958096" cy="677108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0EFF719-BE80-4294-AE80-D8BDD4A6F51E}"/>
              </a:ext>
            </a:extLst>
          </p:cNvPr>
          <p:cNvGrpSpPr/>
          <p:nvPr/>
        </p:nvGrpSpPr>
        <p:grpSpPr>
          <a:xfrm>
            <a:off x="4131056" y="2077120"/>
            <a:ext cx="4074051" cy="633452"/>
            <a:chOff x="5616952" y="2519949"/>
            <a:chExt cx="5432067" cy="844603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A3F0793B-F456-4372-9968-14B1B4CC92FE}"/>
                </a:ext>
              </a:extLst>
            </p:cNvPr>
            <p:cNvGrpSpPr/>
            <p:nvPr/>
          </p:nvGrpSpPr>
          <p:grpSpPr>
            <a:xfrm>
              <a:off x="6442238" y="2630866"/>
              <a:ext cx="4606781" cy="733686"/>
              <a:chOff x="6751979" y="1666120"/>
              <a:chExt cx="4606781" cy="733686"/>
            </a:xfrm>
          </p:grpSpPr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9113A8D8-E9F3-4462-B979-57705D4707CC}"/>
                  </a:ext>
                </a:extLst>
              </p:cNvPr>
              <p:cNvSpPr txBox="1"/>
              <p:nvPr/>
            </p:nvSpPr>
            <p:spPr>
              <a:xfrm>
                <a:off x="6851068" y="2092030"/>
                <a:ext cx="4507692" cy="307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ko-KR" sz="9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B39C4717-4026-4D05-A2CF-7DD355C79381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3348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75D30CB-5C36-4D09-BC90-0B224EA2A980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77108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A330DD4A-E38C-4DEB-842A-F3D9EB8A1A1F}"/>
              </a:ext>
            </a:extLst>
          </p:cNvPr>
          <p:cNvGrpSpPr/>
          <p:nvPr/>
        </p:nvGrpSpPr>
        <p:grpSpPr>
          <a:xfrm>
            <a:off x="4209471" y="2946744"/>
            <a:ext cx="4013588" cy="632393"/>
            <a:chOff x="5616952" y="2519949"/>
            <a:chExt cx="5351450" cy="843191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0058F12E-BB30-4556-9775-4246738D6B65}"/>
                </a:ext>
              </a:extLst>
            </p:cNvPr>
            <p:cNvGrpSpPr/>
            <p:nvPr/>
          </p:nvGrpSpPr>
          <p:grpSpPr>
            <a:xfrm>
              <a:off x="6442480" y="2546244"/>
              <a:ext cx="4525922" cy="816896"/>
              <a:chOff x="6752221" y="1581498"/>
              <a:chExt cx="4525922" cy="816896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186DEDCC-7252-48C1-87A1-C3FBABB80FB9}"/>
                  </a:ext>
                </a:extLst>
              </p:cNvPr>
              <p:cNvSpPr txBox="1"/>
              <p:nvPr/>
            </p:nvSpPr>
            <p:spPr>
              <a:xfrm>
                <a:off x="6770452" y="2090618"/>
                <a:ext cx="4507691" cy="3077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endParaRPr lang="en-US" altLang="ko-KR" sz="9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89BCC90C-5ED3-4576-A6C7-91E71BFA86A8}"/>
                  </a:ext>
                </a:extLst>
              </p:cNvPr>
              <p:cNvSpPr txBox="1"/>
              <p:nvPr/>
            </p:nvSpPr>
            <p:spPr>
              <a:xfrm>
                <a:off x="6752221" y="1581498"/>
                <a:ext cx="4507692" cy="53348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endParaRPr lang="ko-KR" altLang="en-US" sz="20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5F09F70C-1B48-4DCA-932F-E9F78CD2448A}"/>
                </a:ext>
              </a:extLst>
            </p:cNvPr>
            <p:cNvSpPr txBox="1"/>
            <p:nvPr/>
          </p:nvSpPr>
          <p:spPr>
            <a:xfrm>
              <a:off x="5616952" y="2519949"/>
              <a:ext cx="958096" cy="677108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27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27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088F0E76-DED9-47A2-9146-B3DD1A3BBB79}"/>
              </a:ext>
            </a:extLst>
          </p:cNvPr>
          <p:cNvSpPr/>
          <p:nvPr/>
        </p:nvSpPr>
        <p:spPr>
          <a:xfrm>
            <a:off x="8512338" y="0"/>
            <a:ext cx="315831" cy="5143500"/>
          </a:xfrm>
          <a:prstGeom prst="rect">
            <a:avLst/>
          </a:prstGeom>
          <a:solidFill>
            <a:schemeClr val="accent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FB36F22-B059-4069-8149-9536AF2B7910}"/>
              </a:ext>
            </a:extLst>
          </p:cNvPr>
          <p:cNvSpPr/>
          <p:nvPr/>
        </p:nvSpPr>
        <p:spPr>
          <a:xfrm>
            <a:off x="4740730" y="1330080"/>
            <a:ext cx="315714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Болезни системы кровообращения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CD604E7-896B-490B-BD21-91934E02EF65}"/>
              </a:ext>
            </a:extLst>
          </p:cNvPr>
          <p:cNvSpPr/>
          <p:nvPr/>
        </p:nvSpPr>
        <p:spPr>
          <a:xfrm>
            <a:off x="4733937" y="1567668"/>
            <a:ext cx="3778401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i="1" dirty="0">
                <a:solidFill>
                  <a:schemeClr val="bg1"/>
                </a:solidFill>
                <a:ea typeface="Calibri" panose="020F0502020204030204" pitchFamily="34" charset="0"/>
              </a:rPr>
              <a:t>до 2019 года отмечалось снижение смертности, но из-за пандемии и сбоев в оказании медпомощи в 2020–2021 годах показатели резко выросли — на 18,8% и 17,1% </a:t>
            </a:r>
            <a:endParaRPr lang="ru-RU" sz="1000" i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4650112-CFC6-4212-B7A4-BDD0C4A8CB79}"/>
              </a:ext>
            </a:extLst>
          </p:cNvPr>
          <p:cNvSpPr/>
          <p:nvPr/>
        </p:nvSpPr>
        <p:spPr>
          <a:xfrm>
            <a:off x="4814582" y="2195046"/>
            <a:ext cx="240373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Болезни органов дыхания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14B3D79-568E-41B1-A889-9649E760F3DC}"/>
              </a:ext>
            </a:extLst>
          </p:cNvPr>
          <p:cNvSpPr/>
          <p:nvPr/>
        </p:nvSpPr>
        <p:spPr>
          <a:xfrm>
            <a:off x="4733936" y="2450399"/>
            <a:ext cx="3656676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900" i="1" dirty="0">
                <a:solidFill>
                  <a:schemeClr val="bg1"/>
                </a:solidFill>
              </a:rPr>
              <a:t>до 2019 года отмечалось снижение 87,9 на 100 тыс. населения, но в 2020 году выросла на 39,8% — до 122,9. В 2021 году показатель снизился до 108,8, но выше уровня 2019 года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F63F6BD9-89DE-4A4A-9B48-90234B91AE6F}"/>
              </a:ext>
            </a:extLst>
          </p:cNvPr>
          <p:cNvSpPr/>
          <p:nvPr/>
        </p:nvSpPr>
        <p:spPr>
          <a:xfrm>
            <a:off x="4802584" y="3012633"/>
            <a:ext cx="322402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anose="020F0502020204030204" pitchFamily="34" charset="0"/>
              </a:rPr>
              <a:t>Злокачественные новообразования </a:t>
            </a:r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3F88FE1-DB5D-439E-B309-3E33DD07283F}"/>
              </a:ext>
            </a:extLst>
          </p:cNvPr>
          <p:cNvSpPr/>
          <p:nvPr/>
        </p:nvSpPr>
        <p:spPr>
          <a:xfrm>
            <a:off x="4851794" y="3339699"/>
            <a:ext cx="289213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i="1" dirty="0">
                <a:solidFill>
                  <a:schemeClr val="bg1"/>
                </a:solidFill>
              </a:rPr>
              <a:t>с 83,9 в 2017 до 73,7 на 100 тыс. в 2021 году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A6949190-69ED-4DF7-AEED-CC2BC32E4A2E}"/>
              </a:ext>
            </a:extLst>
          </p:cNvPr>
          <p:cNvSpPr/>
          <p:nvPr/>
        </p:nvSpPr>
        <p:spPr>
          <a:xfrm>
            <a:off x="3136900" y="3836415"/>
            <a:ext cx="5184664" cy="8685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solidFill>
                  <a:schemeClr val="accent2">
                    <a:lumMod val="20000"/>
                    <a:lumOff val="8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В Казахстане более 90% смертей связаны </a:t>
            </a:r>
            <a:r>
              <a:rPr lang="ru-RU" sz="1200" u="sng" dirty="0">
                <a:solidFill>
                  <a:schemeClr val="accent2">
                    <a:lumMod val="20000"/>
                    <a:lumOff val="8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с неинфекционными заболеваниями</a:t>
            </a:r>
            <a:r>
              <a:rPr lang="ru-RU" sz="1200" dirty="0">
                <a:solidFill>
                  <a:schemeClr val="accent2">
                    <a:lumMod val="20000"/>
                    <a:lumOff val="80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главные риски — высокое давление, курение, алкоголь, высокий холестерин, лишний вес, плохое питание и малоподвижный образ жизни.</a:t>
            </a:r>
            <a:endParaRPr lang="ru-RU" sz="1200" dirty="0">
              <a:solidFill>
                <a:schemeClr val="accent2">
                  <a:lumMod val="20000"/>
                  <a:lumOff val="80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6012DE67-6C1E-4B4B-92A4-1F4C2DEDF208}"/>
              </a:ext>
            </a:extLst>
          </p:cNvPr>
          <p:cNvSpPr/>
          <p:nvPr/>
        </p:nvSpPr>
        <p:spPr>
          <a:xfrm>
            <a:off x="2991" y="2571750"/>
            <a:ext cx="3717701" cy="405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i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             Цель проекта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51F7D41-3C42-4B85-9CCF-92E470111DE0}"/>
              </a:ext>
            </a:extLst>
          </p:cNvPr>
          <p:cNvSpPr/>
          <p:nvPr/>
        </p:nvSpPr>
        <p:spPr>
          <a:xfrm>
            <a:off x="5390733" y="2587280"/>
            <a:ext cx="3718859" cy="4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i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        Основные</a:t>
            </a:r>
            <a:r>
              <a:rPr lang="ru-RU" i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i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задачи</a:t>
            </a:r>
          </a:p>
        </p:txBody>
      </p:sp>
      <p:grpSp>
        <p:nvGrpSpPr>
          <p:cNvPr id="47" name="그룹 4">
            <a:extLst>
              <a:ext uri="{FF2B5EF4-FFF2-40B4-BE49-F238E27FC236}">
                <a16:creationId xmlns:a16="http://schemas.microsoft.com/office/drawing/2014/main" id="{CC90342D-3B26-474E-8BA9-AFC81C30999E}"/>
              </a:ext>
            </a:extLst>
          </p:cNvPr>
          <p:cNvGrpSpPr/>
          <p:nvPr/>
        </p:nvGrpSpPr>
        <p:grpSpPr>
          <a:xfrm>
            <a:off x="3276313" y="1326947"/>
            <a:ext cx="2591378" cy="2925667"/>
            <a:chOff x="4613536" y="2164199"/>
            <a:chExt cx="2956435" cy="3337816"/>
          </a:xfrm>
        </p:grpSpPr>
        <p:sp>
          <p:nvSpPr>
            <p:cNvPr id="48" name="Pie 14">
              <a:extLst>
                <a:ext uri="{FF2B5EF4-FFF2-40B4-BE49-F238E27FC236}">
                  <a16:creationId xmlns:a16="http://schemas.microsoft.com/office/drawing/2014/main" id="{4A303D82-4AD0-47EB-A952-88440AB147B8}"/>
                </a:ext>
              </a:extLst>
            </p:cNvPr>
            <p:cNvSpPr/>
            <p:nvPr/>
          </p:nvSpPr>
          <p:spPr>
            <a:xfrm>
              <a:off x="4613536" y="2363855"/>
              <a:ext cx="2920588" cy="2920588"/>
            </a:xfrm>
            <a:prstGeom prst="pie">
              <a:avLst>
                <a:gd name="adj1" fmla="val 10775528"/>
                <a:gd name="adj2" fmla="val 162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49" name="Pie 22">
              <a:extLst>
                <a:ext uri="{FF2B5EF4-FFF2-40B4-BE49-F238E27FC236}">
                  <a16:creationId xmlns:a16="http://schemas.microsoft.com/office/drawing/2014/main" id="{3711BEB3-379E-4F1F-905B-A982C2FCF04A}"/>
                </a:ext>
              </a:extLst>
            </p:cNvPr>
            <p:cNvSpPr/>
            <p:nvPr/>
          </p:nvSpPr>
          <p:spPr>
            <a:xfrm rot="10800000">
              <a:off x="4649383" y="2381767"/>
              <a:ext cx="2920588" cy="2920588"/>
            </a:xfrm>
            <a:prstGeom prst="pie">
              <a:avLst>
                <a:gd name="adj1" fmla="val 10775528"/>
                <a:gd name="adj2" fmla="val 1620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3A1DA3CD-8333-4FC1-ABC5-235D871E8D42}"/>
                </a:ext>
              </a:extLst>
            </p:cNvPr>
            <p:cNvSpPr/>
            <p:nvPr/>
          </p:nvSpPr>
          <p:spPr>
            <a:xfrm>
              <a:off x="5118427" y="2853991"/>
              <a:ext cx="1946652" cy="1946652"/>
            </a:xfrm>
            <a:prstGeom prst="ellipse">
              <a:avLst/>
            </a:prstGeom>
            <a:solidFill>
              <a:schemeClr val="bg1"/>
            </a:solidFill>
            <a:ln w="889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/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D344692D-CC5B-4069-9725-4E11FC4B799E}"/>
                </a:ext>
              </a:extLst>
            </p:cNvPr>
            <p:cNvSpPr/>
            <p:nvPr/>
          </p:nvSpPr>
          <p:spPr>
            <a:xfrm rot="5400000">
              <a:off x="5911556" y="2299861"/>
              <a:ext cx="847738" cy="57641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/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4EC06A36-9B13-434A-BE79-66F301E7DBFA}"/>
                </a:ext>
              </a:extLst>
            </p:cNvPr>
            <p:cNvSpPr/>
            <p:nvPr/>
          </p:nvSpPr>
          <p:spPr>
            <a:xfrm rot="16200000">
              <a:off x="5424212" y="4789939"/>
              <a:ext cx="847738" cy="576413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/>
            </a:p>
          </p:txBody>
        </p:sp>
      </p:grpSp>
      <p:sp>
        <p:nvSpPr>
          <p:cNvPr id="53" name="Oval 52">
            <a:extLst>
              <a:ext uri="{FF2B5EF4-FFF2-40B4-BE49-F238E27FC236}">
                <a16:creationId xmlns:a16="http://schemas.microsoft.com/office/drawing/2014/main" id="{87029278-59D0-4A7E-89DC-561D7A85624A}"/>
              </a:ext>
            </a:extLst>
          </p:cNvPr>
          <p:cNvSpPr/>
          <p:nvPr/>
        </p:nvSpPr>
        <p:spPr>
          <a:xfrm>
            <a:off x="4094525" y="2232226"/>
            <a:ext cx="943679" cy="94367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D73B898-ED1B-448B-BAC1-D920D4B08635}"/>
              </a:ext>
            </a:extLst>
          </p:cNvPr>
          <p:cNvSpPr txBox="1"/>
          <p:nvPr/>
        </p:nvSpPr>
        <p:spPr>
          <a:xfrm>
            <a:off x="224877" y="2976750"/>
            <a:ext cx="3067146" cy="1505220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sz="1100" dirty="0">
              <a:solidFill>
                <a:schemeClr val="accent2">
                  <a:lumMod val="75000"/>
                </a:schemeClr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100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   Формирование у молодежи устойчивых навыков здорового образа жизни (ЗОЖ), укрепление поведенческих установок, способствующих сохранению и укреплению здоровья, в соответствии с принципами предупредительной медицины и Концепцией развития здравоохранения РК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3D70F3F-040E-4E83-AB97-21216E471D23}"/>
              </a:ext>
            </a:extLst>
          </p:cNvPr>
          <p:cNvSpPr/>
          <p:nvPr/>
        </p:nvSpPr>
        <p:spPr>
          <a:xfrm>
            <a:off x="5408068" y="430689"/>
            <a:ext cx="3252008" cy="15283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100" dirty="0">
                <a:solidFill>
                  <a:schemeClr val="tx1">
                    <a:lumMod val="65000"/>
                    <a:lumOff val="3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 </a:t>
            </a:r>
            <a:r>
              <a:rPr lang="ru-RU" sz="1100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Повышение информированности молодежи о здоровье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100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  Воспитание личной ответственности за собственное здоровье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100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 Формирование устойчивой мотивации к здоровому образу жизни.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100" dirty="0">
                <a:solidFill>
                  <a:schemeClr val="accent3">
                    <a:lumMod val="75000"/>
                  </a:schemeClr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  Снижение поведенческих и социальных факторов риска</a:t>
            </a:r>
            <a:endParaRPr lang="ru-RU" sz="1100" dirty="0">
              <a:solidFill>
                <a:schemeClr val="accent3">
                  <a:lumMod val="75000"/>
                </a:schemeClr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33F1CE7-8B6E-45F6-998A-E3E3392BA59F}"/>
              </a:ext>
            </a:extLst>
          </p:cNvPr>
          <p:cNvSpPr txBox="1"/>
          <p:nvPr/>
        </p:nvSpPr>
        <p:spPr>
          <a:xfrm>
            <a:off x="281370" y="430689"/>
            <a:ext cx="3818792" cy="561692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r>
              <a:rPr lang="ru-RU" sz="1600" b="1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i="1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«Школы, способствующие укреплению здоровья» </a:t>
            </a:r>
            <a:endParaRPr lang="ko-KR" altLang="en-US" sz="1600" dirty="0">
              <a:solidFill>
                <a:schemeClr val="accent1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38B2438-1C5A-4EA6-8FF7-DFFBEA0A99C9}"/>
              </a:ext>
            </a:extLst>
          </p:cNvPr>
          <p:cNvSpPr/>
          <p:nvPr/>
        </p:nvSpPr>
        <p:spPr>
          <a:xfrm>
            <a:off x="5209574" y="3737415"/>
            <a:ext cx="4011798" cy="998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</a:rPr>
              <a:t>от лечения — к профилактике, </a:t>
            </a:r>
          </a:p>
          <a:p>
            <a:r>
              <a:rPr lang="ru-RU" sz="1600" i="1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000"/>
                    </a:srgbClr>
                  </a:outerShdw>
                </a:effectLst>
              </a:rPr>
              <a:t>от реагирования — к предупреждению</a:t>
            </a:r>
            <a:endParaRPr lang="ru-RU" sz="16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1600" dirty="0"/>
              <a:t> </a:t>
            </a: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endParaRPr lang="ru-RU" sz="1100" b="1" i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Oval 50">
            <a:extLst>
              <a:ext uri="{FF2B5EF4-FFF2-40B4-BE49-F238E27FC236}">
                <a16:creationId xmlns:a16="http://schemas.microsoft.com/office/drawing/2014/main" id="{E053259F-CE27-45E4-9753-B62FA544B436}"/>
              </a:ext>
            </a:extLst>
          </p:cNvPr>
          <p:cNvSpPr>
            <a:spLocks noChangeAspect="1"/>
          </p:cNvSpPr>
          <p:nvPr/>
        </p:nvSpPr>
        <p:spPr>
          <a:xfrm>
            <a:off x="4186873" y="2273340"/>
            <a:ext cx="769846" cy="869491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22" name="Heart 17">
            <a:extLst>
              <a:ext uri="{FF2B5EF4-FFF2-40B4-BE49-F238E27FC236}">
                <a16:creationId xmlns:a16="http://schemas.microsoft.com/office/drawing/2014/main" id="{202CE46E-DCF1-41D1-A749-5483BEE8BBFF}"/>
              </a:ext>
            </a:extLst>
          </p:cNvPr>
          <p:cNvSpPr/>
          <p:nvPr/>
        </p:nvSpPr>
        <p:spPr>
          <a:xfrm>
            <a:off x="1221801" y="1300556"/>
            <a:ext cx="746606" cy="631008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1685210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ircle: Hollow 2">
            <a:extLst>
              <a:ext uri="{FF2B5EF4-FFF2-40B4-BE49-F238E27FC236}">
                <a16:creationId xmlns:a16="http://schemas.microsoft.com/office/drawing/2014/main" id="{C0A7B791-D56B-4AC2-A60F-53EEC5785E22}"/>
              </a:ext>
            </a:extLst>
          </p:cNvPr>
          <p:cNvSpPr>
            <a:spLocks noChangeAspect="1"/>
          </p:cNvSpPr>
          <p:nvPr/>
        </p:nvSpPr>
        <p:spPr>
          <a:xfrm>
            <a:off x="5471157" y="1322065"/>
            <a:ext cx="2743200" cy="2743200"/>
          </a:xfrm>
          <a:prstGeom prst="donut">
            <a:avLst>
              <a:gd name="adj" fmla="val 18423"/>
            </a:avLst>
          </a:prstGeom>
          <a:solidFill>
            <a:schemeClr val="bg1">
              <a:alpha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Анализ существующей ситуации </a:t>
            </a:r>
            <a:endParaRPr lang="en-US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F7F83675-EF31-483A-8929-4FE1A77682E2}"/>
              </a:ext>
            </a:extLst>
          </p:cNvPr>
          <p:cNvSpPr>
            <a:spLocks noChangeAspect="1"/>
          </p:cNvSpPr>
          <p:nvPr/>
        </p:nvSpPr>
        <p:spPr>
          <a:xfrm>
            <a:off x="4956807" y="807715"/>
            <a:ext cx="3771900" cy="3771900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8D0DA70-EE0C-47BC-942A-2D81B4C77C57}"/>
              </a:ext>
            </a:extLst>
          </p:cNvPr>
          <p:cNvSpPr>
            <a:spLocks noChangeAspect="1"/>
          </p:cNvSpPr>
          <p:nvPr/>
        </p:nvSpPr>
        <p:spPr>
          <a:xfrm>
            <a:off x="4560096" y="430974"/>
            <a:ext cx="4579978" cy="4579978"/>
          </a:xfrm>
          <a:prstGeom prst="ellips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2C03D509-8874-4515-A3F2-2429F7506825}"/>
              </a:ext>
            </a:extLst>
          </p:cNvPr>
          <p:cNvSpPr/>
          <p:nvPr/>
        </p:nvSpPr>
        <p:spPr>
          <a:xfrm>
            <a:off x="6790704" y="1952171"/>
            <a:ext cx="98860" cy="988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A0A653-9A57-4D23-8885-9BAEE4D74DFC}"/>
              </a:ext>
            </a:extLst>
          </p:cNvPr>
          <p:cNvSpPr/>
          <p:nvPr/>
        </p:nvSpPr>
        <p:spPr>
          <a:xfrm>
            <a:off x="7367919" y="2972766"/>
            <a:ext cx="98860" cy="988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2845643-1BF4-4244-AA81-0C3C8571C7E2}"/>
              </a:ext>
            </a:extLst>
          </p:cNvPr>
          <p:cNvSpPr/>
          <p:nvPr/>
        </p:nvSpPr>
        <p:spPr>
          <a:xfrm>
            <a:off x="6178173" y="2972766"/>
            <a:ext cx="98860" cy="988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36F52E91-EE0C-47C8-90FB-84FEE44B16AC}"/>
              </a:ext>
            </a:extLst>
          </p:cNvPr>
          <p:cNvSpPr/>
          <p:nvPr/>
        </p:nvSpPr>
        <p:spPr>
          <a:xfrm>
            <a:off x="7367919" y="2318759"/>
            <a:ext cx="98860" cy="988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6338A906-DA27-4809-9120-BB3AEB0EF488}"/>
              </a:ext>
            </a:extLst>
          </p:cNvPr>
          <p:cNvSpPr/>
          <p:nvPr/>
        </p:nvSpPr>
        <p:spPr>
          <a:xfrm>
            <a:off x="6178173" y="2318759"/>
            <a:ext cx="98860" cy="988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63794685-298B-451E-8EF2-3A0346C23535}"/>
              </a:ext>
            </a:extLst>
          </p:cNvPr>
          <p:cNvSpPr/>
          <p:nvPr/>
        </p:nvSpPr>
        <p:spPr>
          <a:xfrm>
            <a:off x="6790704" y="3308655"/>
            <a:ext cx="98860" cy="988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7846DA1-DB3F-46B1-84F7-B11CE38B6682}"/>
              </a:ext>
            </a:extLst>
          </p:cNvPr>
          <p:cNvSpPr/>
          <p:nvPr/>
        </p:nvSpPr>
        <p:spPr>
          <a:xfrm>
            <a:off x="6199988" y="3625086"/>
            <a:ext cx="1132000" cy="1081647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F4F65BB-5E30-41CA-98A7-A12F7CF251B7}"/>
              </a:ext>
            </a:extLst>
          </p:cNvPr>
          <p:cNvSpPr/>
          <p:nvPr/>
        </p:nvSpPr>
        <p:spPr>
          <a:xfrm>
            <a:off x="5250777" y="863629"/>
            <a:ext cx="1196321" cy="1059230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9BABE7F6-D697-4D57-B0AD-EA9B051D0F0B}"/>
              </a:ext>
            </a:extLst>
          </p:cNvPr>
          <p:cNvSpPr/>
          <p:nvPr/>
        </p:nvSpPr>
        <p:spPr>
          <a:xfrm>
            <a:off x="7792396" y="2673873"/>
            <a:ext cx="1186508" cy="1126645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0AF1464E-2FEB-4BDA-A3B4-3CCE090B66F0}"/>
              </a:ext>
            </a:extLst>
          </p:cNvPr>
          <p:cNvSpPr/>
          <p:nvPr/>
        </p:nvSpPr>
        <p:spPr>
          <a:xfrm>
            <a:off x="4686470" y="2551799"/>
            <a:ext cx="1101819" cy="1093048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DD4B18B-4D2A-4E1F-ABF8-42A04156ABBD}"/>
              </a:ext>
            </a:extLst>
          </p:cNvPr>
          <p:cNvSpPr/>
          <p:nvPr/>
        </p:nvSpPr>
        <p:spPr>
          <a:xfrm>
            <a:off x="7327883" y="999590"/>
            <a:ext cx="1156798" cy="1105552"/>
          </a:xfrm>
          <a:prstGeom prst="ellipse">
            <a:avLst/>
          </a:prstGeom>
          <a:noFill/>
          <a:ln w="254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37" name="Freeform 9">
            <a:extLst>
              <a:ext uri="{FF2B5EF4-FFF2-40B4-BE49-F238E27FC236}">
                <a16:creationId xmlns:a16="http://schemas.microsoft.com/office/drawing/2014/main" id="{56300BE4-09EE-4440-A68E-B8AA85394FD6}"/>
              </a:ext>
            </a:extLst>
          </p:cNvPr>
          <p:cNvSpPr>
            <a:spLocks noEditPoints="1"/>
          </p:cNvSpPr>
          <p:nvPr/>
        </p:nvSpPr>
        <p:spPr bwMode="auto">
          <a:xfrm>
            <a:off x="6674757" y="116016"/>
            <a:ext cx="299716" cy="221555"/>
          </a:xfrm>
          <a:custGeom>
            <a:avLst/>
            <a:gdLst>
              <a:gd name="T0" fmla="*/ 1251 w 3501"/>
              <a:gd name="T1" fmla="*/ 1386 h 2588"/>
              <a:gd name="T2" fmla="*/ 1383 w 3501"/>
              <a:gd name="T3" fmla="*/ 1398 h 2588"/>
              <a:gd name="T4" fmla="*/ 1496 w 3501"/>
              <a:gd name="T5" fmla="*/ 1304 h 2588"/>
              <a:gd name="T6" fmla="*/ 1696 w 3501"/>
              <a:gd name="T7" fmla="*/ 104 h 2588"/>
              <a:gd name="T8" fmla="*/ 1696 w 3501"/>
              <a:gd name="T9" fmla="*/ 340 h 2588"/>
              <a:gd name="T10" fmla="*/ 1892 w 3501"/>
              <a:gd name="T11" fmla="*/ 1404 h 2588"/>
              <a:gd name="T12" fmla="*/ 2240 w 3501"/>
              <a:gd name="T13" fmla="*/ 1448 h 2588"/>
              <a:gd name="T14" fmla="*/ 2185 w 3501"/>
              <a:gd name="T15" fmla="*/ 1282 h 2588"/>
              <a:gd name="T16" fmla="*/ 2003 w 3501"/>
              <a:gd name="T17" fmla="*/ 1302 h 2588"/>
              <a:gd name="T18" fmla="*/ 1841 w 3501"/>
              <a:gd name="T19" fmla="*/ 1258 h 2588"/>
              <a:gd name="T20" fmla="*/ 1807 w 3501"/>
              <a:gd name="T21" fmla="*/ 284 h 2588"/>
              <a:gd name="T22" fmla="*/ 1809 w 3501"/>
              <a:gd name="T23" fmla="*/ 77 h 2588"/>
              <a:gd name="T24" fmla="*/ 1925 w 3501"/>
              <a:gd name="T25" fmla="*/ 6 h 2588"/>
              <a:gd name="T26" fmla="*/ 2012 w 3501"/>
              <a:gd name="T27" fmla="*/ 140 h 2588"/>
              <a:gd name="T28" fmla="*/ 2009 w 3501"/>
              <a:gd name="T29" fmla="*/ 1124 h 2588"/>
              <a:gd name="T30" fmla="*/ 2303 w 3501"/>
              <a:gd name="T31" fmla="*/ 1157 h 2588"/>
              <a:gd name="T32" fmla="*/ 2261 w 3501"/>
              <a:gd name="T33" fmla="*/ 1071 h 2588"/>
              <a:gd name="T34" fmla="*/ 2096 w 3501"/>
              <a:gd name="T35" fmla="*/ 911 h 2588"/>
              <a:gd name="T36" fmla="*/ 2061 w 3501"/>
              <a:gd name="T37" fmla="*/ 557 h 2588"/>
              <a:gd name="T38" fmla="*/ 2309 w 3501"/>
              <a:gd name="T39" fmla="*/ 284 h 2588"/>
              <a:gd name="T40" fmla="*/ 2731 w 3501"/>
              <a:gd name="T41" fmla="*/ 273 h 2588"/>
              <a:gd name="T42" fmla="*/ 3158 w 3501"/>
              <a:gd name="T43" fmla="*/ 571 h 2588"/>
              <a:gd name="T44" fmla="*/ 3412 w 3501"/>
              <a:gd name="T45" fmla="*/ 1057 h 2588"/>
              <a:gd name="T46" fmla="*/ 3494 w 3501"/>
              <a:gd name="T47" fmla="*/ 1635 h 2588"/>
              <a:gd name="T48" fmla="*/ 3278 w 3501"/>
              <a:gd name="T49" fmla="*/ 2138 h 2588"/>
              <a:gd name="T50" fmla="*/ 2883 w 3501"/>
              <a:gd name="T51" fmla="*/ 2404 h 2588"/>
              <a:gd name="T52" fmla="*/ 2527 w 3501"/>
              <a:gd name="T53" fmla="*/ 2368 h 2588"/>
              <a:gd name="T54" fmla="*/ 2311 w 3501"/>
              <a:gd name="T55" fmla="*/ 2128 h 2588"/>
              <a:gd name="T56" fmla="*/ 2349 w 3501"/>
              <a:gd name="T57" fmla="*/ 1829 h 2588"/>
              <a:gd name="T58" fmla="*/ 2320 w 3501"/>
              <a:gd name="T59" fmla="*/ 1637 h 2588"/>
              <a:gd name="T60" fmla="*/ 2003 w 3501"/>
              <a:gd name="T61" fmla="*/ 1548 h 2588"/>
              <a:gd name="T62" fmla="*/ 1894 w 3501"/>
              <a:gd name="T63" fmla="*/ 2588 h 2588"/>
              <a:gd name="T64" fmla="*/ 1803 w 3501"/>
              <a:gd name="T65" fmla="*/ 2415 h 2588"/>
              <a:gd name="T66" fmla="*/ 1789 w 3501"/>
              <a:gd name="T67" fmla="*/ 1497 h 2588"/>
              <a:gd name="T68" fmla="*/ 1694 w 3501"/>
              <a:gd name="T69" fmla="*/ 1906 h 2588"/>
              <a:gd name="T70" fmla="*/ 1607 w 3501"/>
              <a:gd name="T71" fmla="*/ 2586 h 2588"/>
              <a:gd name="T72" fmla="*/ 1512 w 3501"/>
              <a:gd name="T73" fmla="*/ 2248 h 2588"/>
              <a:gd name="T74" fmla="*/ 1503 w 3501"/>
              <a:gd name="T75" fmla="*/ 1797 h 2588"/>
              <a:gd name="T76" fmla="*/ 1458 w 3501"/>
              <a:gd name="T77" fmla="*/ 1495 h 2588"/>
              <a:gd name="T78" fmla="*/ 1252 w 3501"/>
              <a:gd name="T79" fmla="*/ 1551 h 2588"/>
              <a:gd name="T80" fmla="*/ 1123 w 3501"/>
              <a:gd name="T81" fmla="*/ 1664 h 2588"/>
              <a:gd name="T82" fmla="*/ 1123 w 3501"/>
              <a:gd name="T83" fmla="*/ 1786 h 2588"/>
              <a:gd name="T84" fmla="*/ 1198 w 3501"/>
              <a:gd name="T85" fmla="*/ 2093 h 2588"/>
              <a:gd name="T86" fmla="*/ 1001 w 3501"/>
              <a:gd name="T87" fmla="*/ 2357 h 2588"/>
              <a:gd name="T88" fmla="*/ 594 w 3501"/>
              <a:gd name="T89" fmla="*/ 2393 h 2588"/>
              <a:gd name="T90" fmla="*/ 183 w 3501"/>
              <a:gd name="T91" fmla="*/ 2086 h 2588"/>
              <a:gd name="T92" fmla="*/ 0 w 3501"/>
              <a:gd name="T93" fmla="*/ 1544 h 2588"/>
              <a:gd name="T94" fmla="*/ 143 w 3501"/>
              <a:gd name="T95" fmla="*/ 909 h 2588"/>
              <a:gd name="T96" fmla="*/ 496 w 3501"/>
              <a:gd name="T97" fmla="*/ 426 h 2588"/>
              <a:gd name="T98" fmla="*/ 823 w 3501"/>
              <a:gd name="T99" fmla="*/ 249 h 2588"/>
              <a:gd name="T100" fmla="*/ 1176 w 3501"/>
              <a:gd name="T101" fmla="*/ 289 h 2588"/>
              <a:gd name="T102" fmla="*/ 1414 w 3501"/>
              <a:gd name="T103" fmla="*/ 493 h 2588"/>
              <a:gd name="T104" fmla="*/ 1441 w 3501"/>
              <a:gd name="T105" fmla="*/ 822 h 2588"/>
              <a:gd name="T106" fmla="*/ 1252 w 3501"/>
              <a:gd name="T107" fmla="*/ 1071 h 2588"/>
              <a:gd name="T108" fmla="*/ 1191 w 3501"/>
              <a:gd name="T109" fmla="*/ 1184 h 2588"/>
              <a:gd name="T110" fmla="*/ 1327 w 3501"/>
              <a:gd name="T111" fmla="*/ 1226 h 2588"/>
              <a:gd name="T112" fmla="*/ 1501 w 3501"/>
              <a:gd name="T113" fmla="*/ 826 h 2588"/>
              <a:gd name="T114" fmla="*/ 1498 w 3501"/>
              <a:gd name="T115" fmla="*/ 184 h 2588"/>
              <a:gd name="T116" fmla="*/ 1600 w 3501"/>
              <a:gd name="T117" fmla="*/ 0 h 25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501" h="2588">
                <a:moveTo>
                  <a:pt x="1496" y="1304"/>
                </a:moveTo>
                <a:lnTo>
                  <a:pt x="1436" y="1317"/>
                </a:lnTo>
                <a:lnTo>
                  <a:pt x="1376" y="1335"/>
                </a:lnTo>
                <a:lnTo>
                  <a:pt x="1316" y="1353"/>
                </a:lnTo>
                <a:lnTo>
                  <a:pt x="1252" y="1368"/>
                </a:lnTo>
                <a:lnTo>
                  <a:pt x="1251" y="1386"/>
                </a:lnTo>
                <a:lnTo>
                  <a:pt x="1251" y="1398"/>
                </a:lnTo>
                <a:lnTo>
                  <a:pt x="1249" y="1411"/>
                </a:lnTo>
                <a:lnTo>
                  <a:pt x="1249" y="1428"/>
                </a:lnTo>
                <a:lnTo>
                  <a:pt x="1296" y="1422"/>
                </a:lnTo>
                <a:lnTo>
                  <a:pt x="1341" y="1413"/>
                </a:lnTo>
                <a:lnTo>
                  <a:pt x="1383" y="1398"/>
                </a:lnTo>
                <a:lnTo>
                  <a:pt x="1423" y="1384"/>
                </a:lnTo>
                <a:lnTo>
                  <a:pt x="1461" y="1368"/>
                </a:lnTo>
                <a:lnTo>
                  <a:pt x="1500" y="1353"/>
                </a:lnTo>
                <a:lnTo>
                  <a:pt x="1503" y="1333"/>
                </a:lnTo>
                <a:lnTo>
                  <a:pt x="1501" y="1318"/>
                </a:lnTo>
                <a:lnTo>
                  <a:pt x="1496" y="1304"/>
                </a:lnTo>
                <a:close/>
                <a:moveTo>
                  <a:pt x="1600" y="0"/>
                </a:moveTo>
                <a:lnTo>
                  <a:pt x="1636" y="4"/>
                </a:lnTo>
                <a:lnTo>
                  <a:pt x="1669" y="17"/>
                </a:lnTo>
                <a:lnTo>
                  <a:pt x="1681" y="40"/>
                </a:lnTo>
                <a:lnTo>
                  <a:pt x="1691" y="69"/>
                </a:lnTo>
                <a:lnTo>
                  <a:pt x="1696" y="104"/>
                </a:lnTo>
                <a:lnTo>
                  <a:pt x="1698" y="142"/>
                </a:lnTo>
                <a:lnTo>
                  <a:pt x="1700" y="182"/>
                </a:lnTo>
                <a:lnTo>
                  <a:pt x="1700" y="222"/>
                </a:lnTo>
                <a:lnTo>
                  <a:pt x="1698" y="264"/>
                </a:lnTo>
                <a:lnTo>
                  <a:pt x="1696" y="304"/>
                </a:lnTo>
                <a:lnTo>
                  <a:pt x="1696" y="340"/>
                </a:lnTo>
                <a:lnTo>
                  <a:pt x="1700" y="1280"/>
                </a:lnTo>
                <a:lnTo>
                  <a:pt x="1723" y="1311"/>
                </a:lnTo>
                <a:lnTo>
                  <a:pt x="1754" y="1340"/>
                </a:lnTo>
                <a:lnTo>
                  <a:pt x="1794" y="1364"/>
                </a:lnTo>
                <a:lnTo>
                  <a:pt x="1841" y="1386"/>
                </a:lnTo>
                <a:lnTo>
                  <a:pt x="1892" y="1404"/>
                </a:lnTo>
                <a:lnTo>
                  <a:pt x="1949" y="1417"/>
                </a:lnTo>
                <a:lnTo>
                  <a:pt x="2005" y="1429"/>
                </a:lnTo>
                <a:lnTo>
                  <a:pt x="2065" y="1438"/>
                </a:lnTo>
                <a:lnTo>
                  <a:pt x="2125" y="1444"/>
                </a:lnTo>
                <a:lnTo>
                  <a:pt x="2183" y="1448"/>
                </a:lnTo>
                <a:lnTo>
                  <a:pt x="2240" y="1448"/>
                </a:lnTo>
                <a:lnTo>
                  <a:pt x="2240" y="1437"/>
                </a:lnTo>
                <a:lnTo>
                  <a:pt x="2232" y="1397"/>
                </a:lnTo>
                <a:lnTo>
                  <a:pt x="2232" y="1358"/>
                </a:lnTo>
                <a:lnTo>
                  <a:pt x="2236" y="1322"/>
                </a:lnTo>
                <a:lnTo>
                  <a:pt x="2243" y="1288"/>
                </a:lnTo>
                <a:lnTo>
                  <a:pt x="2185" y="1282"/>
                </a:lnTo>
                <a:lnTo>
                  <a:pt x="2129" y="1275"/>
                </a:lnTo>
                <a:lnTo>
                  <a:pt x="2074" y="1268"/>
                </a:lnTo>
                <a:lnTo>
                  <a:pt x="2016" y="1260"/>
                </a:lnTo>
                <a:lnTo>
                  <a:pt x="2012" y="1277"/>
                </a:lnTo>
                <a:lnTo>
                  <a:pt x="2009" y="1289"/>
                </a:lnTo>
                <a:lnTo>
                  <a:pt x="2003" y="1302"/>
                </a:lnTo>
                <a:lnTo>
                  <a:pt x="2000" y="1320"/>
                </a:lnTo>
                <a:lnTo>
                  <a:pt x="1996" y="1320"/>
                </a:lnTo>
                <a:lnTo>
                  <a:pt x="1951" y="1309"/>
                </a:lnTo>
                <a:lnTo>
                  <a:pt x="1911" y="1295"/>
                </a:lnTo>
                <a:lnTo>
                  <a:pt x="1874" y="1280"/>
                </a:lnTo>
                <a:lnTo>
                  <a:pt x="1841" y="1258"/>
                </a:lnTo>
                <a:lnTo>
                  <a:pt x="1812" y="1231"/>
                </a:lnTo>
                <a:lnTo>
                  <a:pt x="1811" y="1004"/>
                </a:lnTo>
                <a:lnTo>
                  <a:pt x="1811" y="773"/>
                </a:lnTo>
                <a:lnTo>
                  <a:pt x="1809" y="540"/>
                </a:lnTo>
                <a:lnTo>
                  <a:pt x="1809" y="311"/>
                </a:lnTo>
                <a:lnTo>
                  <a:pt x="1807" y="284"/>
                </a:lnTo>
                <a:lnTo>
                  <a:pt x="1805" y="249"/>
                </a:lnTo>
                <a:lnTo>
                  <a:pt x="1805" y="215"/>
                </a:lnTo>
                <a:lnTo>
                  <a:pt x="1803" y="178"/>
                </a:lnTo>
                <a:lnTo>
                  <a:pt x="1803" y="142"/>
                </a:lnTo>
                <a:lnTo>
                  <a:pt x="1805" y="108"/>
                </a:lnTo>
                <a:lnTo>
                  <a:pt x="1809" y="77"/>
                </a:lnTo>
                <a:lnTo>
                  <a:pt x="1816" y="49"/>
                </a:lnTo>
                <a:lnTo>
                  <a:pt x="1829" y="29"/>
                </a:lnTo>
                <a:lnTo>
                  <a:pt x="1843" y="17"/>
                </a:lnTo>
                <a:lnTo>
                  <a:pt x="1871" y="9"/>
                </a:lnTo>
                <a:lnTo>
                  <a:pt x="1898" y="4"/>
                </a:lnTo>
                <a:lnTo>
                  <a:pt x="1925" y="6"/>
                </a:lnTo>
                <a:lnTo>
                  <a:pt x="1951" y="9"/>
                </a:lnTo>
                <a:lnTo>
                  <a:pt x="1974" y="22"/>
                </a:lnTo>
                <a:lnTo>
                  <a:pt x="1996" y="40"/>
                </a:lnTo>
                <a:lnTo>
                  <a:pt x="2005" y="68"/>
                </a:lnTo>
                <a:lnTo>
                  <a:pt x="2011" y="100"/>
                </a:lnTo>
                <a:lnTo>
                  <a:pt x="2012" y="140"/>
                </a:lnTo>
                <a:lnTo>
                  <a:pt x="2012" y="180"/>
                </a:lnTo>
                <a:lnTo>
                  <a:pt x="2011" y="224"/>
                </a:lnTo>
                <a:lnTo>
                  <a:pt x="2007" y="264"/>
                </a:lnTo>
                <a:lnTo>
                  <a:pt x="2005" y="302"/>
                </a:lnTo>
                <a:lnTo>
                  <a:pt x="2003" y="337"/>
                </a:lnTo>
                <a:lnTo>
                  <a:pt x="2009" y="1124"/>
                </a:lnTo>
                <a:lnTo>
                  <a:pt x="2049" y="1138"/>
                </a:lnTo>
                <a:lnTo>
                  <a:pt x="2094" y="1149"/>
                </a:lnTo>
                <a:lnTo>
                  <a:pt x="2145" y="1157"/>
                </a:lnTo>
                <a:lnTo>
                  <a:pt x="2200" y="1160"/>
                </a:lnTo>
                <a:lnTo>
                  <a:pt x="2252" y="1160"/>
                </a:lnTo>
                <a:lnTo>
                  <a:pt x="2303" y="1157"/>
                </a:lnTo>
                <a:lnTo>
                  <a:pt x="2311" y="1146"/>
                </a:lnTo>
                <a:lnTo>
                  <a:pt x="2316" y="1140"/>
                </a:lnTo>
                <a:lnTo>
                  <a:pt x="2321" y="1133"/>
                </a:lnTo>
                <a:lnTo>
                  <a:pt x="2329" y="1124"/>
                </a:lnTo>
                <a:lnTo>
                  <a:pt x="2294" y="1097"/>
                </a:lnTo>
                <a:lnTo>
                  <a:pt x="2261" y="1071"/>
                </a:lnTo>
                <a:lnTo>
                  <a:pt x="2231" y="1048"/>
                </a:lnTo>
                <a:lnTo>
                  <a:pt x="2200" y="1024"/>
                </a:lnTo>
                <a:lnTo>
                  <a:pt x="2171" y="1000"/>
                </a:lnTo>
                <a:lnTo>
                  <a:pt x="2143" y="975"/>
                </a:lnTo>
                <a:lnTo>
                  <a:pt x="2118" y="946"/>
                </a:lnTo>
                <a:lnTo>
                  <a:pt x="2096" y="911"/>
                </a:lnTo>
                <a:lnTo>
                  <a:pt x="2076" y="871"/>
                </a:lnTo>
                <a:lnTo>
                  <a:pt x="2060" y="824"/>
                </a:lnTo>
                <a:lnTo>
                  <a:pt x="2045" y="753"/>
                </a:lnTo>
                <a:lnTo>
                  <a:pt x="2041" y="686"/>
                </a:lnTo>
                <a:lnTo>
                  <a:pt x="2047" y="620"/>
                </a:lnTo>
                <a:lnTo>
                  <a:pt x="2061" y="557"/>
                </a:lnTo>
                <a:lnTo>
                  <a:pt x="2085" y="498"/>
                </a:lnTo>
                <a:lnTo>
                  <a:pt x="2116" y="444"/>
                </a:lnTo>
                <a:lnTo>
                  <a:pt x="2156" y="395"/>
                </a:lnTo>
                <a:lnTo>
                  <a:pt x="2201" y="351"/>
                </a:lnTo>
                <a:lnTo>
                  <a:pt x="2252" y="315"/>
                </a:lnTo>
                <a:lnTo>
                  <a:pt x="2309" y="284"/>
                </a:lnTo>
                <a:lnTo>
                  <a:pt x="2369" y="260"/>
                </a:lnTo>
                <a:lnTo>
                  <a:pt x="2432" y="244"/>
                </a:lnTo>
                <a:lnTo>
                  <a:pt x="2500" y="237"/>
                </a:lnTo>
                <a:lnTo>
                  <a:pt x="2569" y="237"/>
                </a:lnTo>
                <a:lnTo>
                  <a:pt x="2640" y="248"/>
                </a:lnTo>
                <a:lnTo>
                  <a:pt x="2731" y="273"/>
                </a:lnTo>
                <a:lnTo>
                  <a:pt x="2816" y="306"/>
                </a:lnTo>
                <a:lnTo>
                  <a:pt x="2894" y="346"/>
                </a:lnTo>
                <a:lnTo>
                  <a:pt x="2969" y="393"/>
                </a:lnTo>
                <a:lnTo>
                  <a:pt x="3036" y="446"/>
                </a:lnTo>
                <a:lnTo>
                  <a:pt x="3100" y="506"/>
                </a:lnTo>
                <a:lnTo>
                  <a:pt x="3158" y="571"/>
                </a:lnTo>
                <a:lnTo>
                  <a:pt x="3212" y="642"/>
                </a:lnTo>
                <a:lnTo>
                  <a:pt x="3261" y="717"/>
                </a:lnTo>
                <a:lnTo>
                  <a:pt x="3305" y="797"/>
                </a:lnTo>
                <a:lnTo>
                  <a:pt x="3345" y="880"/>
                </a:lnTo>
                <a:lnTo>
                  <a:pt x="3381" y="966"/>
                </a:lnTo>
                <a:lnTo>
                  <a:pt x="3412" y="1057"/>
                </a:lnTo>
                <a:lnTo>
                  <a:pt x="3440" y="1148"/>
                </a:lnTo>
                <a:lnTo>
                  <a:pt x="3463" y="1240"/>
                </a:lnTo>
                <a:lnTo>
                  <a:pt x="3483" y="1337"/>
                </a:lnTo>
                <a:lnTo>
                  <a:pt x="3498" y="1438"/>
                </a:lnTo>
                <a:lnTo>
                  <a:pt x="3501" y="1537"/>
                </a:lnTo>
                <a:lnTo>
                  <a:pt x="3494" y="1635"/>
                </a:lnTo>
                <a:lnTo>
                  <a:pt x="3478" y="1729"/>
                </a:lnTo>
                <a:lnTo>
                  <a:pt x="3452" y="1820"/>
                </a:lnTo>
                <a:lnTo>
                  <a:pt x="3418" y="1908"/>
                </a:lnTo>
                <a:lnTo>
                  <a:pt x="3378" y="1989"/>
                </a:lnTo>
                <a:lnTo>
                  <a:pt x="3331" y="2068"/>
                </a:lnTo>
                <a:lnTo>
                  <a:pt x="3278" y="2138"/>
                </a:lnTo>
                <a:lnTo>
                  <a:pt x="3220" y="2202"/>
                </a:lnTo>
                <a:lnTo>
                  <a:pt x="3158" y="2260"/>
                </a:lnTo>
                <a:lnTo>
                  <a:pt x="3092" y="2309"/>
                </a:lnTo>
                <a:lnTo>
                  <a:pt x="3025" y="2349"/>
                </a:lnTo>
                <a:lnTo>
                  <a:pt x="2956" y="2382"/>
                </a:lnTo>
                <a:lnTo>
                  <a:pt x="2883" y="2404"/>
                </a:lnTo>
                <a:lnTo>
                  <a:pt x="2821" y="2415"/>
                </a:lnTo>
                <a:lnTo>
                  <a:pt x="2758" y="2418"/>
                </a:lnTo>
                <a:lnTo>
                  <a:pt x="2698" y="2417"/>
                </a:lnTo>
                <a:lnTo>
                  <a:pt x="2638" y="2406"/>
                </a:lnTo>
                <a:lnTo>
                  <a:pt x="2580" y="2389"/>
                </a:lnTo>
                <a:lnTo>
                  <a:pt x="2527" y="2368"/>
                </a:lnTo>
                <a:lnTo>
                  <a:pt x="2476" y="2340"/>
                </a:lnTo>
                <a:lnTo>
                  <a:pt x="2432" y="2306"/>
                </a:lnTo>
                <a:lnTo>
                  <a:pt x="2392" y="2268"/>
                </a:lnTo>
                <a:lnTo>
                  <a:pt x="2358" y="2226"/>
                </a:lnTo>
                <a:lnTo>
                  <a:pt x="2331" y="2178"/>
                </a:lnTo>
                <a:lnTo>
                  <a:pt x="2311" y="2128"/>
                </a:lnTo>
                <a:lnTo>
                  <a:pt x="2298" y="2073"/>
                </a:lnTo>
                <a:lnTo>
                  <a:pt x="2294" y="2015"/>
                </a:lnTo>
                <a:lnTo>
                  <a:pt x="2300" y="1955"/>
                </a:lnTo>
                <a:lnTo>
                  <a:pt x="2316" y="1893"/>
                </a:lnTo>
                <a:lnTo>
                  <a:pt x="2331" y="1858"/>
                </a:lnTo>
                <a:lnTo>
                  <a:pt x="2349" y="1829"/>
                </a:lnTo>
                <a:lnTo>
                  <a:pt x="2369" y="1804"/>
                </a:lnTo>
                <a:lnTo>
                  <a:pt x="2391" y="1780"/>
                </a:lnTo>
                <a:lnTo>
                  <a:pt x="2414" y="1757"/>
                </a:lnTo>
                <a:lnTo>
                  <a:pt x="2436" y="1731"/>
                </a:lnTo>
                <a:lnTo>
                  <a:pt x="2429" y="1731"/>
                </a:lnTo>
                <a:lnTo>
                  <a:pt x="2320" y="1637"/>
                </a:lnTo>
                <a:lnTo>
                  <a:pt x="2307" y="1617"/>
                </a:lnTo>
                <a:lnTo>
                  <a:pt x="2285" y="1588"/>
                </a:lnTo>
                <a:lnTo>
                  <a:pt x="2272" y="1568"/>
                </a:lnTo>
                <a:lnTo>
                  <a:pt x="2183" y="1562"/>
                </a:lnTo>
                <a:lnTo>
                  <a:pt x="2092" y="1553"/>
                </a:lnTo>
                <a:lnTo>
                  <a:pt x="2003" y="1548"/>
                </a:lnTo>
                <a:lnTo>
                  <a:pt x="2003" y="2537"/>
                </a:lnTo>
                <a:lnTo>
                  <a:pt x="1991" y="2558"/>
                </a:lnTo>
                <a:lnTo>
                  <a:pt x="1971" y="2573"/>
                </a:lnTo>
                <a:lnTo>
                  <a:pt x="1947" y="2584"/>
                </a:lnTo>
                <a:lnTo>
                  <a:pt x="1921" y="2588"/>
                </a:lnTo>
                <a:lnTo>
                  <a:pt x="1894" y="2588"/>
                </a:lnTo>
                <a:lnTo>
                  <a:pt x="1867" y="2582"/>
                </a:lnTo>
                <a:lnTo>
                  <a:pt x="1841" y="2573"/>
                </a:lnTo>
                <a:lnTo>
                  <a:pt x="1820" y="2560"/>
                </a:lnTo>
                <a:lnTo>
                  <a:pt x="1811" y="2517"/>
                </a:lnTo>
                <a:lnTo>
                  <a:pt x="1805" y="2468"/>
                </a:lnTo>
                <a:lnTo>
                  <a:pt x="1803" y="2415"/>
                </a:lnTo>
                <a:lnTo>
                  <a:pt x="1803" y="2360"/>
                </a:lnTo>
                <a:lnTo>
                  <a:pt x="1805" y="2306"/>
                </a:lnTo>
                <a:lnTo>
                  <a:pt x="1807" y="2251"/>
                </a:lnTo>
                <a:lnTo>
                  <a:pt x="1809" y="2200"/>
                </a:lnTo>
                <a:lnTo>
                  <a:pt x="1809" y="1508"/>
                </a:lnTo>
                <a:lnTo>
                  <a:pt x="1789" y="1497"/>
                </a:lnTo>
                <a:lnTo>
                  <a:pt x="1767" y="1484"/>
                </a:lnTo>
                <a:lnTo>
                  <a:pt x="1743" y="1475"/>
                </a:lnTo>
                <a:lnTo>
                  <a:pt x="1720" y="1468"/>
                </a:lnTo>
                <a:lnTo>
                  <a:pt x="1696" y="1468"/>
                </a:lnTo>
                <a:lnTo>
                  <a:pt x="1696" y="1689"/>
                </a:lnTo>
                <a:lnTo>
                  <a:pt x="1694" y="1906"/>
                </a:lnTo>
                <a:lnTo>
                  <a:pt x="1694" y="2118"/>
                </a:lnTo>
                <a:lnTo>
                  <a:pt x="1692" y="2335"/>
                </a:lnTo>
                <a:lnTo>
                  <a:pt x="1692" y="2557"/>
                </a:lnTo>
                <a:lnTo>
                  <a:pt x="1667" y="2571"/>
                </a:lnTo>
                <a:lnTo>
                  <a:pt x="1638" y="2582"/>
                </a:lnTo>
                <a:lnTo>
                  <a:pt x="1607" y="2586"/>
                </a:lnTo>
                <a:lnTo>
                  <a:pt x="1576" y="2586"/>
                </a:lnTo>
                <a:lnTo>
                  <a:pt x="1545" y="2578"/>
                </a:lnTo>
                <a:lnTo>
                  <a:pt x="1516" y="2564"/>
                </a:lnTo>
                <a:lnTo>
                  <a:pt x="1514" y="2448"/>
                </a:lnTo>
                <a:lnTo>
                  <a:pt x="1512" y="2344"/>
                </a:lnTo>
                <a:lnTo>
                  <a:pt x="1512" y="2248"/>
                </a:lnTo>
                <a:lnTo>
                  <a:pt x="1511" y="2162"/>
                </a:lnTo>
                <a:lnTo>
                  <a:pt x="1509" y="2082"/>
                </a:lnTo>
                <a:lnTo>
                  <a:pt x="1509" y="2008"/>
                </a:lnTo>
                <a:lnTo>
                  <a:pt x="1507" y="1937"/>
                </a:lnTo>
                <a:lnTo>
                  <a:pt x="1505" y="1866"/>
                </a:lnTo>
                <a:lnTo>
                  <a:pt x="1503" y="1797"/>
                </a:lnTo>
                <a:lnTo>
                  <a:pt x="1501" y="1726"/>
                </a:lnTo>
                <a:lnTo>
                  <a:pt x="1498" y="1651"/>
                </a:lnTo>
                <a:lnTo>
                  <a:pt x="1496" y="1571"/>
                </a:lnTo>
                <a:lnTo>
                  <a:pt x="1492" y="1484"/>
                </a:lnTo>
                <a:lnTo>
                  <a:pt x="1480" y="1489"/>
                </a:lnTo>
                <a:lnTo>
                  <a:pt x="1458" y="1495"/>
                </a:lnTo>
                <a:lnTo>
                  <a:pt x="1429" y="1504"/>
                </a:lnTo>
                <a:lnTo>
                  <a:pt x="1396" y="1513"/>
                </a:lnTo>
                <a:lnTo>
                  <a:pt x="1360" y="1524"/>
                </a:lnTo>
                <a:lnTo>
                  <a:pt x="1323" y="1533"/>
                </a:lnTo>
                <a:lnTo>
                  <a:pt x="1287" y="1544"/>
                </a:lnTo>
                <a:lnTo>
                  <a:pt x="1252" y="1551"/>
                </a:lnTo>
                <a:lnTo>
                  <a:pt x="1223" y="1558"/>
                </a:lnTo>
                <a:lnTo>
                  <a:pt x="1200" y="1564"/>
                </a:lnTo>
                <a:lnTo>
                  <a:pt x="1185" y="1595"/>
                </a:lnTo>
                <a:lnTo>
                  <a:pt x="1167" y="1620"/>
                </a:lnTo>
                <a:lnTo>
                  <a:pt x="1147" y="1642"/>
                </a:lnTo>
                <a:lnTo>
                  <a:pt x="1123" y="1664"/>
                </a:lnTo>
                <a:lnTo>
                  <a:pt x="1100" y="1682"/>
                </a:lnTo>
                <a:lnTo>
                  <a:pt x="1074" y="1702"/>
                </a:lnTo>
                <a:lnTo>
                  <a:pt x="1052" y="1724"/>
                </a:lnTo>
                <a:lnTo>
                  <a:pt x="1056" y="1731"/>
                </a:lnTo>
                <a:lnTo>
                  <a:pt x="1091" y="1755"/>
                </a:lnTo>
                <a:lnTo>
                  <a:pt x="1123" y="1786"/>
                </a:lnTo>
                <a:lnTo>
                  <a:pt x="1151" y="1826"/>
                </a:lnTo>
                <a:lnTo>
                  <a:pt x="1174" y="1873"/>
                </a:lnTo>
                <a:lnTo>
                  <a:pt x="1191" y="1924"/>
                </a:lnTo>
                <a:lnTo>
                  <a:pt x="1201" y="1978"/>
                </a:lnTo>
                <a:lnTo>
                  <a:pt x="1203" y="2035"/>
                </a:lnTo>
                <a:lnTo>
                  <a:pt x="1198" y="2093"/>
                </a:lnTo>
                <a:lnTo>
                  <a:pt x="1183" y="2148"/>
                </a:lnTo>
                <a:lnTo>
                  <a:pt x="1163" y="2195"/>
                </a:lnTo>
                <a:lnTo>
                  <a:pt x="1132" y="2242"/>
                </a:lnTo>
                <a:lnTo>
                  <a:pt x="1096" y="2284"/>
                </a:lnTo>
                <a:lnTo>
                  <a:pt x="1052" y="2322"/>
                </a:lnTo>
                <a:lnTo>
                  <a:pt x="1001" y="2357"/>
                </a:lnTo>
                <a:lnTo>
                  <a:pt x="945" y="2384"/>
                </a:lnTo>
                <a:lnTo>
                  <a:pt x="883" y="2404"/>
                </a:lnTo>
                <a:lnTo>
                  <a:pt x="816" y="2417"/>
                </a:lnTo>
                <a:lnTo>
                  <a:pt x="745" y="2420"/>
                </a:lnTo>
                <a:lnTo>
                  <a:pt x="672" y="2411"/>
                </a:lnTo>
                <a:lnTo>
                  <a:pt x="594" y="2393"/>
                </a:lnTo>
                <a:lnTo>
                  <a:pt x="516" y="2364"/>
                </a:lnTo>
                <a:lnTo>
                  <a:pt x="443" y="2326"/>
                </a:lnTo>
                <a:lnTo>
                  <a:pt x="371" y="2277"/>
                </a:lnTo>
                <a:lnTo>
                  <a:pt x="303" y="2220"/>
                </a:lnTo>
                <a:lnTo>
                  <a:pt x="241" y="2157"/>
                </a:lnTo>
                <a:lnTo>
                  <a:pt x="183" y="2086"/>
                </a:lnTo>
                <a:lnTo>
                  <a:pt x="132" y="2008"/>
                </a:lnTo>
                <a:lnTo>
                  <a:pt x="89" y="1924"/>
                </a:lnTo>
                <a:lnTo>
                  <a:pt x="52" y="1835"/>
                </a:lnTo>
                <a:lnTo>
                  <a:pt x="25" y="1742"/>
                </a:lnTo>
                <a:lnTo>
                  <a:pt x="7" y="1644"/>
                </a:lnTo>
                <a:lnTo>
                  <a:pt x="0" y="1544"/>
                </a:lnTo>
                <a:lnTo>
                  <a:pt x="1" y="1440"/>
                </a:lnTo>
                <a:lnTo>
                  <a:pt x="16" y="1337"/>
                </a:lnTo>
                <a:lnTo>
                  <a:pt x="41" y="1224"/>
                </a:lnTo>
                <a:lnTo>
                  <a:pt x="71" y="1115"/>
                </a:lnTo>
                <a:lnTo>
                  <a:pt x="105" y="1009"/>
                </a:lnTo>
                <a:lnTo>
                  <a:pt x="143" y="909"/>
                </a:lnTo>
                <a:lnTo>
                  <a:pt x="189" y="815"/>
                </a:lnTo>
                <a:lnTo>
                  <a:pt x="240" y="726"/>
                </a:lnTo>
                <a:lnTo>
                  <a:pt x="294" y="642"/>
                </a:lnTo>
                <a:lnTo>
                  <a:pt x="356" y="564"/>
                </a:lnTo>
                <a:lnTo>
                  <a:pt x="423" y="491"/>
                </a:lnTo>
                <a:lnTo>
                  <a:pt x="496" y="426"/>
                </a:lnTo>
                <a:lnTo>
                  <a:pt x="576" y="368"/>
                </a:lnTo>
                <a:lnTo>
                  <a:pt x="614" y="344"/>
                </a:lnTo>
                <a:lnTo>
                  <a:pt x="660" y="317"/>
                </a:lnTo>
                <a:lnTo>
                  <a:pt x="711" y="291"/>
                </a:lnTo>
                <a:lnTo>
                  <a:pt x="765" y="268"/>
                </a:lnTo>
                <a:lnTo>
                  <a:pt x="823" y="249"/>
                </a:lnTo>
                <a:lnTo>
                  <a:pt x="885" y="238"/>
                </a:lnTo>
                <a:lnTo>
                  <a:pt x="951" y="233"/>
                </a:lnTo>
                <a:lnTo>
                  <a:pt x="1016" y="240"/>
                </a:lnTo>
                <a:lnTo>
                  <a:pt x="1071" y="253"/>
                </a:lnTo>
                <a:lnTo>
                  <a:pt x="1123" y="268"/>
                </a:lnTo>
                <a:lnTo>
                  <a:pt x="1176" y="289"/>
                </a:lnTo>
                <a:lnTo>
                  <a:pt x="1225" y="313"/>
                </a:lnTo>
                <a:lnTo>
                  <a:pt x="1271" y="342"/>
                </a:lnTo>
                <a:lnTo>
                  <a:pt x="1314" y="373"/>
                </a:lnTo>
                <a:lnTo>
                  <a:pt x="1352" y="409"/>
                </a:lnTo>
                <a:lnTo>
                  <a:pt x="1385" y="449"/>
                </a:lnTo>
                <a:lnTo>
                  <a:pt x="1414" y="493"/>
                </a:lnTo>
                <a:lnTo>
                  <a:pt x="1438" y="538"/>
                </a:lnTo>
                <a:lnTo>
                  <a:pt x="1452" y="589"/>
                </a:lnTo>
                <a:lnTo>
                  <a:pt x="1461" y="642"/>
                </a:lnTo>
                <a:lnTo>
                  <a:pt x="1463" y="700"/>
                </a:lnTo>
                <a:lnTo>
                  <a:pt x="1456" y="758"/>
                </a:lnTo>
                <a:lnTo>
                  <a:pt x="1441" y="822"/>
                </a:lnTo>
                <a:lnTo>
                  <a:pt x="1416" y="888"/>
                </a:lnTo>
                <a:lnTo>
                  <a:pt x="1392" y="933"/>
                </a:lnTo>
                <a:lnTo>
                  <a:pt x="1363" y="973"/>
                </a:lnTo>
                <a:lnTo>
                  <a:pt x="1331" y="1009"/>
                </a:lnTo>
                <a:lnTo>
                  <a:pt x="1292" y="1042"/>
                </a:lnTo>
                <a:lnTo>
                  <a:pt x="1252" y="1071"/>
                </a:lnTo>
                <a:lnTo>
                  <a:pt x="1211" y="1098"/>
                </a:lnTo>
                <a:lnTo>
                  <a:pt x="1169" y="1124"/>
                </a:lnTo>
                <a:lnTo>
                  <a:pt x="1169" y="1128"/>
                </a:lnTo>
                <a:lnTo>
                  <a:pt x="1176" y="1144"/>
                </a:lnTo>
                <a:lnTo>
                  <a:pt x="1185" y="1162"/>
                </a:lnTo>
                <a:lnTo>
                  <a:pt x="1191" y="1184"/>
                </a:lnTo>
                <a:lnTo>
                  <a:pt x="1200" y="1206"/>
                </a:lnTo>
                <a:lnTo>
                  <a:pt x="1207" y="1226"/>
                </a:lnTo>
                <a:lnTo>
                  <a:pt x="1218" y="1240"/>
                </a:lnTo>
                <a:lnTo>
                  <a:pt x="1232" y="1248"/>
                </a:lnTo>
                <a:lnTo>
                  <a:pt x="1278" y="1237"/>
                </a:lnTo>
                <a:lnTo>
                  <a:pt x="1327" y="1226"/>
                </a:lnTo>
                <a:lnTo>
                  <a:pt x="1374" y="1215"/>
                </a:lnTo>
                <a:lnTo>
                  <a:pt x="1421" y="1200"/>
                </a:lnTo>
                <a:lnTo>
                  <a:pt x="1463" y="1184"/>
                </a:lnTo>
                <a:lnTo>
                  <a:pt x="1500" y="1164"/>
                </a:lnTo>
                <a:lnTo>
                  <a:pt x="1500" y="993"/>
                </a:lnTo>
                <a:lnTo>
                  <a:pt x="1501" y="826"/>
                </a:lnTo>
                <a:lnTo>
                  <a:pt x="1503" y="662"/>
                </a:lnTo>
                <a:lnTo>
                  <a:pt x="1503" y="495"/>
                </a:lnTo>
                <a:lnTo>
                  <a:pt x="1503" y="324"/>
                </a:lnTo>
                <a:lnTo>
                  <a:pt x="1503" y="275"/>
                </a:lnTo>
                <a:lnTo>
                  <a:pt x="1501" y="228"/>
                </a:lnTo>
                <a:lnTo>
                  <a:pt x="1498" y="184"/>
                </a:lnTo>
                <a:lnTo>
                  <a:pt x="1496" y="140"/>
                </a:lnTo>
                <a:lnTo>
                  <a:pt x="1498" y="98"/>
                </a:lnTo>
                <a:lnTo>
                  <a:pt x="1505" y="60"/>
                </a:lnTo>
                <a:lnTo>
                  <a:pt x="1520" y="24"/>
                </a:lnTo>
                <a:lnTo>
                  <a:pt x="1561" y="8"/>
                </a:lnTo>
                <a:lnTo>
                  <a:pt x="1600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/>
          </a:p>
        </p:txBody>
      </p:sp>
      <p:sp>
        <p:nvSpPr>
          <p:cNvPr id="38" name="Freeform 18">
            <a:extLst>
              <a:ext uri="{FF2B5EF4-FFF2-40B4-BE49-F238E27FC236}">
                <a16:creationId xmlns:a16="http://schemas.microsoft.com/office/drawing/2014/main" id="{DB950486-CD52-4D14-8751-72748C980AA5}"/>
              </a:ext>
            </a:extLst>
          </p:cNvPr>
          <p:cNvSpPr>
            <a:spLocks/>
          </p:cNvSpPr>
          <p:nvPr/>
        </p:nvSpPr>
        <p:spPr bwMode="auto">
          <a:xfrm>
            <a:off x="4602723" y="2663309"/>
            <a:ext cx="240405" cy="274082"/>
          </a:xfrm>
          <a:custGeom>
            <a:avLst/>
            <a:gdLst>
              <a:gd name="T0" fmla="*/ 1764 w 2942"/>
              <a:gd name="T1" fmla="*/ 10 h 3247"/>
              <a:gd name="T2" fmla="*/ 2091 w 2942"/>
              <a:gd name="T3" fmla="*/ 74 h 3247"/>
              <a:gd name="T4" fmla="*/ 2365 w 2942"/>
              <a:gd name="T5" fmla="*/ 192 h 3247"/>
              <a:gd name="T6" fmla="*/ 2591 w 2942"/>
              <a:gd name="T7" fmla="*/ 361 h 3247"/>
              <a:gd name="T8" fmla="*/ 2765 w 2942"/>
              <a:gd name="T9" fmla="*/ 576 h 3247"/>
              <a:gd name="T10" fmla="*/ 2873 w 2942"/>
              <a:gd name="T11" fmla="*/ 798 h 3247"/>
              <a:gd name="T12" fmla="*/ 2933 w 2942"/>
              <a:gd name="T13" fmla="*/ 1060 h 3247"/>
              <a:gd name="T14" fmla="*/ 2936 w 2942"/>
              <a:gd name="T15" fmla="*/ 1345 h 3247"/>
              <a:gd name="T16" fmla="*/ 2873 w 2942"/>
              <a:gd name="T17" fmla="*/ 1607 h 3247"/>
              <a:gd name="T18" fmla="*/ 2753 w 2942"/>
              <a:gd name="T19" fmla="*/ 1812 h 3247"/>
              <a:gd name="T20" fmla="*/ 2611 w 2942"/>
              <a:gd name="T21" fmla="*/ 1998 h 3247"/>
              <a:gd name="T22" fmla="*/ 2509 w 2942"/>
              <a:gd name="T23" fmla="*/ 2167 h 3247"/>
              <a:gd name="T24" fmla="*/ 2471 w 2942"/>
              <a:gd name="T25" fmla="*/ 2323 h 3247"/>
              <a:gd name="T26" fmla="*/ 2485 w 2942"/>
              <a:gd name="T27" fmla="*/ 2452 h 3247"/>
              <a:gd name="T28" fmla="*/ 2522 w 2942"/>
              <a:gd name="T29" fmla="*/ 2603 h 3247"/>
              <a:gd name="T30" fmla="*/ 2562 w 2942"/>
              <a:gd name="T31" fmla="*/ 2729 h 3247"/>
              <a:gd name="T32" fmla="*/ 2604 w 2942"/>
              <a:gd name="T33" fmla="*/ 2845 h 3247"/>
              <a:gd name="T34" fmla="*/ 2654 w 2942"/>
              <a:gd name="T35" fmla="*/ 3007 h 3247"/>
              <a:gd name="T36" fmla="*/ 2336 w 2942"/>
              <a:gd name="T37" fmla="*/ 3154 h 3247"/>
              <a:gd name="T38" fmla="*/ 1874 w 2942"/>
              <a:gd name="T39" fmla="*/ 3240 h 3247"/>
              <a:gd name="T40" fmla="*/ 1449 w 2942"/>
              <a:gd name="T41" fmla="*/ 3232 h 3247"/>
              <a:gd name="T42" fmla="*/ 1300 w 2942"/>
              <a:gd name="T43" fmla="*/ 3138 h 3247"/>
              <a:gd name="T44" fmla="*/ 1274 w 2942"/>
              <a:gd name="T45" fmla="*/ 2990 h 3247"/>
              <a:gd name="T46" fmla="*/ 1240 w 2942"/>
              <a:gd name="T47" fmla="*/ 2832 h 3247"/>
              <a:gd name="T48" fmla="*/ 1194 w 2942"/>
              <a:gd name="T49" fmla="*/ 2703 h 3247"/>
              <a:gd name="T50" fmla="*/ 1134 w 2942"/>
              <a:gd name="T51" fmla="*/ 2647 h 3247"/>
              <a:gd name="T52" fmla="*/ 1051 w 2942"/>
              <a:gd name="T53" fmla="*/ 2649 h 3247"/>
              <a:gd name="T54" fmla="*/ 974 w 2942"/>
              <a:gd name="T55" fmla="*/ 2670 h 3247"/>
              <a:gd name="T56" fmla="*/ 864 w 2942"/>
              <a:gd name="T57" fmla="*/ 2703 h 3247"/>
              <a:gd name="T58" fmla="*/ 693 w 2942"/>
              <a:gd name="T59" fmla="*/ 2727 h 3247"/>
              <a:gd name="T60" fmla="*/ 525 w 2942"/>
              <a:gd name="T61" fmla="*/ 2716 h 3247"/>
              <a:gd name="T62" fmla="*/ 438 w 2942"/>
              <a:gd name="T63" fmla="*/ 2681 h 3247"/>
              <a:gd name="T64" fmla="*/ 367 w 2942"/>
              <a:gd name="T65" fmla="*/ 2618 h 3247"/>
              <a:gd name="T66" fmla="*/ 338 w 2942"/>
              <a:gd name="T67" fmla="*/ 2520 h 3247"/>
              <a:gd name="T68" fmla="*/ 354 w 2942"/>
              <a:gd name="T69" fmla="*/ 2421 h 3247"/>
              <a:gd name="T70" fmla="*/ 365 w 2942"/>
              <a:gd name="T71" fmla="*/ 2325 h 3247"/>
              <a:gd name="T72" fmla="*/ 331 w 2942"/>
              <a:gd name="T73" fmla="*/ 2265 h 3247"/>
              <a:gd name="T74" fmla="*/ 278 w 2942"/>
              <a:gd name="T75" fmla="*/ 2232 h 3247"/>
              <a:gd name="T76" fmla="*/ 249 w 2942"/>
              <a:gd name="T77" fmla="*/ 2180 h 3247"/>
              <a:gd name="T78" fmla="*/ 267 w 2942"/>
              <a:gd name="T79" fmla="*/ 2125 h 3247"/>
              <a:gd name="T80" fmla="*/ 224 w 2942"/>
              <a:gd name="T81" fmla="*/ 2069 h 3247"/>
              <a:gd name="T82" fmla="*/ 214 w 2942"/>
              <a:gd name="T83" fmla="*/ 2007 h 3247"/>
              <a:gd name="T84" fmla="*/ 245 w 2942"/>
              <a:gd name="T85" fmla="*/ 1941 h 3247"/>
              <a:gd name="T86" fmla="*/ 273 w 2942"/>
              <a:gd name="T87" fmla="*/ 1872 h 3247"/>
              <a:gd name="T88" fmla="*/ 194 w 2942"/>
              <a:gd name="T89" fmla="*/ 1827 h 3247"/>
              <a:gd name="T90" fmla="*/ 96 w 2942"/>
              <a:gd name="T91" fmla="*/ 1794 h 3247"/>
              <a:gd name="T92" fmla="*/ 18 w 2942"/>
              <a:gd name="T93" fmla="*/ 1747 h 3247"/>
              <a:gd name="T94" fmla="*/ 4 w 2942"/>
              <a:gd name="T95" fmla="*/ 1674 h 3247"/>
              <a:gd name="T96" fmla="*/ 44 w 2942"/>
              <a:gd name="T97" fmla="*/ 1616 h 3247"/>
              <a:gd name="T98" fmla="*/ 111 w 2942"/>
              <a:gd name="T99" fmla="*/ 1545 h 3247"/>
              <a:gd name="T100" fmla="*/ 229 w 2942"/>
              <a:gd name="T101" fmla="*/ 1421 h 3247"/>
              <a:gd name="T102" fmla="*/ 325 w 2942"/>
              <a:gd name="T103" fmla="*/ 1276 h 3247"/>
              <a:gd name="T104" fmla="*/ 345 w 2942"/>
              <a:gd name="T105" fmla="*/ 1143 h 3247"/>
              <a:gd name="T106" fmla="*/ 344 w 2942"/>
              <a:gd name="T107" fmla="*/ 992 h 3247"/>
              <a:gd name="T108" fmla="*/ 440 w 2942"/>
              <a:gd name="T109" fmla="*/ 621 h 3247"/>
              <a:gd name="T110" fmla="*/ 587 w 2942"/>
              <a:gd name="T111" fmla="*/ 401 h 3247"/>
              <a:gd name="T112" fmla="*/ 789 w 2942"/>
              <a:gd name="T113" fmla="*/ 227 h 3247"/>
              <a:gd name="T114" fmla="*/ 1031 w 2942"/>
              <a:gd name="T115" fmla="*/ 103 h 3247"/>
              <a:gd name="T116" fmla="*/ 1516 w 2942"/>
              <a:gd name="T117" fmla="*/ 0 h 3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942" h="3247">
                <a:moveTo>
                  <a:pt x="1516" y="0"/>
                </a:moveTo>
                <a:lnTo>
                  <a:pt x="1644" y="1"/>
                </a:lnTo>
                <a:lnTo>
                  <a:pt x="1764" y="10"/>
                </a:lnTo>
                <a:lnTo>
                  <a:pt x="1878" y="25"/>
                </a:lnTo>
                <a:lnTo>
                  <a:pt x="1987" y="47"/>
                </a:lnTo>
                <a:lnTo>
                  <a:pt x="2091" y="74"/>
                </a:lnTo>
                <a:lnTo>
                  <a:pt x="2187" y="109"/>
                </a:lnTo>
                <a:lnTo>
                  <a:pt x="2280" y="147"/>
                </a:lnTo>
                <a:lnTo>
                  <a:pt x="2365" y="192"/>
                </a:lnTo>
                <a:lnTo>
                  <a:pt x="2445" y="243"/>
                </a:lnTo>
                <a:lnTo>
                  <a:pt x="2522" y="300"/>
                </a:lnTo>
                <a:lnTo>
                  <a:pt x="2591" y="361"/>
                </a:lnTo>
                <a:lnTo>
                  <a:pt x="2654" y="429"/>
                </a:lnTo>
                <a:lnTo>
                  <a:pt x="2713" y="500"/>
                </a:lnTo>
                <a:lnTo>
                  <a:pt x="2765" y="576"/>
                </a:lnTo>
                <a:lnTo>
                  <a:pt x="2813" y="656"/>
                </a:lnTo>
                <a:lnTo>
                  <a:pt x="2845" y="723"/>
                </a:lnTo>
                <a:lnTo>
                  <a:pt x="2873" y="798"/>
                </a:lnTo>
                <a:lnTo>
                  <a:pt x="2898" y="880"/>
                </a:lnTo>
                <a:lnTo>
                  <a:pt x="2918" y="969"/>
                </a:lnTo>
                <a:lnTo>
                  <a:pt x="2933" y="1060"/>
                </a:lnTo>
                <a:lnTo>
                  <a:pt x="2940" y="1154"/>
                </a:lnTo>
                <a:lnTo>
                  <a:pt x="2942" y="1250"/>
                </a:lnTo>
                <a:lnTo>
                  <a:pt x="2936" y="1345"/>
                </a:lnTo>
                <a:lnTo>
                  <a:pt x="2924" y="1438"/>
                </a:lnTo>
                <a:lnTo>
                  <a:pt x="2902" y="1529"/>
                </a:lnTo>
                <a:lnTo>
                  <a:pt x="2873" y="1607"/>
                </a:lnTo>
                <a:lnTo>
                  <a:pt x="2838" y="1680"/>
                </a:lnTo>
                <a:lnTo>
                  <a:pt x="2796" y="1747"/>
                </a:lnTo>
                <a:lnTo>
                  <a:pt x="2753" y="1812"/>
                </a:lnTo>
                <a:lnTo>
                  <a:pt x="2705" y="1876"/>
                </a:lnTo>
                <a:lnTo>
                  <a:pt x="2658" y="1936"/>
                </a:lnTo>
                <a:lnTo>
                  <a:pt x="2611" y="1998"/>
                </a:lnTo>
                <a:lnTo>
                  <a:pt x="2565" y="2060"/>
                </a:lnTo>
                <a:lnTo>
                  <a:pt x="2534" y="2110"/>
                </a:lnTo>
                <a:lnTo>
                  <a:pt x="2509" y="2167"/>
                </a:lnTo>
                <a:lnTo>
                  <a:pt x="2489" y="2227"/>
                </a:lnTo>
                <a:lnTo>
                  <a:pt x="2473" y="2292"/>
                </a:lnTo>
                <a:lnTo>
                  <a:pt x="2471" y="2323"/>
                </a:lnTo>
                <a:lnTo>
                  <a:pt x="2473" y="2360"/>
                </a:lnTo>
                <a:lnTo>
                  <a:pt x="2478" y="2405"/>
                </a:lnTo>
                <a:lnTo>
                  <a:pt x="2485" y="2452"/>
                </a:lnTo>
                <a:lnTo>
                  <a:pt x="2496" y="2503"/>
                </a:lnTo>
                <a:lnTo>
                  <a:pt x="2509" y="2554"/>
                </a:lnTo>
                <a:lnTo>
                  <a:pt x="2522" y="2603"/>
                </a:lnTo>
                <a:lnTo>
                  <a:pt x="2536" y="2650"/>
                </a:lnTo>
                <a:lnTo>
                  <a:pt x="2549" y="2692"/>
                </a:lnTo>
                <a:lnTo>
                  <a:pt x="2562" y="2729"/>
                </a:lnTo>
                <a:lnTo>
                  <a:pt x="2573" y="2756"/>
                </a:lnTo>
                <a:lnTo>
                  <a:pt x="2589" y="2796"/>
                </a:lnTo>
                <a:lnTo>
                  <a:pt x="2604" y="2845"/>
                </a:lnTo>
                <a:lnTo>
                  <a:pt x="2620" y="2900"/>
                </a:lnTo>
                <a:lnTo>
                  <a:pt x="2636" y="2956"/>
                </a:lnTo>
                <a:lnTo>
                  <a:pt x="2654" y="3007"/>
                </a:lnTo>
                <a:lnTo>
                  <a:pt x="2673" y="3052"/>
                </a:lnTo>
                <a:lnTo>
                  <a:pt x="2502" y="3107"/>
                </a:lnTo>
                <a:lnTo>
                  <a:pt x="2336" y="3154"/>
                </a:lnTo>
                <a:lnTo>
                  <a:pt x="2178" y="3192"/>
                </a:lnTo>
                <a:lnTo>
                  <a:pt x="2024" y="3220"/>
                </a:lnTo>
                <a:lnTo>
                  <a:pt x="1874" y="3240"/>
                </a:lnTo>
                <a:lnTo>
                  <a:pt x="1729" y="3247"/>
                </a:lnTo>
                <a:lnTo>
                  <a:pt x="1587" y="3245"/>
                </a:lnTo>
                <a:lnTo>
                  <a:pt x="1449" y="3232"/>
                </a:lnTo>
                <a:lnTo>
                  <a:pt x="1313" y="3209"/>
                </a:lnTo>
                <a:lnTo>
                  <a:pt x="1307" y="3176"/>
                </a:lnTo>
                <a:lnTo>
                  <a:pt x="1300" y="3138"/>
                </a:lnTo>
                <a:lnTo>
                  <a:pt x="1291" y="3092"/>
                </a:lnTo>
                <a:lnTo>
                  <a:pt x="1284" y="3043"/>
                </a:lnTo>
                <a:lnTo>
                  <a:pt x="1274" y="2990"/>
                </a:lnTo>
                <a:lnTo>
                  <a:pt x="1264" y="2936"/>
                </a:lnTo>
                <a:lnTo>
                  <a:pt x="1253" y="2883"/>
                </a:lnTo>
                <a:lnTo>
                  <a:pt x="1240" y="2832"/>
                </a:lnTo>
                <a:lnTo>
                  <a:pt x="1227" y="2783"/>
                </a:lnTo>
                <a:lnTo>
                  <a:pt x="1211" y="2740"/>
                </a:lnTo>
                <a:lnTo>
                  <a:pt x="1194" y="2703"/>
                </a:lnTo>
                <a:lnTo>
                  <a:pt x="1176" y="2674"/>
                </a:lnTo>
                <a:lnTo>
                  <a:pt x="1156" y="2656"/>
                </a:lnTo>
                <a:lnTo>
                  <a:pt x="1134" y="2647"/>
                </a:lnTo>
                <a:lnTo>
                  <a:pt x="1109" y="2643"/>
                </a:lnTo>
                <a:lnTo>
                  <a:pt x="1080" y="2645"/>
                </a:lnTo>
                <a:lnTo>
                  <a:pt x="1051" y="2649"/>
                </a:lnTo>
                <a:lnTo>
                  <a:pt x="1024" y="2656"/>
                </a:lnTo>
                <a:lnTo>
                  <a:pt x="998" y="2663"/>
                </a:lnTo>
                <a:lnTo>
                  <a:pt x="974" y="2670"/>
                </a:lnTo>
                <a:lnTo>
                  <a:pt x="956" y="2676"/>
                </a:lnTo>
                <a:lnTo>
                  <a:pt x="913" y="2690"/>
                </a:lnTo>
                <a:lnTo>
                  <a:pt x="864" y="2703"/>
                </a:lnTo>
                <a:lnTo>
                  <a:pt x="809" y="2714"/>
                </a:lnTo>
                <a:lnTo>
                  <a:pt x="751" y="2721"/>
                </a:lnTo>
                <a:lnTo>
                  <a:pt x="693" y="2727"/>
                </a:lnTo>
                <a:lnTo>
                  <a:pt x="634" y="2729"/>
                </a:lnTo>
                <a:lnTo>
                  <a:pt x="578" y="2725"/>
                </a:lnTo>
                <a:lnTo>
                  <a:pt x="525" y="2716"/>
                </a:lnTo>
                <a:lnTo>
                  <a:pt x="496" y="2709"/>
                </a:lnTo>
                <a:lnTo>
                  <a:pt x="467" y="2696"/>
                </a:lnTo>
                <a:lnTo>
                  <a:pt x="438" y="2681"/>
                </a:lnTo>
                <a:lnTo>
                  <a:pt x="413" y="2663"/>
                </a:lnTo>
                <a:lnTo>
                  <a:pt x="387" y="2641"/>
                </a:lnTo>
                <a:lnTo>
                  <a:pt x="367" y="2618"/>
                </a:lnTo>
                <a:lnTo>
                  <a:pt x="353" y="2589"/>
                </a:lnTo>
                <a:lnTo>
                  <a:pt x="342" y="2556"/>
                </a:lnTo>
                <a:lnTo>
                  <a:pt x="338" y="2520"/>
                </a:lnTo>
                <a:lnTo>
                  <a:pt x="342" y="2480"/>
                </a:lnTo>
                <a:lnTo>
                  <a:pt x="347" y="2452"/>
                </a:lnTo>
                <a:lnTo>
                  <a:pt x="354" y="2421"/>
                </a:lnTo>
                <a:lnTo>
                  <a:pt x="362" y="2389"/>
                </a:lnTo>
                <a:lnTo>
                  <a:pt x="365" y="2358"/>
                </a:lnTo>
                <a:lnTo>
                  <a:pt x="365" y="2325"/>
                </a:lnTo>
                <a:lnTo>
                  <a:pt x="356" y="2296"/>
                </a:lnTo>
                <a:lnTo>
                  <a:pt x="347" y="2280"/>
                </a:lnTo>
                <a:lnTo>
                  <a:pt x="331" y="2265"/>
                </a:lnTo>
                <a:lnTo>
                  <a:pt x="314" y="2254"/>
                </a:lnTo>
                <a:lnTo>
                  <a:pt x="296" y="2245"/>
                </a:lnTo>
                <a:lnTo>
                  <a:pt x="278" y="2232"/>
                </a:lnTo>
                <a:lnTo>
                  <a:pt x="264" y="2218"/>
                </a:lnTo>
                <a:lnTo>
                  <a:pt x="253" y="2200"/>
                </a:lnTo>
                <a:lnTo>
                  <a:pt x="249" y="2180"/>
                </a:lnTo>
                <a:lnTo>
                  <a:pt x="251" y="2160"/>
                </a:lnTo>
                <a:lnTo>
                  <a:pt x="258" y="2141"/>
                </a:lnTo>
                <a:lnTo>
                  <a:pt x="267" y="2125"/>
                </a:lnTo>
                <a:lnTo>
                  <a:pt x="273" y="2109"/>
                </a:lnTo>
                <a:lnTo>
                  <a:pt x="244" y="2089"/>
                </a:lnTo>
                <a:lnTo>
                  <a:pt x="224" y="2069"/>
                </a:lnTo>
                <a:lnTo>
                  <a:pt x="213" y="2049"/>
                </a:lnTo>
                <a:lnTo>
                  <a:pt x="211" y="2027"/>
                </a:lnTo>
                <a:lnTo>
                  <a:pt x="214" y="2007"/>
                </a:lnTo>
                <a:lnTo>
                  <a:pt x="222" y="1985"/>
                </a:lnTo>
                <a:lnTo>
                  <a:pt x="233" y="1963"/>
                </a:lnTo>
                <a:lnTo>
                  <a:pt x="245" y="1941"/>
                </a:lnTo>
                <a:lnTo>
                  <a:pt x="256" y="1918"/>
                </a:lnTo>
                <a:lnTo>
                  <a:pt x="267" y="1896"/>
                </a:lnTo>
                <a:lnTo>
                  <a:pt x="273" y="1872"/>
                </a:lnTo>
                <a:lnTo>
                  <a:pt x="253" y="1854"/>
                </a:lnTo>
                <a:lnTo>
                  <a:pt x="225" y="1840"/>
                </a:lnTo>
                <a:lnTo>
                  <a:pt x="194" y="1827"/>
                </a:lnTo>
                <a:lnTo>
                  <a:pt x="162" y="1816"/>
                </a:lnTo>
                <a:lnTo>
                  <a:pt x="129" y="1805"/>
                </a:lnTo>
                <a:lnTo>
                  <a:pt x="96" y="1794"/>
                </a:lnTo>
                <a:lnTo>
                  <a:pt x="65" y="1781"/>
                </a:lnTo>
                <a:lnTo>
                  <a:pt x="40" y="1767"/>
                </a:lnTo>
                <a:lnTo>
                  <a:pt x="18" y="1747"/>
                </a:lnTo>
                <a:lnTo>
                  <a:pt x="5" y="1723"/>
                </a:lnTo>
                <a:lnTo>
                  <a:pt x="0" y="1698"/>
                </a:lnTo>
                <a:lnTo>
                  <a:pt x="4" y="1674"/>
                </a:lnTo>
                <a:lnTo>
                  <a:pt x="13" y="1652"/>
                </a:lnTo>
                <a:lnTo>
                  <a:pt x="27" y="1634"/>
                </a:lnTo>
                <a:lnTo>
                  <a:pt x="44" y="1616"/>
                </a:lnTo>
                <a:lnTo>
                  <a:pt x="60" y="1601"/>
                </a:lnTo>
                <a:lnTo>
                  <a:pt x="73" y="1589"/>
                </a:lnTo>
                <a:lnTo>
                  <a:pt x="111" y="1545"/>
                </a:lnTo>
                <a:lnTo>
                  <a:pt x="151" y="1505"/>
                </a:lnTo>
                <a:lnTo>
                  <a:pt x="191" y="1465"/>
                </a:lnTo>
                <a:lnTo>
                  <a:pt x="229" y="1421"/>
                </a:lnTo>
                <a:lnTo>
                  <a:pt x="265" y="1378"/>
                </a:lnTo>
                <a:lnTo>
                  <a:pt x="298" y="1329"/>
                </a:lnTo>
                <a:lnTo>
                  <a:pt x="325" y="1276"/>
                </a:lnTo>
                <a:lnTo>
                  <a:pt x="340" y="1232"/>
                </a:lnTo>
                <a:lnTo>
                  <a:pt x="345" y="1189"/>
                </a:lnTo>
                <a:lnTo>
                  <a:pt x="345" y="1143"/>
                </a:lnTo>
                <a:lnTo>
                  <a:pt x="344" y="1094"/>
                </a:lnTo>
                <a:lnTo>
                  <a:pt x="342" y="1045"/>
                </a:lnTo>
                <a:lnTo>
                  <a:pt x="344" y="992"/>
                </a:lnTo>
                <a:lnTo>
                  <a:pt x="349" y="936"/>
                </a:lnTo>
                <a:lnTo>
                  <a:pt x="405" y="705"/>
                </a:lnTo>
                <a:lnTo>
                  <a:pt x="440" y="621"/>
                </a:lnTo>
                <a:lnTo>
                  <a:pt x="482" y="543"/>
                </a:lnTo>
                <a:lnTo>
                  <a:pt x="531" y="470"/>
                </a:lnTo>
                <a:lnTo>
                  <a:pt x="587" y="401"/>
                </a:lnTo>
                <a:lnTo>
                  <a:pt x="649" y="338"/>
                </a:lnTo>
                <a:lnTo>
                  <a:pt x="716" y="280"/>
                </a:lnTo>
                <a:lnTo>
                  <a:pt x="789" y="227"/>
                </a:lnTo>
                <a:lnTo>
                  <a:pt x="865" y="180"/>
                </a:lnTo>
                <a:lnTo>
                  <a:pt x="947" y="138"/>
                </a:lnTo>
                <a:lnTo>
                  <a:pt x="1031" y="103"/>
                </a:lnTo>
                <a:lnTo>
                  <a:pt x="1116" y="72"/>
                </a:lnTo>
                <a:lnTo>
                  <a:pt x="1402" y="9"/>
                </a:lnTo>
                <a:lnTo>
                  <a:pt x="1516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/>
          </a:p>
        </p:txBody>
      </p:sp>
      <p:sp>
        <p:nvSpPr>
          <p:cNvPr id="39" name="Freeform 9">
            <a:extLst>
              <a:ext uri="{FF2B5EF4-FFF2-40B4-BE49-F238E27FC236}">
                <a16:creationId xmlns:a16="http://schemas.microsoft.com/office/drawing/2014/main" id="{3CEA73ED-6DD9-436E-8331-62298AA92750}"/>
              </a:ext>
            </a:extLst>
          </p:cNvPr>
          <p:cNvSpPr>
            <a:spLocks noEditPoints="1"/>
          </p:cNvSpPr>
          <p:nvPr/>
        </p:nvSpPr>
        <p:spPr bwMode="auto">
          <a:xfrm>
            <a:off x="5684028" y="752454"/>
            <a:ext cx="184739" cy="259897"/>
          </a:xfrm>
          <a:custGeom>
            <a:avLst/>
            <a:gdLst>
              <a:gd name="T0" fmla="*/ 2311 w 2753"/>
              <a:gd name="T1" fmla="*/ 580 h 3873"/>
              <a:gd name="T2" fmla="*/ 2433 w 2753"/>
              <a:gd name="T3" fmla="*/ 735 h 3873"/>
              <a:gd name="T4" fmla="*/ 2415 w 2753"/>
              <a:gd name="T5" fmla="*/ 948 h 3873"/>
              <a:gd name="T6" fmla="*/ 2253 w 2753"/>
              <a:gd name="T7" fmla="*/ 1073 h 3873"/>
              <a:gd name="T8" fmla="*/ 2037 w 2753"/>
              <a:gd name="T9" fmla="*/ 1138 h 3873"/>
              <a:gd name="T10" fmla="*/ 1946 w 2753"/>
              <a:gd name="T11" fmla="*/ 1260 h 3873"/>
              <a:gd name="T12" fmla="*/ 2039 w 2753"/>
              <a:gd name="T13" fmla="*/ 1346 h 3873"/>
              <a:gd name="T14" fmla="*/ 2400 w 2753"/>
              <a:gd name="T15" fmla="*/ 1671 h 3873"/>
              <a:gd name="T16" fmla="*/ 2649 w 2753"/>
              <a:gd name="T17" fmla="*/ 2118 h 3873"/>
              <a:gd name="T18" fmla="*/ 2746 w 2753"/>
              <a:gd name="T19" fmla="*/ 2586 h 3873"/>
              <a:gd name="T20" fmla="*/ 2739 w 2753"/>
              <a:gd name="T21" fmla="*/ 3028 h 3873"/>
              <a:gd name="T22" fmla="*/ 2671 w 2753"/>
              <a:gd name="T23" fmla="*/ 3397 h 3873"/>
              <a:gd name="T24" fmla="*/ 2597 w 2753"/>
              <a:gd name="T25" fmla="*/ 3648 h 3873"/>
              <a:gd name="T26" fmla="*/ 2533 w 2753"/>
              <a:gd name="T27" fmla="*/ 3764 h 3873"/>
              <a:gd name="T28" fmla="*/ 2319 w 2753"/>
              <a:gd name="T29" fmla="*/ 3855 h 3873"/>
              <a:gd name="T30" fmla="*/ 1959 w 2753"/>
              <a:gd name="T31" fmla="*/ 3868 h 3873"/>
              <a:gd name="T32" fmla="*/ 1531 w 2753"/>
              <a:gd name="T33" fmla="*/ 3768 h 3873"/>
              <a:gd name="T34" fmla="*/ 1146 w 2753"/>
              <a:gd name="T35" fmla="*/ 3597 h 3873"/>
              <a:gd name="T36" fmla="*/ 846 w 2753"/>
              <a:gd name="T37" fmla="*/ 3420 h 3873"/>
              <a:gd name="T38" fmla="*/ 669 w 2753"/>
              <a:gd name="T39" fmla="*/ 3297 h 3873"/>
              <a:gd name="T40" fmla="*/ 562 w 2753"/>
              <a:gd name="T41" fmla="*/ 3206 h 3873"/>
              <a:gd name="T42" fmla="*/ 189 w 2753"/>
              <a:gd name="T43" fmla="*/ 2718 h 3873"/>
              <a:gd name="T44" fmla="*/ 0 w 2753"/>
              <a:gd name="T45" fmla="*/ 2148 h 3873"/>
              <a:gd name="T46" fmla="*/ 79 w 2753"/>
              <a:gd name="T47" fmla="*/ 1729 h 3873"/>
              <a:gd name="T48" fmla="*/ 217 w 2753"/>
              <a:gd name="T49" fmla="*/ 1491 h 3873"/>
              <a:gd name="T50" fmla="*/ 319 w 2753"/>
              <a:gd name="T51" fmla="*/ 1380 h 3873"/>
              <a:gd name="T52" fmla="*/ 368 w 2753"/>
              <a:gd name="T53" fmla="*/ 1135 h 3873"/>
              <a:gd name="T54" fmla="*/ 353 w 2753"/>
              <a:gd name="T55" fmla="*/ 831 h 3873"/>
              <a:gd name="T56" fmla="*/ 384 w 2753"/>
              <a:gd name="T57" fmla="*/ 675 h 3873"/>
              <a:gd name="T58" fmla="*/ 559 w 2753"/>
              <a:gd name="T59" fmla="*/ 591 h 3873"/>
              <a:gd name="T60" fmla="*/ 699 w 2753"/>
              <a:gd name="T61" fmla="*/ 664 h 3873"/>
              <a:gd name="T62" fmla="*/ 769 w 2753"/>
              <a:gd name="T63" fmla="*/ 866 h 3873"/>
              <a:gd name="T64" fmla="*/ 791 w 2753"/>
              <a:gd name="T65" fmla="*/ 1115 h 3873"/>
              <a:gd name="T66" fmla="*/ 1008 w 2753"/>
              <a:gd name="T67" fmla="*/ 1053 h 3873"/>
              <a:gd name="T68" fmla="*/ 1433 w 2753"/>
              <a:gd name="T69" fmla="*/ 700 h 3873"/>
              <a:gd name="T70" fmla="*/ 1737 w 2753"/>
              <a:gd name="T71" fmla="*/ 600 h 3873"/>
              <a:gd name="T72" fmla="*/ 2062 w 2753"/>
              <a:gd name="T73" fmla="*/ 557 h 3873"/>
              <a:gd name="T74" fmla="*/ 1277 w 2753"/>
              <a:gd name="T75" fmla="*/ 18 h 3873"/>
              <a:gd name="T76" fmla="*/ 1315 w 2753"/>
              <a:gd name="T77" fmla="*/ 111 h 3873"/>
              <a:gd name="T78" fmla="*/ 1329 w 2753"/>
              <a:gd name="T79" fmla="*/ 229 h 3873"/>
              <a:gd name="T80" fmla="*/ 1389 w 2753"/>
              <a:gd name="T81" fmla="*/ 278 h 3873"/>
              <a:gd name="T82" fmla="*/ 1471 w 2753"/>
              <a:gd name="T83" fmla="*/ 138 h 3873"/>
              <a:gd name="T84" fmla="*/ 1600 w 2753"/>
              <a:gd name="T85" fmla="*/ 22 h 3873"/>
              <a:gd name="T86" fmla="*/ 1671 w 2753"/>
              <a:gd name="T87" fmla="*/ 108 h 3873"/>
              <a:gd name="T88" fmla="*/ 1649 w 2753"/>
              <a:gd name="T89" fmla="*/ 249 h 3873"/>
              <a:gd name="T90" fmla="*/ 1666 w 2753"/>
              <a:gd name="T91" fmla="*/ 408 h 3873"/>
              <a:gd name="T92" fmla="*/ 1775 w 2753"/>
              <a:gd name="T93" fmla="*/ 511 h 3873"/>
              <a:gd name="T94" fmla="*/ 1529 w 2753"/>
              <a:gd name="T95" fmla="*/ 580 h 3873"/>
              <a:gd name="T96" fmla="*/ 1239 w 2753"/>
              <a:gd name="T97" fmla="*/ 735 h 3873"/>
              <a:gd name="T98" fmla="*/ 995 w 2753"/>
              <a:gd name="T99" fmla="*/ 958 h 3873"/>
              <a:gd name="T100" fmla="*/ 871 w 2753"/>
              <a:gd name="T101" fmla="*/ 1124 h 3873"/>
              <a:gd name="T102" fmla="*/ 855 w 2753"/>
              <a:gd name="T103" fmla="*/ 1100 h 3873"/>
              <a:gd name="T104" fmla="*/ 826 w 2753"/>
              <a:gd name="T105" fmla="*/ 798 h 3873"/>
              <a:gd name="T106" fmla="*/ 837 w 2753"/>
              <a:gd name="T107" fmla="*/ 658 h 3873"/>
              <a:gd name="T108" fmla="*/ 897 w 2753"/>
              <a:gd name="T109" fmla="*/ 555 h 3873"/>
              <a:gd name="T110" fmla="*/ 704 w 2753"/>
              <a:gd name="T111" fmla="*/ 437 h 3873"/>
              <a:gd name="T112" fmla="*/ 609 w 2753"/>
              <a:gd name="T113" fmla="*/ 320 h 3873"/>
              <a:gd name="T114" fmla="*/ 691 w 2753"/>
              <a:gd name="T115" fmla="*/ 206 h 3873"/>
              <a:gd name="T116" fmla="*/ 886 w 2753"/>
              <a:gd name="T117" fmla="*/ 251 h 3873"/>
              <a:gd name="T118" fmla="*/ 1144 w 2753"/>
              <a:gd name="T119" fmla="*/ 375 h 3873"/>
              <a:gd name="T120" fmla="*/ 1115 w 2753"/>
              <a:gd name="T121" fmla="*/ 189 h 3873"/>
              <a:gd name="T122" fmla="*/ 1120 w 2753"/>
              <a:gd name="T123" fmla="*/ 38 h 387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753" h="3873">
                <a:moveTo>
                  <a:pt x="2122" y="555"/>
                </a:moveTo>
                <a:lnTo>
                  <a:pt x="2180" y="557"/>
                </a:lnTo>
                <a:lnTo>
                  <a:pt x="2231" y="560"/>
                </a:lnTo>
                <a:lnTo>
                  <a:pt x="2275" y="568"/>
                </a:lnTo>
                <a:lnTo>
                  <a:pt x="2311" y="580"/>
                </a:lnTo>
                <a:lnTo>
                  <a:pt x="2346" y="598"/>
                </a:lnTo>
                <a:lnTo>
                  <a:pt x="2375" y="626"/>
                </a:lnTo>
                <a:lnTo>
                  <a:pt x="2399" y="658"/>
                </a:lnTo>
                <a:lnTo>
                  <a:pt x="2419" y="695"/>
                </a:lnTo>
                <a:lnTo>
                  <a:pt x="2433" y="735"/>
                </a:lnTo>
                <a:lnTo>
                  <a:pt x="2442" y="777"/>
                </a:lnTo>
                <a:lnTo>
                  <a:pt x="2444" y="820"/>
                </a:lnTo>
                <a:lnTo>
                  <a:pt x="2440" y="864"/>
                </a:lnTo>
                <a:lnTo>
                  <a:pt x="2431" y="908"/>
                </a:lnTo>
                <a:lnTo>
                  <a:pt x="2415" y="948"/>
                </a:lnTo>
                <a:lnTo>
                  <a:pt x="2391" y="984"/>
                </a:lnTo>
                <a:lnTo>
                  <a:pt x="2364" y="1013"/>
                </a:lnTo>
                <a:lnTo>
                  <a:pt x="2331" y="1037"/>
                </a:lnTo>
                <a:lnTo>
                  <a:pt x="2293" y="1057"/>
                </a:lnTo>
                <a:lnTo>
                  <a:pt x="2253" y="1073"/>
                </a:lnTo>
                <a:lnTo>
                  <a:pt x="2211" y="1086"/>
                </a:lnTo>
                <a:lnTo>
                  <a:pt x="2166" y="1098"/>
                </a:lnTo>
                <a:lnTo>
                  <a:pt x="2122" y="1111"/>
                </a:lnTo>
                <a:lnTo>
                  <a:pt x="2079" y="1124"/>
                </a:lnTo>
                <a:lnTo>
                  <a:pt x="2037" y="1138"/>
                </a:lnTo>
                <a:lnTo>
                  <a:pt x="1999" y="1157"/>
                </a:lnTo>
                <a:lnTo>
                  <a:pt x="1962" y="1178"/>
                </a:lnTo>
                <a:lnTo>
                  <a:pt x="1931" y="1204"/>
                </a:lnTo>
                <a:lnTo>
                  <a:pt x="1935" y="1235"/>
                </a:lnTo>
                <a:lnTo>
                  <a:pt x="1946" y="1260"/>
                </a:lnTo>
                <a:lnTo>
                  <a:pt x="1959" y="1282"/>
                </a:lnTo>
                <a:lnTo>
                  <a:pt x="1977" y="1302"/>
                </a:lnTo>
                <a:lnTo>
                  <a:pt x="1997" y="1318"/>
                </a:lnTo>
                <a:lnTo>
                  <a:pt x="2019" y="1333"/>
                </a:lnTo>
                <a:lnTo>
                  <a:pt x="2039" y="1346"/>
                </a:lnTo>
                <a:lnTo>
                  <a:pt x="2060" y="1360"/>
                </a:lnTo>
                <a:lnTo>
                  <a:pt x="2159" y="1433"/>
                </a:lnTo>
                <a:lnTo>
                  <a:pt x="2248" y="1509"/>
                </a:lnTo>
                <a:lnTo>
                  <a:pt x="2328" y="1588"/>
                </a:lnTo>
                <a:lnTo>
                  <a:pt x="2400" y="1671"/>
                </a:lnTo>
                <a:lnTo>
                  <a:pt x="2464" y="1757"/>
                </a:lnTo>
                <a:lnTo>
                  <a:pt x="2522" y="1844"/>
                </a:lnTo>
                <a:lnTo>
                  <a:pt x="2571" y="1933"/>
                </a:lnTo>
                <a:lnTo>
                  <a:pt x="2613" y="2026"/>
                </a:lnTo>
                <a:lnTo>
                  <a:pt x="2649" y="2118"/>
                </a:lnTo>
                <a:lnTo>
                  <a:pt x="2679" y="2211"/>
                </a:lnTo>
                <a:lnTo>
                  <a:pt x="2704" y="2304"/>
                </a:lnTo>
                <a:lnTo>
                  <a:pt x="2722" y="2398"/>
                </a:lnTo>
                <a:lnTo>
                  <a:pt x="2737" y="2493"/>
                </a:lnTo>
                <a:lnTo>
                  <a:pt x="2746" y="2586"/>
                </a:lnTo>
                <a:lnTo>
                  <a:pt x="2751" y="2677"/>
                </a:lnTo>
                <a:lnTo>
                  <a:pt x="2753" y="2768"/>
                </a:lnTo>
                <a:lnTo>
                  <a:pt x="2751" y="2857"/>
                </a:lnTo>
                <a:lnTo>
                  <a:pt x="2746" y="2942"/>
                </a:lnTo>
                <a:lnTo>
                  <a:pt x="2739" y="3028"/>
                </a:lnTo>
                <a:lnTo>
                  <a:pt x="2728" y="3108"/>
                </a:lnTo>
                <a:lnTo>
                  <a:pt x="2715" y="3186"/>
                </a:lnTo>
                <a:lnTo>
                  <a:pt x="2702" y="3260"/>
                </a:lnTo>
                <a:lnTo>
                  <a:pt x="2688" y="3331"/>
                </a:lnTo>
                <a:lnTo>
                  <a:pt x="2671" y="3397"/>
                </a:lnTo>
                <a:lnTo>
                  <a:pt x="2657" y="3458"/>
                </a:lnTo>
                <a:lnTo>
                  <a:pt x="2640" y="3515"/>
                </a:lnTo>
                <a:lnTo>
                  <a:pt x="2624" y="3564"/>
                </a:lnTo>
                <a:lnTo>
                  <a:pt x="2609" y="3609"/>
                </a:lnTo>
                <a:lnTo>
                  <a:pt x="2597" y="3648"/>
                </a:lnTo>
                <a:lnTo>
                  <a:pt x="2584" y="3680"/>
                </a:lnTo>
                <a:lnTo>
                  <a:pt x="2573" y="3704"/>
                </a:lnTo>
                <a:lnTo>
                  <a:pt x="2566" y="3722"/>
                </a:lnTo>
                <a:lnTo>
                  <a:pt x="2560" y="3733"/>
                </a:lnTo>
                <a:lnTo>
                  <a:pt x="2533" y="3764"/>
                </a:lnTo>
                <a:lnTo>
                  <a:pt x="2499" y="3789"/>
                </a:lnTo>
                <a:lnTo>
                  <a:pt x="2459" y="3811"/>
                </a:lnTo>
                <a:lnTo>
                  <a:pt x="2415" y="3829"/>
                </a:lnTo>
                <a:lnTo>
                  <a:pt x="2368" y="3844"/>
                </a:lnTo>
                <a:lnTo>
                  <a:pt x="2319" y="3855"/>
                </a:lnTo>
                <a:lnTo>
                  <a:pt x="2269" y="3862"/>
                </a:lnTo>
                <a:lnTo>
                  <a:pt x="2220" y="3868"/>
                </a:lnTo>
                <a:lnTo>
                  <a:pt x="2133" y="3873"/>
                </a:lnTo>
                <a:lnTo>
                  <a:pt x="2046" y="3873"/>
                </a:lnTo>
                <a:lnTo>
                  <a:pt x="1959" y="3868"/>
                </a:lnTo>
                <a:lnTo>
                  <a:pt x="1871" y="3855"/>
                </a:lnTo>
                <a:lnTo>
                  <a:pt x="1784" y="3838"/>
                </a:lnTo>
                <a:lnTo>
                  <a:pt x="1699" y="3818"/>
                </a:lnTo>
                <a:lnTo>
                  <a:pt x="1613" y="3795"/>
                </a:lnTo>
                <a:lnTo>
                  <a:pt x="1531" y="3768"/>
                </a:lnTo>
                <a:lnTo>
                  <a:pt x="1449" y="3737"/>
                </a:lnTo>
                <a:lnTo>
                  <a:pt x="1369" y="3704"/>
                </a:lnTo>
                <a:lnTo>
                  <a:pt x="1293" y="3669"/>
                </a:lnTo>
                <a:lnTo>
                  <a:pt x="1219" y="3635"/>
                </a:lnTo>
                <a:lnTo>
                  <a:pt x="1146" y="3597"/>
                </a:lnTo>
                <a:lnTo>
                  <a:pt x="1079" y="3560"/>
                </a:lnTo>
                <a:lnTo>
                  <a:pt x="1015" y="3524"/>
                </a:lnTo>
                <a:lnTo>
                  <a:pt x="953" y="3488"/>
                </a:lnTo>
                <a:lnTo>
                  <a:pt x="899" y="3453"/>
                </a:lnTo>
                <a:lnTo>
                  <a:pt x="846" y="3420"/>
                </a:lnTo>
                <a:lnTo>
                  <a:pt x="800" y="3389"/>
                </a:lnTo>
                <a:lnTo>
                  <a:pt x="759" y="3360"/>
                </a:lnTo>
                <a:lnTo>
                  <a:pt x="722" y="3335"/>
                </a:lnTo>
                <a:lnTo>
                  <a:pt x="693" y="3313"/>
                </a:lnTo>
                <a:lnTo>
                  <a:pt x="669" y="3297"/>
                </a:lnTo>
                <a:lnTo>
                  <a:pt x="653" y="3284"/>
                </a:lnTo>
                <a:lnTo>
                  <a:pt x="642" y="3275"/>
                </a:lnTo>
                <a:lnTo>
                  <a:pt x="640" y="3273"/>
                </a:lnTo>
                <a:lnTo>
                  <a:pt x="644" y="3277"/>
                </a:lnTo>
                <a:lnTo>
                  <a:pt x="562" y="3206"/>
                </a:lnTo>
                <a:lnTo>
                  <a:pt x="482" y="3124"/>
                </a:lnTo>
                <a:lnTo>
                  <a:pt x="402" y="3033"/>
                </a:lnTo>
                <a:lnTo>
                  <a:pt x="326" y="2935"/>
                </a:lnTo>
                <a:lnTo>
                  <a:pt x="255" y="2829"/>
                </a:lnTo>
                <a:lnTo>
                  <a:pt x="189" y="2718"/>
                </a:lnTo>
                <a:lnTo>
                  <a:pt x="131" y="2604"/>
                </a:lnTo>
                <a:lnTo>
                  <a:pt x="82" y="2484"/>
                </a:lnTo>
                <a:lnTo>
                  <a:pt x="40" y="2362"/>
                </a:lnTo>
                <a:lnTo>
                  <a:pt x="11" y="2240"/>
                </a:lnTo>
                <a:lnTo>
                  <a:pt x="0" y="2148"/>
                </a:lnTo>
                <a:lnTo>
                  <a:pt x="0" y="2057"/>
                </a:lnTo>
                <a:lnTo>
                  <a:pt x="9" y="1969"/>
                </a:lnTo>
                <a:lnTo>
                  <a:pt x="26" y="1886"/>
                </a:lnTo>
                <a:lnTo>
                  <a:pt x="51" y="1804"/>
                </a:lnTo>
                <a:lnTo>
                  <a:pt x="79" y="1729"/>
                </a:lnTo>
                <a:lnTo>
                  <a:pt x="111" y="1658"/>
                </a:lnTo>
                <a:lnTo>
                  <a:pt x="146" y="1595"/>
                </a:lnTo>
                <a:lnTo>
                  <a:pt x="180" y="1537"/>
                </a:lnTo>
                <a:lnTo>
                  <a:pt x="197" y="1513"/>
                </a:lnTo>
                <a:lnTo>
                  <a:pt x="217" y="1491"/>
                </a:lnTo>
                <a:lnTo>
                  <a:pt x="237" y="1471"/>
                </a:lnTo>
                <a:lnTo>
                  <a:pt x="259" y="1451"/>
                </a:lnTo>
                <a:lnTo>
                  <a:pt x="279" y="1429"/>
                </a:lnTo>
                <a:lnTo>
                  <a:pt x="300" y="1406"/>
                </a:lnTo>
                <a:lnTo>
                  <a:pt x="319" y="1380"/>
                </a:lnTo>
                <a:lnTo>
                  <a:pt x="335" y="1349"/>
                </a:lnTo>
                <a:lnTo>
                  <a:pt x="349" y="1313"/>
                </a:lnTo>
                <a:lnTo>
                  <a:pt x="359" y="1269"/>
                </a:lnTo>
                <a:lnTo>
                  <a:pt x="364" y="1220"/>
                </a:lnTo>
                <a:lnTo>
                  <a:pt x="368" y="1135"/>
                </a:lnTo>
                <a:lnTo>
                  <a:pt x="366" y="1058"/>
                </a:lnTo>
                <a:lnTo>
                  <a:pt x="364" y="989"/>
                </a:lnTo>
                <a:lnTo>
                  <a:pt x="360" y="929"/>
                </a:lnTo>
                <a:lnTo>
                  <a:pt x="357" y="877"/>
                </a:lnTo>
                <a:lnTo>
                  <a:pt x="353" y="831"/>
                </a:lnTo>
                <a:lnTo>
                  <a:pt x="353" y="789"/>
                </a:lnTo>
                <a:lnTo>
                  <a:pt x="355" y="755"/>
                </a:lnTo>
                <a:lnTo>
                  <a:pt x="359" y="724"/>
                </a:lnTo>
                <a:lnTo>
                  <a:pt x="369" y="698"/>
                </a:lnTo>
                <a:lnTo>
                  <a:pt x="384" y="675"/>
                </a:lnTo>
                <a:lnTo>
                  <a:pt x="406" y="653"/>
                </a:lnTo>
                <a:lnTo>
                  <a:pt x="435" y="635"/>
                </a:lnTo>
                <a:lnTo>
                  <a:pt x="473" y="617"/>
                </a:lnTo>
                <a:lnTo>
                  <a:pt x="520" y="600"/>
                </a:lnTo>
                <a:lnTo>
                  <a:pt x="559" y="591"/>
                </a:lnTo>
                <a:lnTo>
                  <a:pt x="593" y="591"/>
                </a:lnTo>
                <a:lnTo>
                  <a:pt x="624" y="598"/>
                </a:lnTo>
                <a:lnTo>
                  <a:pt x="651" y="615"/>
                </a:lnTo>
                <a:lnTo>
                  <a:pt x="677" y="635"/>
                </a:lnTo>
                <a:lnTo>
                  <a:pt x="699" y="664"/>
                </a:lnTo>
                <a:lnTo>
                  <a:pt x="717" y="697"/>
                </a:lnTo>
                <a:lnTo>
                  <a:pt x="733" y="733"/>
                </a:lnTo>
                <a:lnTo>
                  <a:pt x="748" y="775"/>
                </a:lnTo>
                <a:lnTo>
                  <a:pt x="760" y="818"/>
                </a:lnTo>
                <a:lnTo>
                  <a:pt x="769" y="866"/>
                </a:lnTo>
                <a:lnTo>
                  <a:pt x="777" y="915"/>
                </a:lnTo>
                <a:lnTo>
                  <a:pt x="782" y="964"/>
                </a:lnTo>
                <a:lnTo>
                  <a:pt x="788" y="1015"/>
                </a:lnTo>
                <a:lnTo>
                  <a:pt x="789" y="1066"/>
                </a:lnTo>
                <a:lnTo>
                  <a:pt x="791" y="1115"/>
                </a:lnTo>
                <a:lnTo>
                  <a:pt x="791" y="1164"/>
                </a:lnTo>
                <a:lnTo>
                  <a:pt x="791" y="1420"/>
                </a:lnTo>
                <a:lnTo>
                  <a:pt x="884" y="1224"/>
                </a:lnTo>
                <a:lnTo>
                  <a:pt x="942" y="1137"/>
                </a:lnTo>
                <a:lnTo>
                  <a:pt x="1008" y="1053"/>
                </a:lnTo>
                <a:lnTo>
                  <a:pt x="1080" y="969"/>
                </a:lnTo>
                <a:lnTo>
                  <a:pt x="1160" y="893"/>
                </a:lnTo>
                <a:lnTo>
                  <a:pt x="1248" y="820"/>
                </a:lnTo>
                <a:lnTo>
                  <a:pt x="1339" y="757"/>
                </a:lnTo>
                <a:lnTo>
                  <a:pt x="1433" y="700"/>
                </a:lnTo>
                <a:lnTo>
                  <a:pt x="1531" y="657"/>
                </a:lnTo>
                <a:lnTo>
                  <a:pt x="1573" y="642"/>
                </a:lnTo>
                <a:lnTo>
                  <a:pt x="1622" y="628"/>
                </a:lnTo>
                <a:lnTo>
                  <a:pt x="1679" y="613"/>
                </a:lnTo>
                <a:lnTo>
                  <a:pt x="1737" y="600"/>
                </a:lnTo>
                <a:lnTo>
                  <a:pt x="1800" y="588"/>
                </a:lnTo>
                <a:lnTo>
                  <a:pt x="1866" y="577"/>
                </a:lnTo>
                <a:lnTo>
                  <a:pt x="1931" y="568"/>
                </a:lnTo>
                <a:lnTo>
                  <a:pt x="1999" y="562"/>
                </a:lnTo>
                <a:lnTo>
                  <a:pt x="2062" y="557"/>
                </a:lnTo>
                <a:lnTo>
                  <a:pt x="2122" y="555"/>
                </a:lnTo>
                <a:close/>
                <a:moveTo>
                  <a:pt x="1200" y="0"/>
                </a:moveTo>
                <a:lnTo>
                  <a:pt x="1231" y="2"/>
                </a:lnTo>
                <a:lnTo>
                  <a:pt x="1257" y="8"/>
                </a:lnTo>
                <a:lnTo>
                  <a:pt x="1277" y="18"/>
                </a:lnTo>
                <a:lnTo>
                  <a:pt x="1291" y="31"/>
                </a:lnTo>
                <a:lnTo>
                  <a:pt x="1300" y="48"/>
                </a:lnTo>
                <a:lnTo>
                  <a:pt x="1308" y="68"/>
                </a:lnTo>
                <a:lnTo>
                  <a:pt x="1311" y="89"/>
                </a:lnTo>
                <a:lnTo>
                  <a:pt x="1315" y="111"/>
                </a:lnTo>
                <a:lnTo>
                  <a:pt x="1315" y="137"/>
                </a:lnTo>
                <a:lnTo>
                  <a:pt x="1317" y="160"/>
                </a:lnTo>
                <a:lnTo>
                  <a:pt x="1320" y="186"/>
                </a:lnTo>
                <a:lnTo>
                  <a:pt x="1324" y="208"/>
                </a:lnTo>
                <a:lnTo>
                  <a:pt x="1329" y="229"/>
                </a:lnTo>
                <a:lnTo>
                  <a:pt x="1339" y="249"/>
                </a:lnTo>
                <a:lnTo>
                  <a:pt x="1349" y="266"/>
                </a:lnTo>
                <a:lnTo>
                  <a:pt x="1364" y="278"/>
                </a:lnTo>
                <a:lnTo>
                  <a:pt x="1375" y="278"/>
                </a:lnTo>
                <a:lnTo>
                  <a:pt x="1389" y="278"/>
                </a:lnTo>
                <a:lnTo>
                  <a:pt x="1400" y="280"/>
                </a:lnTo>
                <a:lnTo>
                  <a:pt x="1420" y="246"/>
                </a:lnTo>
                <a:lnTo>
                  <a:pt x="1439" y="209"/>
                </a:lnTo>
                <a:lnTo>
                  <a:pt x="1455" y="173"/>
                </a:lnTo>
                <a:lnTo>
                  <a:pt x="1471" y="138"/>
                </a:lnTo>
                <a:lnTo>
                  <a:pt x="1489" y="104"/>
                </a:lnTo>
                <a:lnTo>
                  <a:pt x="1511" y="71"/>
                </a:lnTo>
                <a:lnTo>
                  <a:pt x="1537" y="42"/>
                </a:lnTo>
                <a:lnTo>
                  <a:pt x="1568" y="18"/>
                </a:lnTo>
                <a:lnTo>
                  <a:pt x="1600" y="22"/>
                </a:lnTo>
                <a:lnTo>
                  <a:pt x="1626" y="29"/>
                </a:lnTo>
                <a:lnTo>
                  <a:pt x="1646" y="44"/>
                </a:lnTo>
                <a:lnTo>
                  <a:pt x="1659" y="62"/>
                </a:lnTo>
                <a:lnTo>
                  <a:pt x="1668" y="82"/>
                </a:lnTo>
                <a:lnTo>
                  <a:pt x="1671" y="108"/>
                </a:lnTo>
                <a:lnTo>
                  <a:pt x="1673" y="133"/>
                </a:lnTo>
                <a:lnTo>
                  <a:pt x="1669" y="162"/>
                </a:lnTo>
                <a:lnTo>
                  <a:pt x="1664" y="191"/>
                </a:lnTo>
                <a:lnTo>
                  <a:pt x="1657" y="220"/>
                </a:lnTo>
                <a:lnTo>
                  <a:pt x="1649" y="249"/>
                </a:lnTo>
                <a:lnTo>
                  <a:pt x="1640" y="278"/>
                </a:lnTo>
                <a:lnTo>
                  <a:pt x="1633" y="304"/>
                </a:lnTo>
                <a:lnTo>
                  <a:pt x="1626" y="329"/>
                </a:lnTo>
                <a:lnTo>
                  <a:pt x="1620" y="349"/>
                </a:lnTo>
                <a:lnTo>
                  <a:pt x="1666" y="408"/>
                </a:lnTo>
                <a:lnTo>
                  <a:pt x="1717" y="458"/>
                </a:lnTo>
                <a:lnTo>
                  <a:pt x="1771" y="502"/>
                </a:lnTo>
                <a:lnTo>
                  <a:pt x="1773" y="504"/>
                </a:lnTo>
                <a:lnTo>
                  <a:pt x="1773" y="508"/>
                </a:lnTo>
                <a:lnTo>
                  <a:pt x="1775" y="511"/>
                </a:lnTo>
                <a:lnTo>
                  <a:pt x="1775" y="515"/>
                </a:lnTo>
                <a:lnTo>
                  <a:pt x="1777" y="517"/>
                </a:lnTo>
                <a:lnTo>
                  <a:pt x="1686" y="535"/>
                </a:lnTo>
                <a:lnTo>
                  <a:pt x="1604" y="557"/>
                </a:lnTo>
                <a:lnTo>
                  <a:pt x="1529" y="580"/>
                </a:lnTo>
                <a:lnTo>
                  <a:pt x="1462" y="606"/>
                </a:lnTo>
                <a:lnTo>
                  <a:pt x="1400" y="635"/>
                </a:lnTo>
                <a:lnTo>
                  <a:pt x="1342" y="666"/>
                </a:lnTo>
                <a:lnTo>
                  <a:pt x="1289" y="700"/>
                </a:lnTo>
                <a:lnTo>
                  <a:pt x="1239" y="735"/>
                </a:lnTo>
                <a:lnTo>
                  <a:pt x="1189" y="773"/>
                </a:lnTo>
                <a:lnTo>
                  <a:pt x="1140" y="813"/>
                </a:lnTo>
                <a:lnTo>
                  <a:pt x="1091" y="857"/>
                </a:lnTo>
                <a:lnTo>
                  <a:pt x="1039" y="908"/>
                </a:lnTo>
                <a:lnTo>
                  <a:pt x="995" y="958"/>
                </a:lnTo>
                <a:lnTo>
                  <a:pt x="955" y="1009"/>
                </a:lnTo>
                <a:lnTo>
                  <a:pt x="919" y="1060"/>
                </a:lnTo>
                <a:lnTo>
                  <a:pt x="880" y="1111"/>
                </a:lnTo>
                <a:lnTo>
                  <a:pt x="877" y="1115"/>
                </a:lnTo>
                <a:lnTo>
                  <a:pt x="871" y="1124"/>
                </a:lnTo>
                <a:lnTo>
                  <a:pt x="866" y="1135"/>
                </a:lnTo>
                <a:lnTo>
                  <a:pt x="860" y="1146"/>
                </a:lnTo>
                <a:lnTo>
                  <a:pt x="855" y="1153"/>
                </a:lnTo>
                <a:lnTo>
                  <a:pt x="851" y="1157"/>
                </a:lnTo>
                <a:lnTo>
                  <a:pt x="855" y="1100"/>
                </a:lnTo>
                <a:lnTo>
                  <a:pt x="855" y="1038"/>
                </a:lnTo>
                <a:lnTo>
                  <a:pt x="851" y="977"/>
                </a:lnTo>
                <a:lnTo>
                  <a:pt x="844" y="913"/>
                </a:lnTo>
                <a:lnTo>
                  <a:pt x="835" y="853"/>
                </a:lnTo>
                <a:lnTo>
                  <a:pt x="826" y="798"/>
                </a:lnTo>
                <a:lnTo>
                  <a:pt x="813" y="751"/>
                </a:lnTo>
                <a:lnTo>
                  <a:pt x="800" y="713"/>
                </a:lnTo>
                <a:lnTo>
                  <a:pt x="809" y="698"/>
                </a:lnTo>
                <a:lnTo>
                  <a:pt x="822" y="678"/>
                </a:lnTo>
                <a:lnTo>
                  <a:pt x="837" y="658"/>
                </a:lnTo>
                <a:lnTo>
                  <a:pt x="853" y="637"/>
                </a:lnTo>
                <a:lnTo>
                  <a:pt x="869" y="615"/>
                </a:lnTo>
                <a:lnTo>
                  <a:pt x="882" y="593"/>
                </a:lnTo>
                <a:lnTo>
                  <a:pt x="891" y="573"/>
                </a:lnTo>
                <a:lnTo>
                  <a:pt x="897" y="555"/>
                </a:lnTo>
                <a:lnTo>
                  <a:pt x="897" y="540"/>
                </a:lnTo>
                <a:lnTo>
                  <a:pt x="840" y="511"/>
                </a:lnTo>
                <a:lnTo>
                  <a:pt x="788" y="484"/>
                </a:lnTo>
                <a:lnTo>
                  <a:pt x="742" y="460"/>
                </a:lnTo>
                <a:lnTo>
                  <a:pt x="704" y="437"/>
                </a:lnTo>
                <a:lnTo>
                  <a:pt x="669" y="415"/>
                </a:lnTo>
                <a:lnTo>
                  <a:pt x="644" y="393"/>
                </a:lnTo>
                <a:lnTo>
                  <a:pt x="624" y="371"/>
                </a:lnTo>
                <a:lnTo>
                  <a:pt x="613" y="348"/>
                </a:lnTo>
                <a:lnTo>
                  <a:pt x="609" y="320"/>
                </a:lnTo>
                <a:lnTo>
                  <a:pt x="615" y="291"/>
                </a:lnTo>
                <a:lnTo>
                  <a:pt x="628" y="258"/>
                </a:lnTo>
                <a:lnTo>
                  <a:pt x="646" y="233"/>
                </a:lnTo>
                <a:lnTo>
                  <a:pt x="666" y="215"/>
                </a:lnTo>
                <a:lnTo>
                  <a:pt x="691" y="206"/>
                </a:lnTo>
                <a:lnTo>
                  <a:pt x="720" y="202"/>
                </a:lnTo>
                <a:lnTo>
                  <a:pt x="755" y="206"/>
                </a:lnTo>
                <a:lnTo>
                  <a:pt x="793" y="215"/>
                </a:lnTo>
                <a:lnTo>
                  <a:pt x="837" y="231"/>
                </a:lnTo>
                <a:lnTo>
                  <a:pt x="886" y="251"/>
                </a:lnTo>
                <a:lnTo>
                  <a:pt x="940" y="277"/>
                </a:lnTo>
                <a:lnTo>
                  <a:pt x="1000" y="308"/>
                </a:lnTo>
                <a:lnTo>
                  <a:pt x="1066" y="340"/>
                </a:lnTo>
                <a:lnTo>
                  <a:pt x="1137" y="378"/>
                </a:lnTo>
                <a:lnTo>
                  <a:pt x="1144" y="375"/>
                </a:lnTo>
                <a:lnTo>
                  <a:pt x="1142" y="338"/>
                </a:lnTo>
                <a:lnTo>
                  <a:pt x="1137" y="302"/>
                </a:lnTo>
                <a:lnTo>
                  <a:pt x="1129" y="264"/>
                </a:lnTo>
                <a:lnTo>
                  <a:pt x="1122" y="228"/>
                </a:lnTo>
                <a:lnTo>
                  <a:pt x="1115" y="189"/>
                </a:lnTo>
                <a:lnTo>
                  <a:pt x="1109" y="155"/>
                </a:lnTo>
                <a:lnTo>
                  <a:pt x="1106" y="120"/>
                </a:lnTo>
                <a:lnTo>
                  <a:pt x="1106" y="89"/>
                </a:lnTo>
                <a:lnTo>
                  <a:pt x="1111" y="62"/>
                </a:lnTo>
                <a:lnTo>
                  <a:pt x="1120" y="38"/>
                </a:lnTo>
                <a:lnTo>
                  <a:pt x="1137" y="18"/>
                </a:lnTo>
                <a:lnTo>
                  <a:pt x="1160" y="4"/>
                </a:lnTo>
                <a:lnTo>
                  <a:pt x="1200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/>
          </a:p>
        </p:txBody>
      </p:sp>
      <p:sp>
        <p:nvSpPr>
          <p:cNvPr id="40" name="Freeform 9">
            <a:extLst>
              <a:ext uri="{FF2B5EF4-FFF2-40B4-BE49-F238E27FC236}">
                <a16:creationId xmlns:a16="http://schemas.microsoft.com/office/drawing/2014/main" id="{23ACBE7A-7EAD-448B-811F-F3E2BF6AD7B5}"/>
              </a:ext>
            </a:extLst>
          </p:cNvPr>
          <p:cNvSpPr>
            <a:spLocks noEditPoints="1"/>
          </p:cNvSpPr>
          <p:nvPr/>
        </p:nvSpPr>
        <p:spPr bwMode="auto">
          <a:xfrm>
            <a:off x="5040743" y="2568706"/>
            <a:ext cx="335733" cy="235452"/>
          </a:xfrm>
          <a:custGeom>
            <a:avLst/>
            <a:gdLst>
              <a:gd name="T0" fmla="*/ 1182 w 4436"/>
              <a:gd name="T1" fmla="*/ 1064 h 3111"/>
              <a:gd name="T2" fmla="*/ 1302 w 4436"/>
              <a:gd name="T3" fmla="*/ 1351 h 3111"/>
              <a:gd name="T4" fmla="*/ 1236 w 4436"/>
              <a:gd name="T5" fmla="*/ 1649 h 3111"/>
              <a:gd name="T6" fmla="*/ 976 w 4436"/>
              <a:gd name="T7" fmla="*/ 1793 h 3111"/>
              <a:gd name="T8" fmla="*/ 702 w 4436"/>
              <a:gd name="T9" fmla="*/ 1633 h 3111"/>
              <a:gd name="T10" fmla="*/ 611 w 4436"/>
              <a:gd name="T11" fmla="*/ 1300 h 3111"/>
              <a:gd name="T12" fmla="*/ 744 w 4436"/>
              <a:gd name="T13" fmla="*/ 1027 h 3111"/>
              <a:gd name="T14" fmla="*/ 3564 w 4436"/>
              <a:gd name="T15" fmla="*/ 958 h 3111"/>
              <a:gd name="T16" fmla="*/ 3798 w 4436"/>
              <a:gd name="T17" fmla="*/ 1113 h 3111"/>
              <a:gd name="T18" fmla="*/ 3851 w 4436"/>
              <a:gd name="T19" fmla="*/ 1396 h 3111"/>
              <a:gd name="T20" fmla="*/ 3749 w 4436"/>
              <a:gd name="T21" fmla="*/ 1671 h 3111"/>
              <a:gd name="T22" fmla="*/ 3520 w 4436"/>
              <a:gd name="T23" fmla="*/ 1795 h 3111"/>
              <a:gd name="T24" fmla="*/ 3235 w 4436"/>
              <a:gd name="T25" fmla="*/ 1644 h 3111"/>
              <a:gd name="T26" fmla="*/ 3167 w 4436"/>
              <a:gd name="T27" fmla="*/ 1302 h 3111"/>
              <a:gd name="T28" fmla="*/ 3325 w 4436"/>
              <a:gd name="T29" fmla="*/ 1027 h 3111"/>
              <a:gd name="T30" fmla="*/ 2318 w 4436"/>
              <a:gd name="T31" fmla="*/ 2 h 3111"/>
              <a:gd name="T32" fmla="*/ 2613 w 4436"/>
              <a:gd name="T33" fmla="*/ 102 h 3111"/>
              <a:gd name="T34" fmla="*/ 2871 w 4436"/>
              <a:gd name="T35" fmla="*/ 233 h 3111"/>
              <a:gd name="T36" fmla="*/ 3215 w 4436"/>
              <a:gd name="T37" fmla="*/ 218 h 3111"/>
              <a:gd name="T38" fmla="*/ 3642 w 4436"/>
              <a:gd name="T39" fmla="*/ 153 h 3111"/>
              <a:gd name="T40" fmla="*/ 4082 w 4436"/>
              <a:gd name="T41" fmla="*/ 240 h 3111"/>
              <a:gd name="T42" fmla="*/ 4364 w 4436"/>
              <a:gd name="T43" fmla="*/ 467 h 3111"/>
              <a:gd name="T44" fmla="*/ 4418 w 4436"/>
              <a:gd name="T45" fmla="*/ 884 h 3111"/>
              <a:gd name="T46" fmla="*/ 4222 w 4436"/>
              <a:gd name="T47" fmla="*/ 1284 h 3111"/>
              <a:gd name="T48" fmla="*/ 3955 w 4436"/>
              <a:gd name="T49" fmla="*/ 1565 h 3111"/>
              <a:gd name="T50" fmla="*/ 3944 w 4436"/>
              <a:gd name="T51" fmla="*/ 1400 h 3111"/>
              <a:gd name="T52" fmla="*/ 3880 w 4436"/>
              <a:gd name="T53" fmla="*/ 1027 h 3111"/>
              <a:gd name="T54" fmla="*/ 4071 w 4436"/>
              <a:gd name="T55" fmla="*/ 1022 h 3111"/>
              <a:gd name="T56" fmla="*/ 4236 w 4436"/>
              <a:gd name="T57" fmla="*/ 831 h 3111"/>
              <a:gd name="T58" fmla="*/ 4167 w 4436"/>
              <a:gd name="T59" fmla="*/ 562 h 3111"/>
              <a:gd name="T60" fmla="*/ 3938 w 4436"/>
              <a:gd name="T61" fmla="*/ 438 h 3111"/>
              <a:gd name="T62" fmla="*/ 3584 w 4436"/>
              <a:gd name="T63" fmla="*/ 431 h 3111"/>
              <a:gd name="T64" fmla="*/ 3165 w 4436"/>
              <a:gd name="T65" fmla="*/ 582 h 3111"/>
              <a:gd name="T66" fmla="*/ 2933 w 4436"/>
              <a:gd name="T67" fmla="*/ 918 h 3111"/>
              <a:gd name="T68" fmla="*/ 2865 w 4436"/>
              <a:gd name="T69" fmla="*/ 1396 h 3111"/>
              <a:gd name="T70" fmla="*/ 2738 w 4436"/>
              <a:gd name="T71" fmla="*/ 1847 h 3111"/>
              <a:gd name="T72" fmla="*/ 2513 w 4436"/>
              <a:gd name="T73" fmla="*/ 2264 h 3111"/>
              <a:gd name="T74" fmla="*/ 2347 w 4436"/>
              <a:gd name="T75" fmla="*/ 2738 h 3111"/>
              <a:gd name="T76" fmla="*/ 2309 w 4436"/>
              <a:gd name="T77" fmla="*/ 3084 h 3111"/>
              <a:gd name="T78" fmla="*/ 2198 w 4436"/>
              <a:gd name="T79" fmla="*/ 3104 h 3111"/>
              <a:gd name="T80" fmla="*/ 2155 w 4436"/>
              <a:gd name="T81" fmla="*/ 2942 h 3111"/>
              <a:gd name="T82" fmla="*/ 2029 w 4436"/>
              <a:gd name="T83" fmla="*/ 2424 h 3111"/>
              <a:gd name="T84" fmla="*/ 1798 w 4436"/>
              <a:gd name="T85" fmla="*/ 2005 h 3111"/>
              <a:gd name="T86" fmla="*/ 1615 w 4436"/>
              <a:gd name="T87" fmla="*/ 1584 h 3111"/>
              <a:gd name="T88" fmla="*/ 1542 w 4436"/>
              <a:gd name="T89" fmla="*/ 1105 h 3111"/>
              <a:gd name="T90" fmla="*/ 1407 w 4436"/>
              <a:gd name="T91" fmla="*/ 691 h 3111"/>
              <a:gd name="T92" fmla="*/ 1093 w 4436"/>
              <a:gd name="T93" fmla="*/ 475 h 3111"/>
              <a:gd name="T94" fmla="*/ 640 w 4436"/>
              <a:gd name="T95" fmla="*/ 424 h 3111"/>
              <a:gd name="T96" fmla="*/ 360 w 4436"/>
              <a:gd name="T97" fmla="*/ 509 h 3111"/>
              <a:gd name="T98" fmla="*/ 191 w 4436"/>
              <a:gd name="T99" fmla="*/ 715 h 3111"/>
              <a:gd name="T100" fmla="*/ 260 w 4436"/>
              <a:gd name="T101" fmla="*/ 965 h 3111"/>
              <a:gd name="T102" fmla="*/ 451 w 4436"/>
              <a:gd name="T103" fmla="*/ 1044 h 3111"/>
              <a:gd name="T104" fmla="*/ 513 w 4436"/>
              <a:gd name="T105" fmla="*/ 1213 h 3111"/>
              <a:gd name="T106" fmla="*/ 547 w 4436"/>
              <a:gd name="T107" fmla="*/ 1607 h 3111"/>
              <a:gd name="T108" fmla="*/ 204 w 4436"/>
              <a:gd name="T109" fmla="*/ 1264 h 3111"/>
              <a:gd name="T110" fmla="*/ 16 w 4436"/>
              <a:gd name="T111" fmla="*/ 889 h 3111"/>
              <a:gd name="T112" fmla="*/ 69 w 4436"/>
              <a:gd name="T113" fmla="*/ 493 h 3111"/>
              <a:gd name="T114" fmla="*/ 371 w 4436"/>
              <a:gd name="T115" fmla="*/ 240 h 3111"/>
              <a:gd name="T116" fmla="*/ 815 w 4436"/>
              <a:gd name="T117" fmla="*/ 145 h 3111"/>
              <a:gd name="T118" fmla="*/ 1333 w 4436"/>
              <a:gd name="T119" fmla="*/ 215 h 3111"/>
              <a:gd name="T120" fmla="*/ 1669 w 4436"/>
              <a:gd name="T121" fmla="*/ 235 h 3111"/>
              <a:gd name="T122" fmla="*/ 1876 w 4436"/>
              <a:gd name="T123" fmla="*/ 115 h 3111"/>
              <a:gd name="T124" fmla="*/ 2125 w 4436"/>
              <a:gd name="T125" fmla="*/ 9 h 31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436" h="3111">
                <a:moveTo>
                  <a:pt x="951" y="956"/>
                </a:moveTo>
                <a:lnTo>
                  <a:pt x="1005" y="964"/>
                </a:lnTo>
                <a:lnTo>
                  <a:pt x="1056" y="978"/>
                </a:lnTo>
                <a:lnTo>
                  <a:pt x="1104" y="1002"/>
                </a:lnTo>
                <a:lnTo>
                  <a:pt x="1144" y="1029"/>
                </a:lnTo>
                <a:lnTo>
                  <a:pt x="1182" y="1064"/>
                </a:lnTo>
                <a:lnTo>
                  <a:pt x="1213" y="1104"/>
                </a:lnTo>
                <a:lnTo>
                  <a:pt x="1240" y="1147"/>
                </a:lnTo>
                <a:lnTo>
                  <a:pt x="1264" y="1196"/>
                </a:lnTo>
                <a:lnTo>
                  <a:pt x="1282" y="1245"/>
                </a:lnTo>
                <a:lnTo>
                  <a:pt x="1295" y="1298"/>
                </a:lnTo>
                <a:lnTo>
                  <a:pt x="1302" y="1351"/>
                </a:lnTo>
                <a:lnTo>
                  <a:pt x="1304" y="1404"/>
                </a:lnTo>
                <a:lnTo>
                  <a:pt x="1302" y="1458"/>
                </a:lnTo>
                <a:lnTo>
                  <a:pt x="1293" y="1509"/>
                </a:lnTo>
                <a:lnTo>
                  <a:pt x="1280" y="1560"/>
                </a:lnTo>
                <a:lnTo>
                  <a:pt x="1262" y="1605"/>
                </a:lnTo>
                <a:lnTo>
                  <a:pt x="1236" y="1649"/>
                </a:lnTo>
                <a:lnTo>
                  <a:pt x="1207" y="1689"/>
                </a:lnTo>
                <a:lnTo>
                  <a:pt x="1173" y="1724"/>
                </a:lnTo>
                <a:lnTo>
                  <a:pt x="1131" y="1751"/>
                </a:lnTo>
                <a:lnTo>
                  <a:pt x="1084" y="1773"/>
                </a:lnTo>
                <a:lnTo>
                  <a:pt x="1033" y="1787"/>
                </a:lnTo>
                <a:lnTo>
                  <a:pt x="976" y="1793"/>
                </a:lnTo>
                <a:lnTo>
                  <a:pt x="922" y="1785"/>
                </a:lnTo>
                <a:lnTo>
                  <a:pt x="871" y="1771"/>
                </a:lnTo>
                <a:lnTo>
                  <a:pt x="822" y="1747"/>
                </a:lnTo>
                <a:lnTo>
                  <a:pt x="778" y="1715"/>
                </a:lnTo>
                <a:lnTo>
                  <a:pt x="738" y="1676"/>
                </a:lnTo>
                <a:lnTo>
                  <a:pt x="702" y="1633"/>
                </a:lnTo>
                <a:lnTo>
                  <a:pt x="671" y="1584"/>
                </a:lnTo>
                <a:lnTo>
                  <a:pt x="645" y="1531"/>
                </a:lnTo>
                <a:lnTo>
                  <a:pt x="627" y="1475"/>
                </a:lnTo>
                <a:lnTo>
                  <a:pt x="615" y="1418"/>
                </a:lnTo>
                <a:lnTo>
                  <a:pt x="609" y="1360"/>
                </a:lnTo>
                <a:lnTo>
                  <a:pt x="611" y="1300"/>
                </a:lnTo>
                <a:lnTo>
                  <a:pt x="620" y="1244"/>
                </a:lnTo>
                <a:lnTo>
                  <a:pt x="636" y="1185"/>
                </a:lnTo>
                <a:lnTo>
                  <a:pt x="656" y="1135"/>
                </a:lnTo>
                <a:lnTo>
                  <a:pt x="680" y="1093"/>
                </a:lnTo>
                <a:lnTo>
                  <a:pt x="709" y="1056"/>
                </a:lnTo>
                <a:lnTo>
                  <a:pt x="744" y="1027"/>
                </a:lnTo>
                <a:lnTo>
                  <a:pt x="785" y="1002"/>
                </a:lnTo>
                <a:lnTo>
                  <a:pt x="835" y="978"/>
                </a:lnTo>
                <a:lnTo>
                  <a:pt x="893" y="960"/>
                </a:lnTo>
                <a:lnTo>
                  <a:pt x="951" y="956"/>
                </a:lnTo>
                <a:close/>
                <a:moveTo>
                  <a:pt x="3504" y="955"/>
                </a:moveTo>
                <a:lnTo>
                  <a:pt x="3564" y="958"/>
                </a:lnTo>
                <a:lnTo>
                  <a:pt x="3616" y="969"/>
                </a:lnTo>
                <a:lnTo>
                  <a:pt x="3664" y="987"/>
                </a:lnTo>
                <a:lnTo>
                  <a:pt x="3705" y="1011"/>
                </a:lnTo>
                <a:lnTo>
                  <a:pt x="3742" y="1040"/>
                </a:lnTo>
                <a:lnTo>
                  <a:pt x="3773" y="1075"/>
                </a:lnTo>
                <a:lnTo>
                  <a:pt x="3798" y="1113"/>
                </a:lnTo>
                <a:lnTo>
                  <a:pt x="3818" y="1155"/>
                </a:lnTo>
                <a:lnTo>
                  <a:pt x="3835" y="1200"/>
                </a:lnTo>
                <a:lnTo>
                  <a:pt x="3845" y="1247"/>
                </a:lnTo>
                <a:lnTo>
                  <a:pt x="3853" y="1296"/>
                </a:lnTo>
                <a:lnTo>
                  <a:pt x="3853" y="1347"/>
                </a:lnTo>
                <a:lnTo>
                  <a:pt x="3851" y="1396"/>
                </a:lnTo>
                <a:lnTo>
                  <a:pt x="3844" y="1447"/>
                </a:lnTo>
                <a:lnTo>
                  <a:pt x="3833" y="1496"/>
                </a:lnTo>
                <a:lnTo>
                  <a:pt x="3818" y="1544"/>
                </a:lnTo>
                <a:lnTo>
                  <a:pt x="3798" y="1589"/>
                </a:lnTo>
                <a:lnTo>
                  <a:pt x="3775" y="1633"/>
                </a:lnTo>
                <a:lnTo>
                  <a:pt x="3749" y="1671"/>
                </a:lnTo>
                <a:lnTo>
                  <a:pt x="3718" y="1705"/>
                </a:lnTo>
                <a:lnTo>
                  <a:pt x="3685" y="1736"/>
                </a:lnTo>
                <a:lnTo>
                  <a:pt x="3649" y="1760"/>
                </a:lnTo>
                <a:lnTo>
                  <a:pt x="3609" y="1778"/>
                </a:lnTo>
                <a:lnTo>
                  <a:pt x="3565" y="1791"/>
                </a:lnTo>
                <a:lnTo>
                  <a:pt x="3520" y="1795"/>
                </a:lnTo>
                <a:lnTo>
                  <a:pt x="3473" y="1791"/>
                </a:lnTo>
                <a:lnTo>
                  <a:pt x="3413" y="1776"/>
                </a:lnTo>
                <a:lnTo>
                  <a:pt x="3360" y="1755"/>
                </a:lnTo>
                <a:lnTo>
                  <a:pt x="3313" y="1724"/>
                </a:lnTo>
                <a:lnTo>
                  <a:pt x="3271" y="1687"/>
                </a:lnTo>
                <a:lnTo>
                  <a:pt x="3235" y="1644"/>
                </a:lnTo>
                <a:lnTo>
                  <a:pt x="3205" y="1596"/>
                </a:lnTo>
                <a:lnTo>
                  <a:pt x="3184" y="1544"/>
                </a:lnTo>
                <a:lnTo>
                  <a:pt x="3169" y="1487"/>
                </a:lnTo>
                <a:lnTo>
                  <a:pt x="3160" y="1427"/>
                </a:lnTo>
                <a:lnTo>
                  <a:pt x="3160" y="1365"/>
                </a:lnTo>
                <a:lnTo>
                  <a:pt x="3167" y="1302"/>
                </a:lnTo>
                <a:lnTo>
                  <a:pt x="3184" y="1238"/>
                </a:lnTo>
                <a:lnTo>
                  <a:pt x="3207" y="1175"/>
                </a:lnTo>
                <a:lnTo>
                  <a:pt x="3233" y="1127"/>
                </a:lnTo>
                <a:lnTo>
                  <a:pt x="3260" y="1087"/>
                </a:lnTo>
                <a:lnTo>
                  <a:pt x="3291" y="1053"/>
                </a:lnTo>
                <a:lnTo>
                  <a:pt x="3325" y="1027"/>
                </a:lnTo>
                <a:lnTo>
                  <a:pt x="3362" y="1004"/>
                </a:lnTo>
                <a:lnTo>
                  <a:pt x="3405" y="985"/>
                </a:lnTo>
                <a:lnTo>
                  <a:pt x="3451" y="969"/>
                </a:lnTo>
                <a:lnTo>
                  <a:pt x="3504" y="955"/>
                </a:lnTo>
                <a:close/>
                <a:moveTo>
                  <a:pt x="2253" y="0"/>
                </a:moveTo>
                <a:lnTo>
                  <a:pt x="2318" y="2"/>
                </a:lnTo>
                <a:lnTo>
                  <a:pt x="2378" y="9"/>
                </a:lnTo>
                <a:lnTo>
                  <a:pt x="2433" y="22"/>
                </a:lnTo>
                <a:lnTo>
                  <a:pt x="2482" y="38"/>
                </a:lnTo>
                <a:lnTo>
                  <a:pt x="2529" y="58"/>
                </a:lnTo>
                <a:lnTo>
                  <a:pt x="2571" y="80"/>
                </a:lnTo>
                <a:lnTo>
                  <a:pt x="2613" y="102"/>
                </a:lnTo>
                <a:lnTo>
                  <a:pt x="2653" y="127"/>
                </a:lnTo>
                <a:lnTo>
                  <a:pt x="2693" y="151"/>
                </a:lnTo>
                <a:lnTo>
                  <a:pt x="2735" y="175"/>
                </a:lnTo>
                <a:lnTo>
                  <a:pt x="2776" y="196"/>
                </a:lnTo>
                <a:lnTo>
                  <a:pt x="2822" y="216"/>
                </a:lnTo>
                <a:lnTo>
                  <a:pt x="2871" y="233"/>
                </a:lnTo>
                <a:lnTo>
                  <a:pt x="2924" y="247"/>
                </a:lnTo>
                <a:lnTo>
                  <a:pt x="2982" y="255"/>
                </a:lnTo>
                <a:lnTo>
                  <a:pt x="3042" y="253"/>
                </a:lnTo>
                <a:lnTo>
                  <a:pt x="3100" y="245"/>
                </a:lnTo>
                <a:lnTo>
                  <a:pt x="3158" y="233"/>
                </a:lnTo>
                <a:lnTo>
                  <a:pt x="3215" y="218"/>
                </a:lnTo>
                <a:lnTo>
                  <a:pt x="3267" y="204"/>
                </a:lnTo>
                <a:lnTo>
                  <a:pt x="3316" y="191"/>
                </a:lnTo>
                <a:lnTo>
                  <a:pt x="3393" y="175"/>
                </a:lnTo>
                <a:lnTo>
                  <a:pt x="3473" y="162"/>
                </a:lnTo>
                <a:lnTo>
                  <a:pt x="3556" y="155"/>
                </a:lnTo>
                <a:lnTo>
                  <a:pt x="3642" y="153"/>
                </a:lnTo>
                <a:lnTo>
                  <a:pt x="3727" y="156"/>
                </a:lnTo>
                <a:lnTo>
                  <a:pt x="3809" y="164"/>
                </a:lnTo>
                <a:lnTo>
                  <a:pt x="3887" y="176"/>
                </a:lnTo>
                <a:lnTo>
                  <a:pt x="3960" y="195"/>
                </a:lnTo>
                <a:lnTo>
                  <a:pt x="4022" y="216"/>
                </a:lnTo>
                <a:lnTo>
                  <a:pt x="4082" y="240"/>
                </a:lnTo>
                <a:lnTo>
                  <a:pt x="4138" y="269"/>
                </a:lnTo>
                <a:lnTo>
                  <a:pt x="4193" y="300"/>
                </a:lnTo>
                <a:lnTo>
                  <a:pt x="4244" y="335"/>
                </a:lnTo>
                <a:lnTo>
                  <a:pt x="4289" y="375"/>
                </a:lnTo>
                <a:lnTo>
                  <a:pt x="4329" y="418"/>
                </a:lnTo>
                <a:lnTo>
                  <a:pt x="4364" y="467"/>
                </a:lnTo>
                <a:lnTo>
                  <a:pt x="4398" y="533"/>
                </a:lnTo>
                <a:lnTo>
                  <a:pt x="4420" y="602"/>
                </a:lnTo>
                <a:lnTo>
                  <a:pt x="4433" y="671"/>
                </a:lnTo>
                <a:lnTo>
                  <a:pt x="4436" y="742"/>
                </a:lnTo>
                <a:lnTo>
                  <a:pt x="4431" y="813"/>
                </a:lnTo>
                <a:lnTo>
                  <a:pt x="4418" y="884"/>
                </a:lnTo>
                <a:lnTo>
                  <a:pt x="4398" y="955"/>
                </a:lnTo>
                <a:lnTo>
                  <a:pt x="4371" y="1024"/>
                </a:lnTo>
                <a:lnTo>
                  <a:pt x="4340" y="1091"/>
                </a:lnTo>
                <a:lnTo>
                  <a:pt x="4304" y="1158"/>
                </a:lnTo>
                <a:lnTo>
                  <a:pt x="4265" y="1222"/>
                </a:lnTo>
                <a:lnTo>
                  <a:pt x="4222" y="1284"/>
                </a:lnTo>
                <a:lnTo>
                  <a:pt x="4178" y="1342"/>
                </a:lnTo>
                <a:lnTo>
                  <a:pt x="4133" y="1396"/>
                </a:lnTo>
                <a:lnTo>
                  <a:pt x="4087" y="1445"/>
                </a:lnTo>
                <a:lnTo>
                  <a:pt x="4042" y="1491"/>
                </a:lnTo>
                <a:lnTo>
                  <a:pt x="3996" y="1531"/>
                </a:lnTo>
                <a:lnTo>
                  <a:pt x="3955" y="1565"/>
                </a:lnTo>
                <a:lnTo>
                  <a:pt x="3916" y="1595"/>
                </a:lnTo>
                <a:lnTo>
                  <a:pt x="3904" y="1595"/>
                </a:lnTo>
                <a:lnTo>
                  <a:pt x="3904" y="1591"/>
                </a:lnTo>
                <a:lnTo>
                  <a:pt x="3924" y="1531"/>
                </a:lnTo>
                <a:lnTo>
                  <a:pt x="3936" y="1467"/>
                </a:lnTo>
                <a:lnTo>
                  <a:pt x="3944" y="1400"/>
                </a:lnTo>
                <a:lnTo>
                  <a:pt x="3944" y="1333"/>
                </a:lnTo>
                <a:lnTo>
                  <a:pt x="3940" y="1265"/>
                </a:lnTo>
                <a:lnTo>
                  <a:pt x="3933" y="1200"/>
                </a:lnTo>
                <a:lnTo>
                  <a:pt x="3918" y="1138"/>
                </a:lnTo>
                <a:lnTo>
                  <a:pt x="3902" y="1080"/>
                </a:lnTo>
                <a:lnTo>
                  <a:pt x="3880" y="1027"/>
                </a:lnTo>
                <a:lnTo>
                  <a:pt x="3880" y="1024"/>
                </a:lnTo>
                <a:lnTo>
                  <a:pt x="3916" y="1025"/>
                </a:lnTo>
                <a:lnTo>
                  <a:pt x="3955" y="1027"/>
                </a:lnTo>
                <a:lnTo>
                  <a:pt x="3993" y="1027"/>
                </a:lnTo>
                <a:lnTo>
                  <a:pt x="4033" y="1025"/>
                </a:lnTo>
                <a:lnTo>
                  <a:pt x="4071" y="1022"/>
                </a:lnTo>
                <a:lnTo>
                  <a:pt x="4107" y="1016"/>
                </a:lnTo>
                <a:lnTo>
                  <a:pt x="4140" y="1005"/>
                </a:lnTo>
                <a:lnTo>
                  <a:pt x="4171" y="993"/>
                </a:lnTo>
                <a:lnTo>
                  <a:pt x="4195" y="976"/>
                </a:lnTo>
                <a:lnTo>
                  <a:pt x="4213" y="955"/>
                </a:lnTo>
                <a:lnTo>
                  <a:pt x="4236" y="831"/>
                </a:lnTo>
                <a:lnTo>
                  <a:pt x="4242" y="775"/>
                </a:lnTo>
                <a:lnTo>
                  <a:pt x="4240" y="724"/>
                </a:lnTo>
                <a:lnTo>
                  <a:pt x="4231" y="676"/>
                </a:lnTo>
                <a:lnTo>
                  <a:pt x="4215" y="635"/>
                </a:lnTo>
                <a:lnTo>
                  <a:pt x="4193" y="596"/>
                </a:lnTo>
                <a:lnTo>
                  <a:pt x="4167" y="562"/>
                </a:lnTo>
                <a:lnTo>
                  <a:pt x="4136" y="533"/>
                </a:lnTo>
                <a:lnTo>
                  <a:pt x="4102" y="505"/>
                </a:lnTo>
                <a:lnTo>
                  <a:pt x="4065" y="484"/>
                </a:lnTo>
                <a:lnTo>
                  <a:pt x="4027" y="465"/>
                </a:lnTo>
                <a:lnTo>
                  <a:pt x="3987" y="451"/>
                </a:lnTo>
                <a:lnTo>
                  <a:pt x="3938" y="438"/>
                </a:lnTo>
                <a:lnTo>
                  <a:pt x="3884" y="427"/>
                </a:lnTo>
                <a:lnTo>
                  <a:pt x="3824" y="422"/>
                </a:lnTo>
                <a:lnTo>
                  <a:pt x="3762" y="418"/>
                </a:lnTo>
                <a:lnTo>
                  <a:pt x="3700" y="418"/>
                </a:lnTo>
                <a:lnTo>
                  <a:pt x="3640" y="424"/>
                </a:lnTo>
                <a:lnTo>
                  <a:pt x="3584" y="431"/>
                </a:lnTo>
                <a:lnTo>
                  <a:pt x="3500" y="449"/>
                </a:lnTo>
                <a:lnTo>
                  <a:pt x="3424" y="467"/>
                </a:lnTo>
                <a:lnTo>
                  <a:pt x="3351" y="491"/>
                </a:lnTo>
                <a:lnTo>
                  <a:pt x="3284" y="516"/>
                </a:lnTo>
                <a:lnTo>
                  <a:pt x="3222" y="547"/>
                </a:lnTo>
                <a:lnTo>
                  <a:pt x="3165" y="582"/>
                </a:lnTo>
                <a:lnTo>
                  <a:pt x="3113" y="622"/>
                </a:lnTo>
                <a:lnTo>
                  <a:pt x="3067" y="669"/>
                </a:lnTo>
                <a:lnTo>
                  <a:pt x="3025" y="720"/>
                </a:lnTo>
                <a:lnTo>
                  <a:pt x="2989" y="780"/>
                </a:lnTo>
                <a:lnTo>
                  <a:pt x="2958" y="845"/>
                </a:lnTo>
                <a:lnTo>
                  <a:pt x="2933" y="918"/>
                </a:lnTo>
                <a:lnTo>
                  <a:pt x="2913" y="993"/>
                </a:lnTo>
                <a:lnTo>
                  <a:pt x="2900" y="1069"/>
                </a:lnTo>
                <a:lnTo>
                  <a:pt x="2889" y="1151"/>
                </a:lnTo>
                <a:lnTo>
                  <a:pt x="2882" y="1231"/>
                </a:lnTo>
                <a:lnTo>
                  <a:pt x="2875" y="1315"/>
                </a:lnTo>
                <a:lnTo>
                  <a:pt x="2865" y="1396"/>
                </a:lnTo>
                <a:lnTo>
                  <a:pt x="2856" y="1476"/>
                </a:lnTo>
                <a:lnTo>
                  <a:pt x="2844" y="1555"/>
                </a:lnTo>
                <a:lnTo>
                  <a:pt x="2827" y="1629"/>
                </a:lnTo>
                <a:lnTo>
                  <a:pt x="2804" y="1698"/>
                </a:lnTo>
                <a:lnTo>
                  <a:pt x="2773" y="1775"/>
                </a:lnTo>
                <a:lnTo>
                  <a:pt x="2738" y="1847"/>
                </a:lnTo>
                <a:lnTo>
                  <a:pt x="2702" y="1918"/>
                </a:lnTo>
                <a:lnTo>
                  <a:pt x="2664" y="1987"/>
                </a:lnTo>
                <a:lnTo>
                  <a:pt x="2625" y="2056"/>
                </a:lnTo>
                <a:lnTo>
                  <a:pt x="2587" y="2124"/>
                </a:lnTo>
                <a:lnTo>
                  <a:pt x="2549" y="2193"/>
                </a:lnTo>
                <a:lnTo>
                  <a:pt x="2513" y="2264"/>
                </a:lnTo>
                <a:lnTo>
                  <a:pt x="2476" y="2335"/>
                </a:lnTo>
                <a:lnTo>
                  <a:pt x="2444" y="2409"/>
                </a:lnTo>
                <a:lnTo>
                  <a:pt x="2415" y="2485"/>
                </a:lnTo>
                <a:lnTo>
                  <a:pt x="2387" y="2565"/>
                </a:lnTo>
                <a:lnTo>
                  <a:pt x="2365" y="2649"/>
                </a:lnTo>
                <a:lnTo>
                  <a:pt x="2347" y="2738"/>
                </a:lnTo>
                <a:lnTo>
                  <a:pt x="2336" y="2833"/>
                </a:lnTo>
                <a:lnTo>
                  <a:pt x="2331" y="2933"/>
                </a:lnTo>
                <a:lnTo>
                  <a:pt x="2333" y="3038"/>
                </a:lnTo>
                <a:lnTo>
                  <a:pt x="2324" y="3056"/>
                </a:lnTo>
                <a:lnTo>
                  <a:pt x="2316" y="3071"/>
                </a:lnTo>
                <a:lnTo>
                  <a:pt x="2309" y="3084"/>
                </a:lnTo>
                <a:lnTo>
                  <a:pt x="2300" y="3095"/>
                </a:lnTo>
                <a:lnTo>
                  <a:pt x="2287" y="3104"/>
                </a:lnTo>
                <a:lnTo>
                  <a:pt x="2269" y="3109"/>
                </a:lnTo>
                <a:lnTo>
                  <a:pt x="2244" y="3111"/>
                </a:lnTo>
                <a:lnTo>
                  <a:pt x="2218" y="3109"/>
                </a:lnTo>
                <a:lnTo>
                  <a:pt x="2198" y="3104"/>
                </a:lnTo>
                <a:lnTo>
                  <a:pt x="2184" y="3096"/>
                </a:lnTo>
                <a:lnTo>
                  <a:pt x="2173" y="3085"/>
                </a:lnTo>
                <a:lnTo>
                  <a:pt x="2165" y="3073"/>
                </a:lnTo>
                <a:lnTo>
                  <a:pt x="2160" y="3060"/>
                </a:lnTo>
                <a:lnTo>
                  <a:pt x="2156" y="3047"/>
                </a:lnTo>
                <a:lnTo>
                  <a:pt x="2155" y="2942"/>
                </a:lnTo>
                <a:lnTo>
                  <a:pt x="2147" y="2844"/>
                </a:lnTo>
                <a:lnTo>
                  <a:pt x="2133" y="2749"/>
                </a:lnTo>
                <a:lnTo>
                  <a:pt x="2115" y="2662"/>
                </a:lnTo>
                <a:lnTo>
                  <a:pt x="2089" y="2578"/>
                </a:lnTo>
                <a:lnTo>
                  <a:pt x="2062" y="2498"/>
                </a:lnTo>
                <a:lnTo>
                  <a:pt x="2029" y="2424"/>
                </a:lnTo>
                <a:lnTo>
                  <a:pt x="1995" y="2349"/>
                </a:lnTo>
                <a:lnTo>
                  <a:pt x="1956" y="2278"/>
                </a:lnTo>
                <a:lnTo>
                  <a:pt x="1918" y="2209"/>
                </a:lnTo>
                <a:lnTo>
                  <a:pt x="1878" y="2142"/>
                </a:lnTo>
                <a:lnTo>
                  <a:pt x="1838" y="2073"/>
                </a:lnTo>
                <a:lnTo>
                  <a:pt x="1798" y="2005"/>
                </a:lnTo>
                <a:lnTo>
                  <a:pt x="1760" y="1936"/>
                </a:lnTo>
                <a:lnTo>
                  <a:pt x="1724" y="1865"/>
                </a:lnTo>
                <a:lnTo>
                  <a:pt x="1687" y="1795"/>
                </a:lnTo>
                <a:lnTo>
                  <a:pt x="1656" y="1720"/>
                </a:lnTo>
                <a:lnTo>
                  <a:pt x="1633" y="1653"/>
                </a:lnTo>
                <a:lnTo>
                  <a:pt x="1615" y="1584"/>
                </a:lnTo>
                <a:lnTo>
                  <a:pt x="1600" y="1507"/>
                </a:lnTo>
                <a:lnTo>
                  <a:pt x="1587" y="1429"/>
                </a:lnTo>
                <a:lnTo>
                  <a:pt x="1575" y="1349"/>
                </a:lnTo>
                <a:lnTo>
                  <a:pt x="1565" y="1267"/>
                </a:lnTo>
                <a:lnTo>
                  <a:pt x="1555" y="1185"/>
                </a:lnTo>
                <a:lnTo>
                  <a:pt x="1542" y="1105"/>
                </a:lnTo>
                <a:lnTo>
                  <a:pt x="1529" y="1025"/>
                </a:lnTo>
                <a:lnTo>
                  <a:pt x="1515" y="949"/>
                </a:lnTo>
                <a:lnTo>
                  <a:pt x="1495" y="876"/>
                </a:lnTo>
                <a:lnTo>
                  <a:pt x="1471" y="809"/>
                </a:lnTo>
                <a:lnTo>
                  <a:pt x="1442" y="745"/>
                </a:lnTo>
                <a:lnTo>
                  <a:pt x="1407" y="691"/>
                </a:lnTo>
                <a:lnTo>
                  <a:pt x="1369" y="644"/>
                </a:lnTo>
                <a:lnTo>
                  <a:pt x="1324" y="602"/>
                </a:lnTo>
                <a:lnTo>
                  <a:pt x="1273" y="562"/>
                </a:lnTo>
                <a:lnTo>
                  <a:pt x="1216" y="529"/>
                </a:lnTo>
                <a:lnTo>
                  <a:pt x="1156" y="500"/>
                </a:lnTo>
                <a:lnTo>
                  <a:pt x="1093" y="475"/>
                </a:lnTo>
                <a:lnTo>
                  <a:pt x="1025" y="453"/>
                </a:lnTo>
                <a:lnTo>
                  <a:pt x="956" y="435"/>
                </a:lnTo>
                <a:lnTo>
                  <a:pt x="800" y="424"/>
                </a:lnTo>
                <a:lnTo>
                  <a:pt x="749" y="418"/>
                </a:lnTo>
                <a:lnTo>
                  <a:pt x="695" y="418"/>
                </a:lnTo>
                <a:lnTo>
                  <a:pt x="640" y="424"/>
                </a:lnTo>
                <a:lnTo>
                  <a:pt x="585" y="433"/>
                </a:lnTo>
                <a:lnTo>
                  <a:pt x="536" y="444"/>
                </a:lnTo>
                <a:lnTo>
                  <a:pt x="493" y="455"/>
                </a:lnTo>
                <a:lnTo>
                  <a:pt x="447" y="471"/>
                </a:lnTo>
                <a:lnTo>
                  <a:pt x="402" y="489"/>
                </a:lnTo>
                <a:lnTo>
                  <a:pt x="360" y="509"/>
                </a:lnTo>
                <a:lnTo>
                  <a:pt x="320" y="535"/>
                </a:lnTo>
                <a:lnTo>
                  <a:pt x="284" y="562"/>
                </a:lnTo>
                <a:lnTo>
                  <a:pt x="251" y="595"/>
                </a:lnTo>
                <a:lnTo>
                  <a:pt x="224" y="631"/>
                </a:lnTo>
                <a:lnTo>
                  <a:pt x="204" y="671"/>
                </a:lnTo>
                <a:lnTo>
                  <a:pt x="191" y="715"/>
                </a:lnTo>
                <a:lnTo>
                  <a:pt x="187" y="760"/>
                </a:lnTo>
                <a:lnTo>
                  <a:pt x="191" y="805"/>
                </a:lnTo>
                <a:lnTo>
                  <a:pt x="202" y="849"/>
                </a:lnTo>
                <a:lnTo>
                  <a:pt x="216" y="893"/>
                </a:lnTo>
                <a:lnTo>
                  <a:pt x="236" y="931"/>
                </a:lnTo>
                <a:lnTo>
                  <a:pt x="260" y="965"/>
                </a:lnTo>
                <a:lnTo>
                  <a:pt x="285" y="996"/>
                </a:lnTo>
                <a:lnTo>
                  <a:pt x="313" y="1020"/>
                </a:lnTo>
                <a:lnTo>
                  <a:pt x="340" y="1035"/>
                </a:lnTo>
                <a:lnTo>
                  <a:pt x="378" y="1045"/>
                </a:lnTo>
                <a:lnTo>
                  <a:pt x="415" y="1047"/>
                </a:lnTo>
                <a:lnTo>
                  <a:pt x="451" y="1044"/>
                </a:lnTo>
                <a:lnTo>
                  <a:pt x="487" y="1036"/>
                </a:lnTo>
                <a:lnTo>
                  <a:pt x="522" y="1027"/>
                </a:lnTo>
                <a:lnTo>
                  <a:pt x="555" y="1018"/>
                </a:lnTo>
                <a:lnTo>
                  <a:pt x="587" y="1011"/>
                </a:lnTo>
                <a:lnTo>
                  <a:pt x="527" y="1147"/>
                </a:lnTo>
                <a:lnTo>
                  <a:pt x="513" y="1213"/>
                </a:lnTo>
                <a:lnTo>
                  <a:pt x="505" y="1280"/>
                </a:lnTo>
                <a:lnTo>
                  <a:pt x="505" y="1349"/>
                </a:lnTo>
                <a:lnTo>
                  <a:pt x="511" y="1416"/>
                </a:lnTo>
                <a:lnTo>
                  <a:pt x="520" y="1484"/>
                </a:lnTo>
                <a:lnTo>
                  <a:pt x="533" y="1547"/>
                </a:lnTo>
                <a:lnTo>
                  <a:pt x="547" y="1607"/>
                </a:lnTo>
                <a:lnTo>
                  <a:pt x="482" y="1560"/>
                </a:lnTo>
                <a:lnTo>
                  <a:pt x="420" y="1507"/>
                </a:lnTo>
                <a:lnTo>
                  <a:pt x="360" y="1451"/>
                </a:lnTo>
                <a:lnTo>
                  <a:pt x="305" y="1391"/>
                </a:lnTo>
                <a:lnTo>
                  <a:pt x="253" y="1327"/>
                </a:lnTo>
                <a:lnTo>
                  <a:pt x="204" y="1264"/>
                </a:lnTo>
                <a:lnTo>
                  <a:pt x="165" y="1209"/>
                </a:lnTo>
                <a:lnTo>
                  <a:pt x="129" y="1155"/>
                </a:lnTo>
                <a:lnTo>
                  <a:pt x="96" y="1095"/>
                </a:lnTo>
                <a:lnTo>
                  <a:pt x="65" y="1033"/>
                </a:lnTo>
                <a:lnTo>
                  <a:pt x="40" y="967"/>
                </a:lnTo>
                <a:lnTo>
                  <a:pt x="16" y="889"/>
                </a:lnTo>
                <a:lnTo>
                  <a:pt x="4" y="813"/>
                </a:lnTo>
                <a:lnTo>
                  <a:pt x="0" y="742"/>
                </a:lnTo>
                <a:lnTo>
                  <a:pt x="5" y="675"/>
                </a:lnTo>
                <a:lnTo>
                  <a:pt x="18" y="609"/>
                </a:lnTo>
                <a:lnTo>
                  <a:pt x="40" y="549"/>
                </a:lnTo>
                <a:lnTo>
                  <a:pt x="69" y="493"/>
                </a:lnTo>
                <a:lnTo>
                  <a:pt x="105" y="440"/>
                </a:lnTo>
                <a:lnTo>
                  <a:pt x="147" y="393"/>
                </a:lnTo>
                <a:lnTo>
                  <a:pt x="195" y="347"/>
                </a:lnTo>
                <a:lnTo>
                  <a:pt x="249" y="307"/>
                </a:lnTo>
                <a:lnTo>
                  <a:pt x="307" y="273"/>
                </a:lnTo>
                <a:lnTo>
                  <a:pt x="371" y="240"/>
                </a:lnTo>
                <a:lnTo>
                  <a:pt x="436" y="213"/>
                </a:lnTo>
                <a:lnTo>
                  <a:pt x="507" y="191"/>
                </a:lnTo>
                <a:lnTo>
                  <a:pt x="580" y="173"/>
                </a:lnTo>
                <a:lnTo>
                  <a:pt x="656" y="158"/>
                </a:lnTo>
                <a:lnTo>
                  <a:pt x="735" y="151"/>
                </a:lnTo>
                <a:lnTo>
                  <a:pt x="815" y="145"/>
                </a:lnTo>
                <a:lnTo>
                  <a:pt x="895" y="147"/>
                </a:lnTo>
                <a:lnTo>
                  <a:pt x="975" y="153"/>
                </a:lnTo>
                <a:lnTo>
                  <a:pt x="1056" y="164"/>
                </a:lnTo>
                <a:lnTo>
                  <a:pt x="1236" y="187"/>
                </a:lnTo>
                <a:lnTo>
                  <a:pt x="1282" y="200"/>
                </a:lnTo>
                <a:lnTo>
                  <a:pt x="1333" y="215"/>
                </a:lnTo>
                <a:lnTo>
                  <a:pt x="1385" y="231"/>
                </a:lnTo>
                <a:lnTo>
                  <a:pt x="1444" y="244"/>
                </a:lnTo>
                <a:lnTo>
                  <a:pt x="1502" y="253"/>
                </a:lnTo>
                <a:lnTo>
                  <a:pt x="1562" y="255"/>
                </a:lnTo>
                <a:lnTo>
                  <a:pt x="1624" y="247"/>
                </a:lnTo>
                <a:lnTo>
                  <a:pt x="1669" y="235"/>
                </a:lnTo>
                <a:lnTo>
                  <a:pt x="1709" y="220"/>
                </a:lnTo>
                <a:lnTo>
                  <a:pt x="1745" y="202"/>
                </a:lnTo>
                <a:lnTo>
                  <a:pt x="1780" y="182"/>
                </a:lnTo>
                <a:lnTo>
                  <a:pt x="1813" y="160"/>
                </a:lnTo>
                <a:lnTo>
                  <a:pt x="1844" y="136"/>
                </a:lnTo>
                <a:lnTo>
                  <a:pt x="1876" y="115"/>
                </a:lnTo>
                <a:lnTo>
                  <a:pt x="1909" y="93"/>
                </a:lnTo>
                <a:lnTo>
                  <a:pt x="1944" y="71"/>
                </a:lnTo>
                <a:lnTo>
                  <a:pt x="1982" y="51"/>
                </a:lnTo>
                <a:lnTo>
                  <a:pt x="2025" y="35"/>
                </a:lnTo>
                <a:lnTo>
                  <a:pt x="2073" y="20"/>
                </a:lnTo>
                <a:lnTo>
                  <a:pt x="2125" y="9"/>
                </a:lnTo>
                <a:lnTo>
                  <a:pt x="2185" y="2"/>
                </a:lnTo>
                <a:lnTo>
                  <a:pt x="2253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/>
          </a:p>
        </p:txBody>
      </p:sp>
      <p:sp>
        <p:nvSpPr>
          <p:cNvPr id="41" name="Freeform 18">
            <a:extLst>
              <a:ext uri="{FF2B5EF4-FFF2-40B4-BE49-F238E27FC236}">
                <a16:creationId xmlns:a16="http://schemas.microsoft.com/office/drawing/2014/main" id="{421E62C5-536C-4EC0-8F39-777195575A29}"/>
              </a:ext>
            </a:extLst>
          </p:cNvPr>
          <p:cNvSpPr>
            <a:spLocks noEditPoints="1"/>
          </p:cNvSpPr>
          <p:nvPr/>
        </p:nvSpPr>
        <p:spPr bwMode="auto">
          <a:xfrm>
            <a:off x="7155469" y="518279"/>
            <a:ext cx="236966" cy="288133"/>
          </a:xfrm>
          <a:custGeom>
            <a:avLst/>
            <a:gdLst>
              <a:gd name="T0" fmla="*/ 1033 w 2487"/>
              <a:gd name="T1" fmla="*/ 2647 h 3024"/>
              <a:gd name="T2" fmla="*/ 1169 w 2487"/>
              <a:gd name="T3" fmla="*/ 2318 h 3024"/>
              <a:gd name="T4" fmla="*/ 1260 w 2487"/>
              <a:gd name="T5" fmla="*/ 2242 h 3024"/>
              <a:gd name="T6" fmla="*/ 1367 w 2487"/>
              <a:gd name="T7" fmla="*/ 2700 h 3024"/>
              <a:gd name="T8" fmla="*/ 1462 w 2487"/>
              <a:gd name="T9" fmla="*/ 2265 h 3024"/>
              <a:gd name="T10" fmla="*/ 1118 w 2487"/>
              <a:gd name="T11" fmla="*/ 1982 h 3024"/>
              <a:gd name="T12" fmla="*/ 1140 w 2487"/>
              <a:gd name="T13" fmla="*/ 2189 h 3024"/>
              <a:gd name="T14" fmla="*/ 1475 w 2487"/>
              <a:gd name="T15" fmla="*/ 2080 h 3024"/>
              <a:gd name="T16" fmla="*/ 1698 w 2487"/>
              <a:gd name="T17" fmla="*/ 1654 h 3024"/>
              <a:gd name="T18" fmla="*/ 1509 w 2487"/>
              <a:gd name="T19" fmla="*/ 1891 h 3024"/>
              <a:gd name="T20" fmla="*/ 1675 w 2487"/>
              <a:gd name="T21" fmla="*/ 1876 h 3024"/>
              <a:gd name="T22" fmla="*/ 1787 w 2487"/>
              <a:gd name="T23" fmla="*/ 1649 h 3024"/>
              <a:gd name="T24" fmla="*/ 1784 w 2487"/>
              <a:gd name="T25" fmla="*/ 1573 h 3024"/>
              <a:gd name="T26" fmla="*/ 1896 w 2487"/>
              <a:gd name="T27" fmla="*/ 1634 h 3024"/>
              <a:gd name="T28" fmla="*/ 1971 w 2487"/>
              <a:gd name="T29" fmla="*/ 1433 h 3024"/>
              <a:gd name="T30" fmla="*/ 1380 w 2487"/>
              <a:gd name="T31" fmla="*/ 1365 h 3024"/>
              <a:gd name="T32" fmla="*/ 1335 w 2487"/>
              <a:gd name="T33" fmla="*/ 1805 h 3024"/>
              <a:gd name="T34" fmla="*/ 1289 w 2487"/>
              <a:gd name="T35" fmla="*/ 1393 h 3024"/>
              <a:gd name="T36" fmla="*/ 1171 w 2487"/>
              <a:gd name="T37" fmla="*/ 1469 h 3024"/>
              <a:gd name="T38" fmla="*/ 1149 w 2487"/>
              <a:gd name="T39" fmla="*/ 1791 h 3024"/>
              <a:gd name="T40" fmla="*/ 1038 w 2487"/>
              <a:gd name="T41" fmla="*/ 1416 h 3024"/>
              <a:gd name="T42" fmla="*/ 1033 w 2487"/>
              <a:gd name="T43" fmla="*/ 1638 h 3024"/>
              <a:gd name="T44" fmla="*/ 1047 w 2487"/>
              <a:gd name="T45" fmla="*/ 1831 h 3024"/>
              <a:gd name="T46" fmla="*/ 904 w 2487"/>
              <a:gd name="T47" fmla="*/ 1505 h 3024"/>
              <a:gd name="T48" fmla="*/ 945 w 2487"/>
              <a:gd name="T49" fmla="*/ 1756 h 3024"/>
              <a:gd name="T50" fmla="*/ 1316 w 2487"/>
              <a:gd name="T51" fmla="*/ 1891 h 3024"/>
              <a:gd name="T52" fmla="*/ 1480 w 2487"/>
              <a:gd name="T53" fmla="*/ 1520 h 3024"/>
              <a:gd name="T54" fmla="*/ 622 w 2487"/>
              <a:gd name="T55" fmla="*/ 1271 h 3024"/>
              <a:gd name="T56" fmla="*/ 831 w 2487"/>
              <a:gd name="T57" fmla="*/ 1405 h 3024"/>
              <a:gd name="T58" fmla="*/ 1925 w 2487"/>
              <a:gd name="T59" fmla="*/ 1156 h 3024"/>
              <a:gd name="T60" fmla="*/ 1987 w 2487"/>
              <a:gd name="T61" fmla="*/ 1218 h 3024"/>
              <a:gd name="T62" fmla="*/ 878 w 2487"/>
              <a:gd name="T63" fmla="*/ 1165 h 3024"/>
              <a:gd name="T64" fmla="*/ 929 w 2487"/>
              <a:gd name="T65" fmla="*/ 1384 h 3024"/>
              <a:gd name="T66" fmla="*/ 989 w 2487"/>
              <a:gd name="T67" fmla="*/ 1282 h 3024"/>
              <a:gd name="T68" fmla="*/ 913 w 2487"/>
              <a:gd name="T69" fmla="*/ 1064 h 3024"/>
              <a:gd name="T70" fmla="*/ 593 w 2487"/>
              <a:gd name="T71" fmla="*/ 1220 h 3024"/>
              <a:gd name="T72" fmla="*/ 1429 w 2487"/>
              <a:gd name="T73" fmla="*/ 976 h 3024"/>
              <a:gd name="T74" fmla="*/ 1387 w 2487"/>
              <a:gd name="T75" fmla="*/ 1276 h 3024"/>
              <a:gd name="T76" fmla="*/ 1518 w 2487"/>
              <a:gd name="T77" fmla="*/ 1231 h 3024"/>
              <a:gd name="T78" fmla="*/ 1556 w 2487"/>
              <a:gd name="T79" fmla="*/ 1002 h 3024"/>
              <a:gd name="T80" fmla="*/ 1142 w 2487"/>
              <a:gd name="T81" fmla="*/ 1094 h 3024"/>
              <a:gd name="T82" fmla="*/ 1165 w 2487"/>
              <a:gd name="T83" fmla="*/ 1298 h 3024"/>
              <a:gd name="T84" fmla="*/ 1222 w 2487"/>
              <a:gd name="T85" fmla="*/ 1136 h 3024"/>
              <a:gd name="T86" fmla="*/ 489 w 2487"/>
              <a:gd name="T87" fmla="*/ 916 h 3024"/>
              <a:gd name="T88" fmla="*/ 540 w 2487"/>
              <a:gd name="T89" fmla="*/ 902 h 3024"/>
              <a:gd name="T90" fmla="*/ 798 w 2487"/>
              <a:gd name="T91" fmla="*/ 938 h 3024"/>
              <a:gd name="T92" fmla="*/ 855 w 2487"/>
              <a:gd name="T93" fmla="*/ 927 h 3024"/>
              <a:gd name="T94" fmla="*/ 1491 w 2487"/>
              <a:gd name="T95" fmla="*/ 751 h 3024"/>
              <a:gd name="T96" fmla="*/ 1533 w 2487"/>
              <a:gd name="T97" fmla="*/ 840 h 3024"/>
              <a:gd name="T98" fmla="*/ 1125 w 2487"/>
              <a:gd name="T99" fmla="*/ 814 h 3024"/>
              <a:gd name="T100" fmla="*/ 1222 w 2487"/>
              <a:gd name="T101" fmla="*/ 898 h 3024"/>
              <a:gd name="T102" fmla="*/ 762 w 2487"/>
              <a:gd name="T103" fmla="*/ 596 h 3024"/>
              <a:gd name="T104" fmla="*/ 825 w 2487"/>
              <a:gd name="T105" fmla="*/ 734 h 3024"/>
              <a:gd name="T106" fmla="*/ 775 w 2487"/>
              <a:gd name="T107" fmla="*/ 604 h 3024"/>
              <a:gd name="T108" fmla="*/ 1475 w 2487"/>
              <a:gd name="T109" fmla="*/ 596 h 3024"/>
              <a:gd name="T110" fmla="*/ 1535 w 2487"/>
              <a:gd name="T111" fmla="*/ 433 h 3024"/>
              <a:gd name="T112" fmla="*/ 1120 w 2487"/>
              <a:gd name="T113" fmla="*/ 604 h 3024"/>
              <a:gd name="T114" fmla="*/ 2304 w 2487"/>
              <a:gd name="T115" fmla="*/ 173 h 3024"/>
              <a:gd name="T116" fmla="*/ 167 w 2487"/>
              <a:gd name="T117" fmla="*/ 2829 h 3024"/>
              <a:gd name="T118" fmla="*/ 95 w 2487"/>
              <a:gd name="T119" fmla="*/ 2914 h 3024"/>
              <a:gd name="T120" fmla="*/ 2367 w 2487"/>
              <a:gd name="T121" fmla="*/ 93 h 3024"/>
              <a:gd name="T122" fmla="*/ 2464 w 2487"/>
              <a:gd name="T123" fmla="*/ 3022 h 3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87" h="3024">
                <a:moveTo>
                  <a:pt x="1073" y="2245"/>
                </a:moveTo>
                <a:lnTo>
                  <a:pt x="1058" y="2260"/>
                </a:lnTo>
                <a:lnTo>
                  <a:pt x="1047" y="2285"/>
                </a:lnTo>
                <a:lnTo>
                  <a:pt x="1038" y="2316"/>
                </a:lnTo>
                <a:lnTo>
                  <a:pt x="1031" y="2353"/>
                </a:lnTo>
                <a:lnTo>
                  <a:pt x="1027" y="2394"/>
                </a:lnTo>
                <a:lnTo>
                  <a:pt x="1025" y="2438"/>
                </a:lnTo>
                <a:lnTo>
                  <a:pt x="1025" y="2484"/>
                </a:lnTo>
                <a:lnTo>
                  <a:pt x="1025" y="2527"/>
                </a:lnTo>
                <a:lnTo>
                  <a:pt x="1027" y="2571"/>
                </a:lnTo>
                <a:lnTo>
                  <a:pt x="1031" y="2611"/>
                </a:lnTo>
                <a:lnTo>
                  <a:pt x="1033" y="2647"/>
                </a:lnTo>
                <a:lnTo>
                  <a:pt x="1035" y="2676"/>
                </a:lnTo>
                <a:lnTo>
                  <a:pt x="1036" y="2698"/>
                </a:lnTo>
                <a:lnTo>
                  <a:pt x="1149" y="2702"/>
                </a:lnTo>
                <a:lnTo>
                  <a:pt x="1153" y="2671"/>
                </a:lnTo>
                <a:lnTo>
                  <a:pt x="1160" y="2634"/>
                </a:lnTo>
                <a:lnTo>
                  <a:pt x="1165" y="2593"/>
                </a:lnTo>
                <a:lnTo>
                  <a:pt x="1171" y="2547"/>
                </a:lnTo>
                <a:lnTo>
                  <a:pt x="1175" y="2500"/>
                </a:lnTo>
                <a:lnTo>
                  <a:pt x="1176" y="2451"/>
                </a:lnTo>
                <a:lnTo>
                  <a:pt x="1178" y="2404"/>
                </a:lnTo>
                <a:lnTo>
                  <a:pt x="1175" y="2360"/>
                </a:lnTo>
                <a:lnTo>
                  <a:pt x="1169" y="2318"/>
                </a:lnTo>
                <a:lnTo>
                  <a:pt x="1160" y="2284"/>
                </a:lnTo>
                <a:lnTo>
                  <a:pt x="1147" y="2256"/>
                </a:lnTo>
                <a:lnTo>
                  <a:pt x="1131" y="2253"/>
                </a:lnTo>
                <a:lnTo>
                  <a:pt x="1115" y="2249"/>
                </a:lnTo>
                <a:lnTo>
                  <a:pt x="1096" y="2245"/>
                </a:lnTo>
                <a:lnTo>
                  <a:pt x="1073" y="2245"/>
                </a:lnTo>
                <a:close/>
                <a:moveTo>
                  <a:pt x="1398" y="2191"/>
                </a:moveTo>
                <a:lnTo>
                  <a:pt x="1371" y="2202"/>
                </a:lnTo>
                <a:lnTo>
                  <a:pt x="1342" y="2211"/>
                </a:lnTo>
                <a:lnTo>
                  <a:pt x="1313" y="2220"/>
                </a:lnTo>
                <a:lnTo>
                  <a:pt x="1285" y="2229"/>
                </a:lnTo>
                <a:lnTo>
                  <a:pt x="1260" y="2242"/>
                </a:lnTo>
                <a:lnTo>
                  <a:pt x="1240" y="2260"/>
                </a:lnTo>
                <a:lnTo>
                  <a:pt x="1235" y="2298"/>
                </a:lnTo>
                <a:lnTo>
                  <a:pt x="1236" y="2338"/>
                </a:lnTo>
                <a:lnTo>
                  <a:pt x="1242" y="2382"/>
                </a:lnTo>
                <a:lnTo>
                  <a:pt x="1253" y="2427"/>
                </a:lnTo>
                <a:lnTo>
                  <a:pt x="1267" y="2473"/>
                </a:lnTo>
                <a:lnTo>
                  <a:pt x="1285" y="2518"/>
                </a:lnTo>
                <a:lnTo>
                  <a:pt x="1302" y="2562"/>
                </a:lnTo>
                <a:lnTo>
                  <a:pt x="1322" y="2604"/>
                </a:lnTo>
                <a:lnTo>
                  <a:pt x="1338" y="2640"/>
                </a:lnTo>
                <a:lnTo>
                  <a:pt x="1355" y="2673"/>
                </a:lnTo>
                <a:lnTo>
                  <a:pt x="1367" y="2700"/>
                </a:lnTo>
                <a:lnTo>
                  <a:pt x="1467" y="2689"/>
                </a:lnTo>
                <a:lnTo>
                  <a:pt x="1469" y="2678"/>
                </a:lnTo>
                <a:lnTo>
                  <a:pt x="1471" y="2656"/>
                </a:lnTo>
                <a:lnTo>
                  <a:pt x="1471" y="2625"/>
                </a:lnTo>
                <a:lnTo>
                  <a:pt x="1473" y="2587"/>
                </a:lnTo>
                <a:lnTo>
                  <a:pt x="1473" y="2544"/>
                </a:lnTo>
                <a:lnTo>
                  <a:pt x="1473" y="2496"/>
                </a:lnTo>
                <a:lnTo>
                  <a:pt x="1471" y="2447"/>
                </a:lnTo>
                <a:lnTo>
                  <a:pt x="1471" y="2396"/>
                </a:lnTo>
                <a:lnTo>
                  <a:pt x="1469" y="2349"/>
                </a:lnTo>
                <a:lnTo>
                  <a:pt x="1465" y="2305"/>
                </a:lnTo>
                <a:lnTo>
                  <a:pt x="1462" y="2265"/>
                </a:lnTo>
                <a:lnTo>
                  <a:pt x="1458" y="2234"/>
                </a:lnTo>
                <a:lnTo>
                  <a:pt x="1453" y="2213"/>
                </a:lnTo>
                <a:lnTo>
                  <a:pt x="1447" y="2202"/>
                </a:lnTo>
                <a:lnTo>
                  <a:pt x="1435" y="2194"/>
                </a:lnTo>
                <a:lnTo>
                  <a:pt x="1418" y="2191"/>
                </a:lnTo>
                <a:lnTo>
                  <a:pt x="1398" y="2191"/>
                </a:lnTo>
                <a:close/>
                <a:moveTo>
                  <a:pt x="1282" y="1953"/>
                </a:moveTo>
                <a:lnTo>
                  <a:pt x="1231" y="1954"/>
                </a:lnTo>
                <a:lnTo>
                  <a:pt x="1205" y="1960"/>
                </a:lnTo>
                <a:lnTo>
                  <a:pt x="1176" y="1965"/>
                </a:lnTo>
                <a:lnTo>
                  <a:pt x="1147" y="1973"/>
                </a:lnTo>
                <a:lnTo>
                  <a:pt x="1118" y="1982"/>
                </a:lnTo>
                <a:lnTo>
                  <a:pt x="1089" y="1993"/>
                </a:lnTo>
                <a:lnTo>
                  <a:pt x="1064" y="2005"/>
                </a:lnTo>
                <a:lnTo>
                  <a:pt x="1040" y="2020"/>
                </a:lnTo>
                <a:lnTo>
                  <a:pt x="1020" y="2040"/>
                </a:lnTo>
                <a:lnTo>
                  <a:pt x="1005" y="2062"/>
                </a:lnTo>
                <a:lnTo>
                  <a:pt x="995" y="2089"/>
                </a:lnTo>
                <a:lnTo>
                  <a:pt x="993" y="2120"/>
                </a:lnTo>
                <a:lnTo>
                  <a:pt x="1011" y="2144"/>
                </a:lnTo>
                <a:lnTo>
                  <a:pt x="1036" y="2162"/>
                </a:lnTo>
                <a:lnTo>
                  <a:pt x="1067" y="2174"/>
                </a:lnTo>
                <a:lnTo>
                  <a:pt x="1102" y="2184"/>
                </a:lnTo>
                <a:lnTo>
                  <a:pt x="1140" y="2189"/>
                </a:lnTo>
                <a:lnTo>
                  <a:pt x="1180" y="2189"/>
                </a:lnTo>
                <a:lnTo>
                  <a:pt x="1220" y="2187"/>
                </a:lnTo>
                <a:lnTo>
                  <a:pt x="1262" y="2182"/>
                </a:lnTo>
                <a:lnTo>
                  <a:pt x="1302" y="2174"/>
                </a:lnTo>
                <a:lnTo>
                  <a:pt x="1338" y="2165"/>
                </a:lnTo>
                <a:lnTo>
                  <a:pt x="1371" y="2153"/>
                </a:lnTo>
                <a:lnTo>
                  <a:pt x="1400" y="2140"/>
                </a:lnTo>
                <a:lnTo>
                  <a:pt x="1415" y="2133"/>
                </a:lnTo>
                <a:lnTo>
                  <a:pt x="1431" y="2122"/>
                </a:lnTo>
                <a:lnTo>
                  <a:pt x="1447" y="2111"/>
                </a:lnTo>
                <a:lnTo>
                  <a:pt x="1462" y="2096"/>
                </a:lnTo>
                <a:lnTo>
                  <a:pt x="1475" y="2080"/>
                </a:lnTo>
                <a:lnTo>
                  <a:pt x="1480" y="2064"/>
                </a:lnTo>
                <a:lnTo>
                  <a:pt x="1480" y="2045"/>
                </a:lnTo>
                <a:lnTo>
                  <a:pt x="1473" y="2024"/>
                </a:lnTo>
                <a:lnTo>
                  <a:pt x="1456" y="2002"/>
                </a:lnTo>
                <a:lnTo>
                  <a:pt x="1433" y="1982"/>
                </a:lnTo>
                <a:lnTo>
                  <a:pt x="1404" y="1969"/>
                </a:lnTo>
                <a:lnTo>
                  <a:pt x="1369" y="1958"/>
                </a:lnTo>
                <a:lnTo>
                  <a:pt x="1327" y="1953"/>
                </a:lnTo>
                <a:lnTo>
                  <a:pt x="1282" y="1953"/>
                </a:lnTo>
                <a:close/>
                <a:moveTo>
                  <a:pt x="1727" y="1634"/>
                </a:moveTo>
                <a:lnTo>
                  <a:pt x="1711" y="1642"/>
                </a:lnTo>
                <a:lnTo>
                  <a:pt x="1698" y="1654"/>
                </a:lnTo>
                <a:lnTo>
                  <a:pt x="1693" y="1669"/>
                </a:lnTo>
                <a:lnTo>
                  <a:pt x="1695" y="1685"/>
                </a:lnTo>
                <a:lnTo>
                  <a:pt x="1696" y="1702"/>
                </a:lnTo>
                <a:lnTo>
                  <a:pt x="1693" y="1722"/>
                </a:lnTo>
                <a:lnTo>
                  <a:pt x="1680" y="1747"/>
                </a:lnTo>
                <a:lnTo>
                  <a:pt x="1662" y="1774"/>
                </a:lnTo>
                <a:lnTo>
                  <a:pt x="1636" y="1802"/>
                </a:lnTo>
                <a:lnTo>
                  <a:pt x="1605" y="1829"/>
                </a:lnTo>
                <a:lnTo>
                  <a:pt x="1575" y="1853"/>
                </a:lnTo>
                <a:lnTo>
                  <a:pt x="1544" y="1869"/>
                </a:lnTo>
                <a:lnTo>
                  <a:pt x="1515" y="1880"/>
                </a:lnTo>
                <a:lnTo>
                  <a:pt x="1509" y="1891"/>
                </a:lnTo>
                <a:lnTo>
                  <a:pt x="1505" y="1900"/>
                </a:lnTo>
                <a:lnTo>
                  <a:pt x="1504" y="1909"/>
                </a:lnTo>
                <a:lnTo>
                  <a:pt x="1507" y="1922"/>
                </a:lnTo>
                <a:lnTo>
                  <a:pt x="1524" y="1949"/>
                </a:lnTo>
                <a:lnTo>
                  <a:pt x="1549" y="1971"/>
                </a:lnTo>
                <a:lnTo>
                  <a:pt x="1580" y="1985"/>
                </a:lnTo>
                <a:lnTo>
                  <a:pt x="1616" y="1989"/>
                </a:lnTo>
                <a:lnTo>
                  <a:pt x="1629" y="1971"/>
                </a:lnTo>
                <a:lnTo>
                  <a:pt x="1635" y="1953"/>
                </a:lnTo>
                <a:lnTo>
                  <a:pt x="1638" y="1933"/>
                </a:lnTo>
                <a:lnTo>
                  <a:pt x="1647" y="1911"/>
                </a:lnTo>
                <a:lnTo>
                  <a:pt x="1675" y="1876"/>
                </a:lnTo>
                <a:lnTo>
                  <a:pt x="1698" y="1844"/>
                </a:lnTo>
                <a:lnTo>
                  <a:pt x="1722" y="1811"/>
                </a:lnTo>
                <a:lnTo>
                  <a:pt x="1749" y="1776"/>
                </a:lnTo>
                <a:lnTo>
                  <a:pt x="1765" y="1764"/>
                </a:lnTo>
                <a:lnTo>
                  <a:pt x="1784" y="1754"/>
                </a:lnTo>
                <a:lnTo>
                  <a:pt x="1804" y="1747"/>
                </a:lnTo>
                <a:lnTo>
                  <a:pt x="1822" y="1738"/>
                </a:lnTo>
                <a:lnTo>
                  <a:pt x="1838" y="1725"/>
                </a:lnTo>
                <a:lnTo>
                  <a:pt x="1842" y="1707"/>
                </a:lnTo>
                <a:lnTo>
                  <a:pt x="1829" y="1684"/>
                </a:lnTo>
                <a:lnTo>
                  <a:pt x="1811" y="1665"/>
                </a:lnTo>
                <a:lnTo>
                  <a:pt x="1787" y="1649"/>
                </a:lnTo>
                <a:lnTo>
                  <a:pt x="1760" y="1638"/>
                </a:lnTo>
                <a:lnTo>
                  <a:pt x="1727" y="1634"/>
                </a:lnTo>
                <a:close/>
                <a:moveTo>
                  <a:pt x="1887" y="1344"/>
                </a:moveTo>
                <a:lnTo>
                  <a:pt x="1869" y="1358"/>
                </a:lnTo>
                <a:lnTo>
                  <a:pt x="1860" y="1373"/>
                </a:lnTo>
                <a:lnTo>
                  <a:pt x="1860" y="1387"/>
                </a:lnTo>
                <a:lnTo>
                  <a:pt x="1867" y="1405"/>
                </a:lnTo>
                <a:lnTo>
                  <a:pt x="1880" y="1424"/>
                </a:lnTo>
                <a:lnTo>
                  <a:pt x="1825" y="1549"/>
                </a:lnTo>
                <a:lnTo>
                  <a:pt x="1815" y="1558"/>
                </a:lnTo>
                <a:lnTo>
                  <a:pt x="1798" y="1565"/>
                </a:lnTo>
                <a:lnTo>
                  <a:pt x="1784" y="1573"/>
                </a:lnTo>
                <a:lnTo>
                  <a:pt x="1771" y="1584"/>
                </a:lnTo>
                <a:lnTo>
                  <a:pt x="1765" y="1594"/>
                </a:lnTo>
                <a:lnTo>
                  <a:pt x="1780" y="1609"/>
                </a:lnTo>
                <a:lnTo>
                  <a:pt x="1798" y="1622"/>
                </a:lnTo>
                <a:lnTo>
                  <a:pt x="1820" y="1633"/>
                </a:lnTo>
                <a:lnTo>
                  <a:pt x="1842" y="1642"/>
                </a:lnTo>
                <a:lnTo>
                  <a:pt x="1867" y="1644"/>
                </a:lnTo>
                <a:lnTo>
                  <a:pt x="1891" y="1638"/>
                </a:lnTo>
                <a:lnTo>
                  <a:pt x="1893" y="1636"/>
                </a:lnTo>
                <a:lnTo>
                  <a:pt x="1895" y="1634"/>
                </a:lnTo>
                <a:lnTo>
                  <a:pt x="1895" y="1634"/>
                </a:lnTo>
                <a:lnTo>
                  <a:pt x="1896" y="1634"/>
                </a:lnTo>
                <a:lnTo>
                  <a:pt x="1896" y="1634"/>
                </a:lnTo>
                <a:lnTo>
                  <a:pt x="1896" y="1633"/>
                </a:lnTo>
                <a:lnTo>
                  <a:pt x="1898" y="1629"/>
                </a:lnTo>
                <a:lnTo>
                  <a:pt x="1902" y="1613"/>
                </a:lnTo>
                <a:lnTo>
                  <a:pt x="1900" y="1598"/>
                </a:lnTo>
                <a:lnTo>
                  <a:pt x="1896" y="1585"/>
                </a:lnTo>
                <a:lnTo>
                  <a:pt x="1893" y="1571"/>
                </a:lnTo>
                <a:lnTo>
                  <a:pt x="1893" y="1556"/>
                </a:lnTo>
                <a:lnTo>
                  <a:pt x="1933" y="1462"/>
                </a:lnTo>
                <a:lnTo>
                  <a:pt x="1944" y="1449"/>
                </a:lnTo>
                <a:lnTo>
                  <a:pt x="1956" y="1440"/>
                </a:lnTo>
                <a:lnTo>
                  <a:pt x="1971" y="1433"/>
                </a:lnTo>
                <a:lnTo>
                  <a:pt x="1985" y="1425"/>
                </a:lnTo>
                <a:lnTo>
                  <a:pt x="1998" y="1414"/>
                </a:lnTo>
                <a:lnTo>
                  <a:pt x="2007" y="1400"/>
                </a:lnTo>
                <a:lnTo>
                  <a:pt x="2013" y="1387"/>
                </a:lnTo>
                <a:lnTo>
                  <a:pt x="1991" y="1371"/>
                </a:lnTo>
                <a:lnTo>
                  <a:pt x="1971" y="1360"/>
                </a:lnTo>
                <a:lnTo>
                  <a:pt x="1947" y="1351"/>
                </a:lnTo>
                <a:lnTo>
                  <a:pt x="1918" y="1345"/>
                </a:lnTo>
                <a:lnTo>
                  <a:pt x="1887" y="1344"/>
                </a:lnTo>
                <a:close/>
                <a:moveTo>
                  <a:pt x="1435" y="1336"/>
                </a:moveTo>
                <a:lnTo>
                  <a:pt x="1396" y="1353"/>
                </a:lnTo>
                <a:lnTo>
                  <a:pt x="1380" y="1365"/>
                </a:lnTo>
                <a:lnTo>
                  <a:pt x="1369" y="1384"/>
                </a:lnTo>
                <a:lnTo>
                  <a:pt x="1365" y="1407"/>
                </a:lnTo>
                <a:lnTo>
                  <a:pt x="1369" y="1434"/>
                </a:lnTo>
                <a:lnTo>
                  <a:pt x="1380" y="1484"/>
                </a:lnTo>
                <a:lnTo>
                  <a:pt x="1385" y="1527"/>
                </a:lnTo>
                <a:lnTo>
                  <a:pt x="1385" y="1567"/>
                </a:lnTo>
                <a:lnTo>
                  <a:pt x="1382" y="1605"/>
                </a:lnTo>
                <a:lnTo>
                  <a:pt x="1375" y="1644"/>
                </a:lnTo>
                <a:lnTo>
                  <a:pt x="1365" y="1680"/>
                </a:lnTo>
                <a:lnTo>
                  <a:pt x="1356" y="1720"/>
                </a:lnTo>
                <a:lnTo>
                  <a:pt x="1345" y="1762"/>
                </a:lnTo>
                <a:lnTo>
                  <a:pt x="1335" y="1805"/>
                </a:lnTo>
                <a:lnTo>
                  <a:pt x="1315" y="1818"/>
                </a:lnTo>
                <a:lnTo>
                  <a:pt x="1289" y="1784"/>
                </a:lnTo>
                <a:lnTo>
                  <a:pt x="1275" y="1747"/>
                </a:lnTo>
                <a:lnTo>
                  <a:pt x="1265" y="1709"/>
                </a:lnTo>
                <a:lnTo>
                  <a:pt x="1264" y="1669"/>
                </a:lnTo>
                <a:lnTo>
                  <a:pt x="1265" y="1627"/>
                </a:lnTo>
                <a:lnTo>
                  <a:pt x="1271" y="1585"/>
                </a:lnTo>
                <a:lnTo>
                  <a:pt x="1276" y="1544"/>
                </a:lnTo>
                <a:lnTo>
                  <a:pt x="1284" y="1504"/>
                </a:lnTo>
                <a:lnTo>
                  <a:pt x="1289" y="1465"/>
                </a:lnTo>
                <a:lnTo>
                  <a:pt x="1291" y="1427"/>
                </a:lnTo>
                <a:lnTo>
                  <a:pt x="1289" y="1393"/>
                </a:lnTo>
                <a:lnTo>
                  <a:pt x="1282" y="1360"/>
                </a:lnTo>
                <a:lnTo>
                  <a:pt x="1264" y="1351"/>
                </a:lnTo>
                <a:lnTo>
                  <a:pt x="1240" y="1345"/>
                </a:lnTo>
                <a:lnTo>
                  <a:pt x="1216" y="1344"/>
                </a:lnTo>
                <a:lnTo>
                  <a:pt x="1191" y="1347"/>
                </a:lnTo>
                <a:lnTo>
                  <a:pt x="1169" y="1356"/>
                </a:lnTo>
                <a:lnTo>
                  <a:pt x="1149" y="1371"/>
                </a:lnTo>
                <a:lnTo>
                  <a:pt x="1135" y="1391"/>
                </a:lnTo>
                <a:lnTo>
                  <a:pt x="1138" y="1418"/>
                </a:lnTo>
                <a:lnTo>
                  <a:pt x="1147" y="1440"/>
                </a:lnTo>
                <a:lnTo>
                  <a:pt x="1158" y="1454"/>
                </a:lnTo>
                <a:lnTo>
                  <a:pt x="1171" y="1469"/>
                </a:lnTo>
                <a:lnTo>
                  <a:pt x="1184" y="1484"/>
                </a:lnTo>
                <a:lnTo>
                  <a:pt x="1193" y="1502"/>
                </a:lnTo>
                <a:lnTo>
                  <a:pt x="1204" y="1534"/>
                </a:lnTo>
                <a:lnTo>
                  <a:pt x="1211" y="1574"/>
                </a:lnTo>
                <a:lnTo>
                  <a:pt x="1213" y="1616"/>
                </a:lnTo>
                <a:lnTo>
                  <a:pt x="1211" y="1660"/>
                </a:lnTo>
                <a:lnTo>
                  <a:pt x="1207" y="1704"/>
                </a:lnTo>
                <a:lnTo>
                  <a:pt x="1202" y="1744"/>
                </a:lnTo>
                <a:lnTo>
                  <a:pt x="1195" y="1780"/>
                </a:lnTo>
                <a:lnTo>
                  <a:pt x="1185" y="1809"/>
                </a:lnTo>
                <a:lnTo>
                  <a:pt x="1178" y="1813"/>
                </a:lnTo>
                <a:lnTo>
                  <a:pt x="1149" y="1791"/>
                </a:lnTo>
                <a:lnTo>
                  <a:pt x="1127" y="1764"/>
                </a:lnTo>
                <a:lnTo>
                  <a:pt x="1111" y="1734"/>
                </a:lnTo>
                <a:lnTo>
                  <a:pt x="1102" y="1700"/>
                </a:lnTo>
                <a:lnTo>
                  <a:pt x="1095" y="1665"/>
                </a:lnTo>
                <a:lnTo>
                  <a:pt x="1091" y="1627"/>
                </a:lnTo>
                <a:lnTo>
                  <a:pt x="1089" y="1587"/>
                </a:lnTo>
                <a:lnTo>
                  <a:pt x="1087" y="1547"/>
                </a:lnTo>
                <a:lnTo>
                  <a:pt x="1085" y="1507"/>
                </a:lnTo>
                <a:lnTo>
                  <a:pt x="1082" y="1467"/>
                </a:lnTo>
                <a:lnTo>
                  <a:pt x="1075" y="1427"/>
                </a:lnTo>
                <a:lnTo>
                  <a:pt x="1058" y="1420"/>
                </a:lnTo>
                <a:lnTo>
                  <a:pt x="1038" y="1416"/>
                </a:lnTo>
                <a:lnTo>
                  <a:pt x="1015" y="1420"/>
                </a:lnTo>
                <a:lnTo>
                  <a:pt x="991" y="1425"/>
                </a:lnTo>
                <a:lnTo>
                  <a:pt x="969" y="1434"/>
                </a:lnTo>
                <a:lnTo>
                  <a:pt x="953" y="1444"/>
                </a:lnTo>
                <a:lnTo>
                  <a:pt x="947" y="1453"/>
                </a:lnTo>
                <a:lnTo>
                  <a:pt x="947" y="1469"/>
                </a:lnTo>
                <a:lnTo>
                  <a:pt x="955" y="1491"/>
                </a:lnTo>
                <a:lnTo>
                  <a:pt x="965" y="1514"/>
                </a:lnTo>
                <a:lnTo>
                  <a:pt x="980" y="1544"/>
                </a:lnTo>
                <a:lnTo>
                  <a:pt x="998" y="1573"/>
                </a:lnTo>
                <a:lnTo>
                  <a:pt x="1016" y="1605"/>
                </a:lnTo>
                <a:lnTo>
                  <a:pt x="1033" y="1638"/>
                </a:lnTo>
                <a:lnTo>
                  <a:pt x="1049" y="1673"/>
                </a:lnTo>
                <a:lnTo>
                  <a:pt x="1062" y="1705"/>
                </a:lnTo>
                <a:lnTo>
                  <a:pt x="1071" y="1738"/>
                </a:lnTo>
                <a:lnTo>
                  <a:pt x="1075" y="1769"/>
                </a:lnTo>
                <a:lnTo>
                  <a:pt x="1073" y="1796"/>
                </a:lnTo>
                <a:lnTo>
                  <a:pt x="1062" y="1822"/>
                </a:lnTo>
                <a:lnTo>
                  <a:pt x="1058" y="1825"/>
                </a:lnTo>
                <a:lnTo>
                  <a:pt x="1056" y="1827"/>
                </a:lnTo>
                <a:lnTo>
                  <a:pt x="1055" y="1829"/>
                </a:lnTo>
                <a:lnTo>
                  <a:pt x="1053" y="1829"/>
                </a:lnTo>
                <a:lnTo>
                  <a:pt x="1051" y="1831"/>
                </a:lnTo>
                <a:lnTo>
                  <a:pt x="1047" y="1831"/>
                </a:lnTo>
                <a:lnTo>
                  <a:pt x="1042" y="1833"/>
                </a:lnTo>
                <a:lnTo>
                  <a:pt x="1015" y="1814"/>
                </a:lnTo>
                <a:lnTo>
                  <a:pt x="995" y="1791"/>
                </a:lnTo>
                <a:lnTo>
                  <a:pt x="980" y="1764"/>
                </a:lnTo>
                <a:lnTo>
                  <a:pt x="969" y="1733"/>
                </a:lnTo>
                <a:lnTo>
                  <a:pt x="960" y="1700"/>
                </a:lnTo>
                <a:lnTo>
                  <a:pt x="953" y="1665"/>
                </a:lnTo>
                <a:lnTo>
                  <a:pt x="947" y="1631"/>
                </a:lnTo>
                <a:lnTo>
                  <a:pt x="940" y="1596"/>
                </a:lnTo>
                <a:lnTo>
                  <a:pt x="931" y="1564"/>
                </a:lnTo>
                <a:lnTo>
                  <a:pt x="920" y="1533"/>
                </a:lnTo>
                <a:lnTo>
                  <a:pt x="904" y="1505"/>
                </a:lnTo>
                <a:lnTo>
                  <a:pt x="871" y="1500"/>
                </a:lnTo>
                <a:lnTo>
                  <a:pt x="840" y="1502"/>
                </a:lnTo>
                <a:lnTo>
                  <a:pt x="807" y="1505"/>
                </a:lnTo>
                <a:lnTo>
                  <a:pt x="798" y="1527"/>
                </a:lnTo>
                <a:lnTo>
                  <a:pt x="800" y="1549"/>
                </a:lnTo>
                <a:lnTo>
                  <a:pt x="807" y="1569"/>
                </a:lnTo>
                <a:lnTo>
                  <a:pt x="822" y="1587"/>
                </a:lnTo>
                <a:lnTo>
                  <a:pt x="849" y="1618"/>
                </a:lnTo>
                <a:lnTo>
                  <a:pt x="876" y="1649"/>
                </a:lnTo>
                <a:lnTo>
                  <a:pt x="902" y="1680"/>
                </a:lnTo>
                <a:lnTo>
                  <a:pt x="925" y="1716"/>
                </a:lnTo>
                <a:lnTo>
                  <a:pt x="945" y="1756"/>
                </a:lnTo>
                <a:lnTo>
                  <a:pt x="985" y="1920"/>
                </a:lnTo>
                <a:lnTo>
                  <a:pt x="989" y="1925"/>
                </a:lnTo>
                <a:lnTo>
                  <a:pt x="995" y="1929"/>
                </a:lnTo>
                <a:lnTo>
                  <a:pt x="1000" y="1933"/>
                </a:lnTo>
                <a:lnTo>
                  <a:pt x="1005" y="1934"/>
                </a:lnTo>
                <a:lnTo>
                  <a:pt x="1013" y="1938"/>
                </a:lnTo>
                <a:lnTo>
                  <a:pt x="1064" y="1925"/>
                </a:lnTo>
                <a:lnTo>
                  <a:pt x="1115" y="1913"/>
                </a:lnTo>
                <a:lnTo>
                  <a:pt x="1169" y="1900"/>
                </a:lnTo>
                <a:lnTo>
                  <a:pt x="1216" y="1894"/>
                </a:lnTo>
                <a:lnTo>
                  <a:pt x="1267" y="1893"/>
                </a:lnTo>
                <a:lnTo>
                  <a:pt x="1316" y="1891"/>
                </a:lnTo>
                <a:lnTo>
                  <a:pt x="1365" y="1889"/>
                </a:lnTo>
                <a:lnTo>
                  <a:pt x="1409" y="1884"/>
                </a:lnTo>
                <a:lnTo>
                  <a:pt x="1451" y="1874"/>
                </a:lnTo>
                <a:lnTo>
                  <a:pt x="1453" y="1836"/>
                </a:lnTo>
                <a:lnTo>
                  <a:pt x="1451" y="1796"/>
                </a:lnTo>
                <a:lnTo>
                  <a:pt x="1444" y="1754"/>
                </a:lnTo>
                <a:lnTo>
                  <a:pt x="1438" y="1709"/>
                </a:lnTo>
                <a:lnTo>
                  <a:pt x="1438" y="1662"/>
                </a:lnTo>
                <a:lnTo>
                  <a:pt x="1444" y="1611"/>
                </a:lnTo>
                <a:lnTo>
                  <a:pt x="1453" y="1582"/>
                </a:lnTo>
                <a:lnTo>
                  <a:pt x="1465" y="1551"/>
                </a:lnTo>
                <a:lnTo>
                  <a:pt x="1480" y="1520"/>
                </a:lnTo>
                <a:lnTo>
                  <a:pt x="1495" y="1487"/>
                </a:lnTo>
                <a:lnTo>
                  <a:pt x="1507" y="1456"/>
                </a:lnTo>
                <a:lnTo>
                  <a:pt x="1516" y="1424"/>
                </a:lnTo>
                <a:lnTo>
                  <a:pt x="1522" y="1393"/>
                </a:lnTo>
                <a:lnTo>
                  <a:pt x="1518" y="1364"/>
                </a:lnTo>
                <a:lnTo>
                  <a:pt x="1505" y="1344"/>
                </a:lnTo>
                <a:lnTo>
                  <a:pt x="1435" y="1336"/>
                </a:lnTo>
                <a:close/>
                <a:moveTo>
                  <a:pt x="695" y="1220"/>
                </a:moveTo>
                <a:lnTo>
                  <a:pt x="675" y="1233"/>
                </a:lnTo>
                <a:lnTo>
                  <a:pt x="655" y="1244"/>
                </a:lnTo>
                <a:lnTo>
                  <a:pt x="638" y="1256"/>
                </a:lnTo>
                <a:lnTo>
                  <a:pt x="622" y="1271"/>
                </a:lnTo>
                <a:lnTo>
                  <a:pt x="611" y="1293"/>
                </a:lnTo>
                <a:lnTo>
                  <a:pt x="689" y="1353"/>
                </a:lnTo>
                <a:lnTo>
                  <a:pt x="745" y="1420"/>
                </a:lnTo>
                <a:lnTo>
                  <a:pt x="740" y="1478"/>
                </a:lnTo>
                <a:lnTo>
                  <a:pt x="762" y="1485"/>
                </a:lnTo>
                <a:lnTo>
                  <a:pt x="785" y="1484"/>
                </a:lnTo>
                <a:lnTo>
                  <a:pt x="807" y="1474"/>
                </a:lnTo>
                <a:lnTo>
                  <a:pt x="827" y="1462"/>
                </a:lnTo>
                <a:lnTo>
                  <a:pt x="844" y="1444"/>
                </a:lnTo>
                <a:lnTo>
                  <a:pt x="856" y="1427"/>
                </a:lnTo>
                <a:lnTo>
                  <a:pt x="844" y="1413"/>
                </a:lnTo>
                <a:lnTo>
                  <a:pt x="831" y="1405"/>
                </a:lnTo>
                <a:lnTo>
                  <a:pt x="816" y="1398"/>
                </a:lnTo>
                <a:lnTo>
                  <a:pt x="800" y="1393"/>
                </a:lnTo>
                <a:lnTo>
                  <a:pt x="784" y="1384"/>
                </a:lnTo>
                <a:lnTo>
                  <a:pt x="765" y="1365"/>
                </a:lnTo>
                <a:lnTo>
                  <a:pt x="751" y="1342"/>
                </a:lnTo>
                <a:lnTo>
                  <a:pt x="742" y="1316"/>
                </a:lnTo>
                <a:lnTo>
                  <a:pt x="736" y="1287"/>
                </a:lnTo>
                <a:lnTo>
                  <a:pt x="731" y="1258"/>
                </a:lnTo>
                <a:lnTo>
                  <a:pt x="725" y="1233"/>
                </a:lnTo>
                <a:lnTo>
                  <a:pt x="695" y="1220"/>
                </a:lnTo>
                <a:close/>
                <a:moveTo>
                  <a:pt x="1940" y="1136"/>
                </a:moveTo>
                <a:lnTo>
                  <a:pt x="1925" y="1156"/>
                </a:lnTo>
                <a:lnTo>
                  <a:pt x="1915" y="1184"/>
                </a:lnTo>
                <a:lnTo>
                  <a:pt x="1909" y="1214"/>
                </a:lnTo>
                <a:lnTo>
                  <a:pt x="1905" y="1244"/>
                </a:lnTo>
                <a:lnTo>
                  <a:pt x="1904" y="1274"/>
                </a:lnTo>
                <a:lnTo>
                  <a:pt x="1905" y="1300"/>
                </a:lnTo>
                <a:lnTo>
                  <a:pt x="1925" y="1316"/>
                </a:lnTo>
                <a:lnTo>
                  <a:pt x="1964" y="1316"/>
                </a:lnTo>
                <a:lnTo>
                  <a:pt x="1978" y="1304"/>
                </a:lnTo>
                <a:lnTo>
                  <a:pt x="1987" y="1285"/>
                </a:lnTo>
                <a:lnTo>
                  <a:pt x="1991" y="1265"/>
                </a:lnTo>
                <a:lnTo>
                  <a:pt x="1991" y="1242"/>
                </a:lnTo>
                <a:lnTo>
                  <a:pt x="1987" y="1218"/>
                </a:lnTo>
                <a:lnTo>
                  <a:pt x="1984" y="1194"/>
                </a:lnTo>
                <a:lnTo>
                  <a:pt x="1978" y="1173"/>
                </a:lnTo>
                <a:lnTo>
                  <a:pt x="1973" y="1153"/>
                </a:lnTo>
                <a:lnTo>
                  <a:pt x="1940" y="1136"/>
                </a:lnTo>
                <a:close/>
                <a:moveTo>
                  <a:pt x="887" y="1062"/>
                </a:moveTo>
                <a:lnTo>
                  <a:pt x="865" y="1078"/>
                </a:lnTo>
                <a:lnTo>
                  <a:pt x="853" y="1094"/>
                </a:lnTo>
                <a:lnTo>
                  <a:pt x="847" y="1109"/>
                </a:lnTo>
                <a:lnTo>
                  <a:pt x="849" y="1122"/>
                </a:lnTo>
                <a:lnTo>
                  <a:pt x="856" y="1136"/>
                </a:lnTo>
                <a:lnTo>
                  <a:pt x="865" y="1151"/>
                </a:lnTo>
                <a:lnTo>
                  <a:pt x="878" y="1165"/>
                </a:lnTo>
                <a:lnTo>
                  <a:pt x="893" y="1182"/>
                </a:lnTo>
                <a:lnTo>
                  <a:pt x="905" y="1200"/>
                </a:lnTo>
                <a:lnTo>
                  <a:pt x="916" y="1220"/>
                </a:lnTo>
                <a:lnTo>
                  <a:pt x="925" y="1240"/>
                </a:lnTo>
                <a:lnTo>
                  <a:pt x="927" y="1267"/>
                </a:lnTo>
                <a:lnTo>
                  <a:pt x="925" y="1293"/>
                </a:lnTo>
                <a:lnTo>
                  <a:pt x="920" y="1316"/>
                </a:lnTo>
                <a:lnTo>
                  <a:pt x="916" y="1338"/>
                </a:lnTo>
                <a:lnTo>
                  <a:pt x="916" y="1358"/>
                </a:lnTo>
                <a:lnTo>
                  <a:pt x="922" y="1376"/>
                </a:lnTo>
                <a:lnTo>
                  <a:pt x="925" y="1380"/>
                </a:lnTo>
                <a:lnTo>
                  <a:pt x="929" y="1384"/>
                </a:lnTo>
                <a:lnTo>
                  <a:pt x="933" y="1387"/>
                </a:lnTo>
                <a:lnTo>
                  <a:pt x="936" y="1389"/>
                </a:lnTo>
                <a:lnTo>
                  <a:pt x="940" y="1389"/>
                </a:lnTo>
                <a:lnTo>
                  <a:pt x="947" y="1391"/>
                </a:lnTo>
                <a:lnTo>
                  <a:pt x="971" y="1393"/>
                </a:lnTo>
                <a:lnTo>
                  <a:pt x="993" y="1387"/>
                </a:lnTo>
                <a:lnTo>
                  <a:pt x="1011" y="1374"/>
                </a:lnTo>
                <a:lnTo>
                  <a:pt x="1025" y="1358"/>
                </a:lnTo>
                <a:lnTo>
                  <a:pt x="1036" y="1340"/>
                </a:lnTo>
                <a:lnTo>
                  <a:pt x="1020" y="1318"/>
                </a:lnTo>
                <a:lnTo>
                  <a:pt x="1005" y="1300"/>
                </a:lnTo>
                <a:lnTo>
                  <a:pt x="989" y="1282"/>
                </a:lnTo>
                <a:lnTo>
                  <a:pt x="976" y="1260"/>
                </a:lnTo>
                <a:lnTo>
                  <a:pt x="964" y="1236"/>
                </a:lnTo>
                <a:lnTo>
                  <a:pt x="955" y="1204"/>
                </a:lnTo>
                <a:lnTo>
                  <a:pt x="951" y="1180"/>
                </a:lnTo>
                <a:lnTo>
                  <a:pt x="955" y="1158"/>
                </a:lnTo>
                <a:lnTo>
                  <a:pt x="958" y="1140"/>
                </a:lnTo>
                <a:lnTo>
                  <a:pt x="964" y="1122"/>
                </a:lnTo>
                <a:lnTo>
                  <a:pt x="965" y="1105"/>
                </a:lnTo>
                <a:lnTo>
                  <a:pt x="960" y="1087"/>
                </a:lnTo>
                <a:lnTo>
                  <a:pt x="949" y="1074"/>
                </a:lnTo>
                <a:lnTo>
                  <a:pt x="933" y="1065"/>
                </a:lnTo>
                <a:lnTo>
                  <a:pt x="913" y="1064"/>
                </a:lnTo>
                <a:lnTo>
                  <a:pt x="887" y="1062"/>
                </a:lnTo>
                <a:close/>
                <a:moveTo>
                  <a:pt x="560" y="1009"/>
                </a:moveTo>
                <a:lnTo>
                  <a:pt x="544" y="1018"/>
                </a:lnTo>
                <a:lnTo>
                  <a:pt x="529" y="1027"/>
                </a:lnTo>
                <a:lnTo>
                  <a:pt x="516" y="1036"/>
                </a:lnTo>
                <a:lnTo>
                  <a:pt x="505" y="1051"/>
                </a:lnTo>
                <a:lnTo>
                  <a:pt x="591" y="1156"/>
                </a:lnTo>
                <a:lnTo>
                  <a:pt x="593" y="1171"/>
                </a:lnTo>
                <a:lnTo>
                  <a:pt x="593" y="1184"/>
                </a:lnTo>
                <a:lnTo>
                  <a:pt x="591" y="1196"/>
                </a:lnTo>
                <a:lnTo>
                  <a:pt x="589" y="1207"/>
                </a:lnTo>
                <a:lnTo>
                  <a:pt x="593" y="1220"/>
                </a:lnTo>
                <a:lnTo>
                  <a:pt x="656" y="1204"/>
                </a:lnTo>
                <a:lnTo>
                  <a:pt x="673" y="1173"/>
                </a:lnTo>
                <a:lnTo>
                  <a:pt x="647" y="1154"/>
                </a:lnTo>
                <a:lnTo>
                  <a:pt x="627" y="1136"/>
                </a:lnTo>
                <a:lnTo>
                  <a:pt x="615" y="1114"/>
                </a:lnTo>
                <a:lnTo>
                  <a:pt x="605" y="1091"/>
                </a:lnTo>
                <a:lnTo>
                  <a:pt x="600" y="1060"/>
                </a:lnTo>
                <a:lnTo>
                  <a:pt x="598" y="1022"/>
                </a:lnTo>
                <a:lnTo>
                  <a:pt x="585" y="1014"/>
                </a:lnTo>
                <a:lnTo>
                  <a:pt x="560" y="1009"/>
                </a:lnTo>
                <a:close/>
                <a:moveTo>
                  <a:pt x="1445" y="969"/>
                </a:moveTo>
                <a:lnTo>
                  <a:pt x="1429" y="976"/>
                </a:lnTo>
                <a:lnTo>
                  <a:pt x="1416" y="980"/>
                </a:lnTo>
                <a:lnTo>
                  <a:pt x="1416" y="1016"/>
                </a:lnTo>
                <a:lnTo>
                  <a:pt x="1420" y="1045"/>
                </a:lnTo>
                <a:lnTo>
                  <a:pt x="1424" y="1073"/>
                </a:lnTo>
                <a:lnTo>
                  <a:pt x="1427" y="1096"/>
                </a:lnTo>
                <a:lnTo>
                  <a:pt x="1429" y="1118"/>
                </a:lnTo>
                <a:lnTo>
                  <a:pt x="1429" y="1142"/>
                </a:lnTo>
                <a:lnTo>
                  <a:pt x="1425" y="1165"/>
                </a:lnTo>
                <a:lnTo>
                  <a:pt x="1418" y="1191"/>
                </a:lnTo>
                <a:lnTo>
                  <a:pt x="1405" y="1220"/>
                </a:lnTo>
                <a:lnTo>
                  <a:pt x="1387" y="1253"/>
                </a:lnTo>
                <a:lnTo>
                  <a:pt x="1387" y="1276"/>
                </a:lnTo>
                <a:lnTo>
                  <a:pt x="1398" y="1285"/>
                </a:lnTo>
                <a:lnTo>
                  <a:pt x="1415" y="1294"/>
                </a:lnTo>
                <a:lnTo>
                  <a:pt x="1435" y="1302"/>
                </a:lnTo>
                <a:lnTo>
                  <a:pt x="1458" y="1305"/>
                </a:lnTo>
                <a:lnTo>
                  <a:pt x="1482" y="1309"/>
                </a:lnTo>
                <a:lnTo>
                  <a:pt x="1504" y="1309"/>
                </a:lnTo>
                <a:lnTo>
                  <a:pt x="1520" y="1305"/>
                </a:lnTo>
                <a:lnTo>
                  <a:pt x="1533" y="1296"/>
                </a:lnTo>
                <a:lnTo>
                  <a:pt x="1536" y="1282"/>
                </a:lnTo>
                <a:lnTo>
                  <a:pt x="1535" y="1265"/>
                </a:lnTo>
                <a:lnTo>
                  <a:pt x="1527" y="1249"/>
                </a:lnTo>
                <a:lnTo>
                  <a:pt x="1518" y="1231"/>
                </a:lnTo>
                <a:lnTo>
                  <a:pt x="1509" y="1213"/>
                </a:lnTo>
                <a:lnTo>
                  <a:pt x="1502" y="1196"/>
                </a:lnTo>
                <a:lnTo>
                  <a:pt x="1498" y="1180"/>
                </a:lnTo>
                <a:lnTo>
                  <a:pt x="1502" y="1160"/>
                </a:lnTo>
                <a:lnTo>
                  <a:pt x="1509" y="1136"/>
                </a:lnTo>
                <a:lnTo>
                  <a:pt x="1518" y="1111"/>
                </a:lnTo>
                <a:lnTo>
                  <a:pt x="1527" y="1087"/>
                </a:lnTo>
                <a:lnTo>
                  <a:pt x="1536" y="1062"/>
                </a:lnTo>
                <a:lnTo>
                  <a:pt x="1545" y="1040"/>
                </a:lnTo>
                <a:lnTo>
                  <a:pt x="1553" y="1022"/>
                </a:lnTo>
                <a:lnTo>
                  <a:pt x="1556" y="1009"/>
                </a:lnTo>
                <a:lnTo>
                  <a:pt x="1556" y="1002"/>
                </a:lnTo>
                <a:lnTo>
                  <a:pt x="1544" y="987"/>
                </a:lnTo>
                <a:lnTo>
                  <a:pt x="1524" y="978"/>
                </a:lnTo>
                <a:lnTo>
                  <a:pt x="1498" y="973"/>
                </a:lnTo>
                <a:lnTo>
                  <a:pt x="1471" y="971"/>
                </a:lnTo>
                <a:lnTo>
                  <a:pt x="1445" y="969"/>
                </a:lnTo>
                <a:close/>
                <a:moveTo>
                  <a:pt x="1178" y="964"/>
                </a:moveTo>
                <a:lnTo>
                  <a:pt x="1127" y="976"/>
                </a:lnTo>
                <a:lnTo>
                  <a:pt x="1122" y="993"/>
                </a:lnTo>
                <a:lnTo>
                  <a:pt x="1122" y="1014"/>
                </a:lnTo>
                <a:lnTo>
                  <a:pt x="1125" y="1040"/>
                </a:lnTo>
                <a:lnTo>
                  <a:pt x="1133" y="1067"/>
                </a:lnTo>
                <a:lnTo>
                  <a:pt x="1142" y="1094"/>
                </a:lnTo>
                <a:lnTo>
                  <a:pt x="1149" y="1124"/>
                </a:lnTo>
                <a:lnTo>
                  <a:pt x="1156" y="1151"/>
                </a:lnTo>
                <a:lnTo>
                  <a:pt x="1162" y="1178"/>
                </a:lnTo>
                <a:lnTo>
                  <a:pt x="1162" y="1200"/>
                </a:lnTo>
                <a:lnTo>
                  <a:pt x="1160" y="1216"/>
                </a:lnTo>
                <a:lnTo>
                  <a:pt x="1153" y="1229"/>
                </a:lnTo>
                <a:lnTo>
                  <a:pt x="1144" y="1240"/>
                </a:lnTo>
                <a:lnTo>
                  <a:pt x="1135" y="1251"/>
                </a:lnTo>
                <a:lnTo>
                  <a:pt x="1127" y="1264"/>
                </a:lnTo>
                <a:lnTo>
                  <a:pt x="1125" y="1284"/>
                </a:lnTo>
                <a:lnTo>
                  <a:pt x="1144" y="1293"/>
                </a:lnTo>
                <a:lnTo>
                  <a:pt x="1165" y="1298"/>
                </a:lnTo>
                <a:lnTo>
                  <a:pt x="1191" y="1302"/>
                </a:lnTo>
                <a:lnTo>
                  <a:pt x="1216" y="1304"/>
                </a:lnTo>
                <a:lnTo>
                  <a:pt x="1240" y="1300"/>
                </a:lnTo>
                <a:lnTo>
                  <a:pt x="1260" y="1293"/>
                </a:lnTo>
                <a:lnTo>
                  <a:pt x="1273" y="1284"/>
                </a:lnTo>
                <a:lnTo>
                  <a:pt x="1269" y="1260"/>
                </a:lnTo>
                <a:lnTo>
                  <a:pt x="1262" y="1242"/>
                </a:lnTo>
                <a:lnTo>
                  <a:pt x="1253" y="1224"/>
                </a:lnTo>
                <a:lnTo>
                  <a:pt x="1242" y="1207"/>
                </a:lnTo>
                <a:lnTo>
                  <a:pt x="1233" y="1189"/>
                </a:lnTo>
                <a:lnTo>
                  <a:pt x="1227" y="1167"/>
                </a:lnTo>
                <a:lnTo>
                  <a:pt x="1222" y="1136"/>
                </a:lnTo>
                <a:lnTo>
                  <a:pt x="1224" y="1107"/>
                </a:lnTo>
                <a:lnTo>
                  <a:pt x="1229" y="1082"/>
                </a:lnTo>
                <a:lnTo>
                  <a:pt x="1238" y="1058"/>
                </a:lnTo>
                <a:lnTo>
                  <a:pt x="1247" y="1036"/>
                </a:lnTo>
                <a:lnTo>
                  <a:pt x="1258" y="1014"/>
                </a:lnTo>
                <a:lnTo>
                  <a:pt x="1265" y="993"/>
                </a:lnTo>
                <a:lnTo>
                  <a:pt x="1260" y="985"/>
                </a:lnTo>
                <a:lnTo>
                  <a:pt x="1178" y="964"/>
                </a:lnTo>
                <a:close/>
                <a:moveTo>
                  <a:pt x="493" y="804"/>
                </a:moveTo>
                <a:lnTo>
                  <a:pt x="480" y="820"/>
                </a:lnTo>
                <a:lnTo>
                  <a:pt x="491" y="902"/>
                </a:lnTo>
                <a:lnTo>
                  <a:pt x="489" y="916"/>
                </a:lnTo>
                <a:lnTo>
                  <a:pt x="484" y="927"/>
                </a:lnTo>
                <a:lnTo>
                  <a:pt x="480" y="940"/>
                </a:lnTo>
                <a:lnTo>
                  <a:pt x="480" y="956"/>
                </a:lnTo>
                <a:lnTo>
                  <a:pt x="507" y="967"/>
                </a:lnTo>
                <a:lnTo>
                  <a:pt x="533" y="969"/>
                </a:lnTo>
                <a:lnTo>
                  <a:pt x="564" y="964"/>
                </a:lnTo>
                <a:lnTo>
                  <a:pt x="575" y="947"/>
                </a:lnTo>
                <a:lnTo>
                  <a:pt x="569" y="934"/>
                </a:lnTo>
                <a:lnTo>
                  <a:pt x="562" y="925"/>
                </a:lnTo>
                <a:lnTo>
                  <a:pt x="555" y="918"/>
                </a:lnTo>
                <a:lnTo>
                  <a:pt x="545" y="911"/>
                </a:lnTo>
                <a:lnTo>
                  <a:pt x="540" y="902"/>
                </a:lnTo>
                <a:lnTo>
                  <a:pt x="527" y="811"/>
                </a:lnTo>
                <a:lnTo>
                  <a:pt x="518" y="807"/>
                </a:lnTo>
                <a:lnTo>
                  <a:pt x="507" y="804"/>
                </a:lnTo>
                <a:lnTo>
                  <a:pt x="493" y="804"/>
                </a:lnTo>
                <a:close/>
                <a:moveTo>
                  <a:pt x="822" y="798"/>
                </a:moveTo>
                <a:lnTo>
                  <a:pt x="765" y="814"/>
                </a:lnTo>
                <a:lnTo>
                  <a:pt x="758" y="820"/>
                </a:lnTo>
                <a:lnTo>
                  <a:pt x="764" y="847"/>
                </a:lnTo>
                <a:lnTo>
                  <a:pt x="773" y="871"/>
                </a:lnTo>
                <a:lnTo>
                  <a:pt x="782" y="894"/>
                </a:lnTo>
                <a:lnTo>
                  <a:pt x="791" y="916"/>
                </a:lnTo>
                <a:lnTo>
                  <a:pt x="798" y="938"/>
                </a:lnTo>
                <a:lnTo>
                  <a:pt x="804" y="962"/>
                </a:lnTo>
                <a:lnTo>
                  <a:pt x="804" y="987"/>
                </a:lnTo>
                <a:lnTo>
                  <a:pt x="796" y="1018"/>
                </a:lnTo>
                <a:lnTo>
                  <a:pt x="796" y="1022"/>
                </a:lnTo>
                <a:lnTo>
                  <a:pt x="824" y="1029"/>
                </a:lnTo>
                <a:lnTo>
                  <a:pt x="849" y="1025"/>
                </a:lnTo>
                <a:lnTo>
                  <a:pt x="875" y="1016"/>
                </a:lnTo>
                <a:lnTo>
                  <a:pt x="895" y="1005"/>
                </a:lnTo>
                <a:lnTo>
                  <a:pt x="895" y="998"/>
                </a:lnTo>
                <a:lnTo>
                  <a:pt x="876" y="971"/>
                </a:lnTo>
                <a:lnTo>
                  <a:pt x="864" y="949"/>
                </a:lnTo>
                <a:lnTo>
                  <a:pt x="855" y="927"/>
                </a:lnTo>
                <a:lnTo>
                  <a:pt x="851" y="905"/>
                </a:lnTo>
                <a:lnTo>
                  <a:pt x="851" y="880"/>
                </a:lnTo>
                <a:lnTo>
                  <a:pt x="851" y="849"/>
                </a:lnTo>
                <a:lnTo>
                  <a:pt x="853" y="811"/>
                </a:lnTo>
                <a:lnTo>
                  <a:pt x="822" y="798"/>
                </a:lnTo>
                <a:close/>
                <a:moveTo>
                  <a:pt x="1515" y="644"/>
                </a:moveTo>
                <a:lnTo>
                  <a:pt x="1480" y="651"/>
                </a:lnTo>
                <a:lnTo>
                  <a:pt x="1475" y="669"/>
                </a:lnTo>
                <a:lnTo>
                  <a:pt x="1475" y="682"/>
                </a:lnTo>
                <a:lnTo>
                  <a:pt x="1478" y="696"/>
                </a:lnTo>
                <a:lnTo>
                  <a:pt x="1484" y="711"/>
                </a:lnTo>
                <a:lnTo>
                  <a:pt x="1491" y="751"/>
                </a:lnTo>
                <a:lnTo>
                  <a:pt x="1491" y="787"/>
                </a:lnTo>
                <a:lnTo>
                  <a:pt x="1485" y="822"/>
                </a:lnTo>
                <a:lnTo>
                  <a:pt x="1476" y="853"/>
                </a:lnTo>
                <a:lnTo>
                  <a:pt x="1462" y="880"/>
                </a:lnTo>
                <a:lnTo>
                  <a:pt x="1445" y="907"/>
                </a:lnTo>
                <a:lnTo>
                  <a:pt x="1445" y="927"/>
                </a:lnTo>
                <a:lnTo>
                  <a:pt x="1465" y="936"/>
                </a:lnTo>
                <a:lnTo>
                  <a:pt x="1489" y="942"/>
                </a:lnTo>
                <a:lnTo>
                  <a:pt x="1515" y="944"/>
                </a:lnTo>
                <a:lnTo>
                  <a:pt x="1540" y="940"/>
                </a:lnTo>
                <a:lnTo>
                  <a:pt x="1562" y="927"/>
                </a:lnTo>
                <a:lnTo>
                  <a:pt x="1533" y="840"/>
                </a:lnTo>
                <a:lnTo>
                  <a:pt x="1533" y="809"/>
                </a:lnTo>
                <a:lnTo>
                  <a:pt x="1538" y="778"/>
                </a:lnTo>
                <a:lnTo>
                  <a:pt x="1551" y="751"/>
                </a:lnTo>
                <a:lnTo>
                  <a:pt x="1564" y="724"/>
                </a:lnTo>
                <a:lnTo>
                  <a:pt x="1576" y="696"/>
                </a:lnTo>
                <a:lnTo>
                  <a:pt x="1587" y="673"/>
                </a:lnTo>
                <a:lnTo>
                  <a:pt x="1580" y="656"/>
                </a:lnTo>
                <a:lnTo>
                  <a:pt x="1515" y="644"/>
                </a:lnTo>
                <a:close/>
                <a:moveTo>
                  <a:pt x="1107" y="622"/>
                </a:moveTo>
                <a:lnTo>
                  <a:pt x="1091" y="625"/>
                </a:lnTo>
                <a:lnTo>
                  <a:pt x="1064" y="656"/>
                </a:lnTo>
                <a:lnTo>
                  <a:pt x="1125" y="814"/>
                </a:lnTo>
                <a:lnTo>
                  <a:pt x="1129" y="840"/>
                </a:lnTo>
                <a:lnTo>
                  <a:pt x="1127" y="860"/>
                </a:lnTo>
                <a:lnTo>
                  <a:pt x="1122" y="874"/>
                </a:lnTo>
                <a:lnTo>
                  <a:pt x="1118" y="891"/>
                </a:lnTo>
                <a:lnTo>
                  <a:pt x="1116" y="907"/>
                </a:lnTo>
                <a:lnTo>
                  <a:pt x="1118" y="927"/>
                </a:lnTo>
                <a:lnTo>
                  <a:pt x="1142" y="927"/>
                </a:lnTo>
                <a:lnTo>
                  <a:pt x="1162" y="924"/>
                </a:lnTo>
                <a:lnTo>
                  <a:pt x="1180" y="920"/>
                </a:lnTo>
                <a:lnTo>
                  <a:pt x="1196" y="913"/>
                </a:lnTo>
                <a:lnTo>
                  <a:pt x="1218" y="907"/>
                </a:lnTo>
                <a:lnTo>
                  <a:pt x="1222" y="898"/>
                </a:lnTo>
                <a:lnTo>
                  <a:pt x="1225" y="887"/>
                </a:lnTo>
                <a:lnTo>
                  <a:pt x="1225" y="873"/>
                </a:lnTo>
                <a:lnTo>
                  <a:pt x="1202" y="842"/>
                </a:lnTo>
                <a:lnTo>
                  <a:pt x="1185" y="813"/>
                </a:lnTo>
                <a:lnTo>
                  <a:pt x="1175" y="784"/>
                </a:lnTo>
                <a:lnTo>
                  <a:pt x="1169" y="754"/>
                </a:lnTo>
                <a:lnTo>
                  <a:pt x="1169" y="722"/>
                </a:lnTo>
                <a:lnTo>
                  <a:pt x="1173" y="685"/>
                </a:lnTo>
                <a:lnTo>
                  <a:pt x="1182" y="644"/>
                </a:lnTo>
                <a:lnTo>
                  <a:pt x="1160" y="625"/>
                </a:lnTo>
                <a:lnTo>
                  <a:pt x="1107" y="622"/>
                </a:lnTo>
                <a:close/>
                <a:moveTo>
                  <a:pt x="762" y="596"/>
                </a:moveTo>
                <a:lnTo>
                  <a:pt x="751" y="611"/>
                </a:lnTo>
                <a:lnTo>
                  <a:pt x="744" y="633"/>
                </a:lnTo>
                <a:lnTo>
                  <a:pt x="738" y="658"/>
                </a:lnTo>
                <a:lnTo>
                  <a:pt x="735" y="689"/>
                </a:lnTo>
                <a:lnTo>
                  <a:pt x="733" y="718"/>
                </a:lnTo>
                <a:lnTo>
                  <a:pt x="735" y="744"/>
                </a:lnTo>
                <a:lnTo>
                  <a:pt x="738" y="765"/>
                </a:lnTo>
                <a:lnTo>
                  <a:pt x="767" y="769"/>
                </a:lnTo>
                <a:lnTo>
                  <a:pt x="793" y="769"/>
                </a:lnTo>
                <a:lnTo>
                  <a:pt x="822" y="765"/>
                </a:lnTo>
                <a:lnTo>
                  <a:pt x="831" y="753"/>
                </a:lnTo>
                <a:lnTo>
                  <a:pt x="825" y="734"/>
                </a:lnTo>
                <a:lnTo>
                  <a:pt x="818" y="724"/>
                </a:lnTo>
                <a:lnTo>
                  <a:pt x="809" y="716"/>
                </a:lnTo>
                <a:lnTo>
                  <a:pt x="802" y="709"/>
                </a:lnTo>
                <a:lnTo>
                  <a:pt x="795" y="698"/>
                </a:lnTo>
                <a:lnTo>
                  <a:pt x="789" y="680"/>
                </a:lnTo>
                <a:lnTo>
                  <a:pt x="791" y="664"/>
                </a:lnTo>
                <a:lnTo>
                  <a:pt x="791" y="647"/>
                </a:lnTo>
                <a:lnTo>
                  <a:pt x="791" y="631"/>
                </a:lnTo>
                <a:lnTo>
                  <a:pt x="784" y="613"/>
                </a:lnTo>
                <a:lnTo>
                  <a:pt x="780" y="609"/>
                </a:lnTo>
                <a:lnTo>
                  <a:pt x="778" y="605"/>
                </a:lnTo>
                <a:lnTo>
                  <a:pt x="775" y="604"/>
                </a:lnTo>
                <a:lnTo>
                  <a:pt x="771" y="600"/>
                </a:lnTo>
                <a:lnTo>
                  <a:pt x="767" y="598"/>
                </a:lnTo>
                <a:lnTo>
                  <a:pt x="762" y="596"/>
                </a:lnTo>
                <a:close/>
                <a:moveTo>
                  <a:pt x="1535" y="433"/>
                </a:moveTo>
                <a:lnTo>
                  <a:pt x="1524" y="447"/>
                </a:lnTo>
                <a:lnTo>
                  <a:pt x="1520" y="462"/>
                </a:lnTo>
                <a:lnTo>
                  <a:pt x="1518" y="476"/>
                </a:lnTo>
                <a:lnTo>
                  <a:pt x="1518" y="493"/>
                </a:lnTo>
                <a:lnTo>
                  <a:pt x="1516" y="511"/>
                </a:lnTo>
                <a:lnTo>
                  <a:pt x="1511" y="533"/>
                </a:lnTo>
                <a:lnTo>
                  <a:pt x="1476" y="574"/>
                </a:lnTo>
                <a:lnTo>
                  <a:pt x="1475" y="596"/>
                </a:lnTo>
                <a:lnTo>
                  <a:pt x="1500" y="607"/>
                </a:lnTo>
                <a:lnTo>
                  <a:pt x="1531" y="613"/>
                </a:lnTo>
                <a:lnTo>
                  <a:pt x="1564" y="609"/>
                </a:lnTo>
                <a:lnTo>
                  <a:pt x="1571" y="609"/>
                </a:lnTo>
                <a:lnTo>
                  <a:pt x="1578" y="593"/>
                </a:lnTo>
                <a:lnTo>
                  <a:pt x="1580" y="582"/>
                </a:lnTo>
                <a:lnTo>
                  <a:pt x="1576" y="573"/>
                </a:lnTo>
                <a:lnTo>
                  <a:pt x="1571" y="564"/>
                </a:lnTo>
                <a:lnTo>
                  <a:pt x="1564" y="554"/>
                </a:lnTo>
                <a:lnTo>
                  <a:pt x="1560" y="540"/>
                </a:lnTo>
                <a:lnTo>
                  <a:pt x="1569" y="447"/>
                </a:lnTo>
                <a:lnTo>
                  <a:pt x="1535" y="433"/>
                </a:lnTo>
                <a:close/>
                <a:moveTo>
                  <a:pt x="1089" y="416"/>
                </a:moveTo>
                <a:lnTo>
                  <a:pt x="1080" y="420"/>
                </a:lnTo>
                <a:lnTo>
                  <a:pt x="1071" y="442"/>
                </a:lnTo>
                <a:lnTo>
                  <a:pt x="1067" y="465"/>
                </a:lnTo>
                <a:lnTo>
                  <a:pt x="1067" y="493"/>
                </a:lnTo>
                <a:lnTo>
                  <a:pt x="1065" y="518"/>
                </a:lnTo>
                <a:lnTo>
                  <a:pt x="1064" y="544"/>
                </a:lnTo>
                <a:lnTo>
                  <a:pt x="1058" y="567"/>
                </a:lnTo>
                <a:lnTo>
                  <a:pt x="1069" y="584"/>
                </a:lnTo>
                <a:lnTo>
                  <a:pt x="1082" y="596"/>
                </a:lnTo>
                <a:lnTo>
                  <a:pt x="1100" y="604"/>
                </a:lnTo>
                <a:lnTo>
                  <a:pt x="1120" y="604"/>
                </a:lnTo>
                <a:lnTo>
                  <a:pt x="1142" y="596"/>
                </a:lnTo>
                <a:lnTo>
                  <a:pt x="1149" y="593"/>
                </a:lnTo>
                <a:lnTo>
                  <a:pt x="1153" y="589"/>
                </a:lnTo>
                <a:lnTo>
                  <a:pt x="1156" y="585"/>
                </a:lnTo>
                <a:lnTo>
                  <a:pt x="1160" y="580"/>
                </a:lnTo>
                <a:lnTo>
                  <a:pt x="1164" y="574"/>
                </a:lnTo>
                <a:lnTo>
                  <a:pt x="1115" y="420"/>
                </a:lnTo>
                <a:lnTo>
                  <a:pt x="1089" y="416"/>
                </a:lnTo>
                <a:close/>
                <a:moveTo>
                  <a:pt x="207" y="160"/>
                </a:moveTo>
                <a:lnTo>
                  <a:pt x="2276" y="160"/>
                </a:lnTo>
                <a:lnTo>
                  <a:pt x="2291" y="164"/>
                </a:lnTo>
                <a:lnTo>
                  <a:pt x="2304" y="173"/>
                </a:lnTo>
                <a:lnTo>
                  <a:pt x="2313" y="185"/>
                </a:lnTo>
                <a:lnTo>
                  <a:pt x="2316" y="200"/>
                </a:lnTo>
                <a:lnTo>
                  <a:pt x="2316" y="2829"/>
                </a:lnTo>
                <a:lnTo>
                  <a:pt x="2313" y="2844"/>
                </a:lnTo>
                <a:lnTo>
                  <a:pt x="2304" y="2856"/>
                </a:lnTo>
                <a:lnTo>
                  <a:pt x="2291" y="2865"/>
                </a:lnTo>
                <a:lnTo>
                  <a:pt x="2276" y="2869"/>
                </a:lnTo>
                <a:lnTo>
                  <a:pt x="207" y="2869"/>
                </a:lnTo>
                <a:lnTo>
                  <a:pt x="193" y="2865"/>
                </a:lnTo>
                <a:lnTo>
                  <a:pt x="180" y="2856"/>
                </a:lnTo>
                <a:lnTo>
                  <a:pt x="171" y="2844"/>
                </a:lnTo>
                <a:lnTo>
                  <a:pt x="167" y="2829"/>
                </a:lnTo>
                <a:lnTo>
                  <a:pt x="167" y="200"/>
                </a:lnTo>
                <a:lnTo>
                  <a:pt x="171" y="185"/>
                </a:lnTo>
                <a:lnTo>
                  <a:pt x="180" y="173"/>
                </a:lnTo>
                <a:lnTo>
                  <a:pt x="193" y="164"/>
                </a:lnTo>
                <a:lnTo>
                  <a:pt x="207" y="160"/>
                </a:lnTo>
                <a:close/>
                <a:moveTo>
                  <a:pt x="131" y="89"/>
                </a:moveTo>
                <a:lnTo>
                  <a:pt x="116" y="93"/>
                </a:lnTo>
                <a:lnTo>
                  <a:pt x="104" y="102"/>
                </a:lnTo>
                <a:lnTo>
                  <a:pt x="95" y="114"/>
                </a:lnTo>
                <a:lnTo>
                  <a:pt x="91" y="129"/>
                </a:lnTo>
                <a:lnTo>
                  <a:pt x="91" y="2900"/>
                </a:lnTo>
                <a:lnTo>
                  <a:pt x="95" y="2914"/>
                </a:lnTo>
                <a:lnTo>
                  <a:pt x="104" y="2927"/>
                </a:lnTo>
                <a:lnTo>
                  <a:pt x="116" y="2936"/>
                </a:lnTo>
                <a:lnTo>
                  <a:pt x="131" y="2940"/>
                </a:lnTo>
                <a:lnTo>
                  <a:pt x="2353" y="2940"/>
                </a:lnTo>
                <a:lnTo>
                  <a:pt x="2367" y="2936"/>
                </a:lnTo>
                <a:lnTo>
                  <a:pt x="2380" y="2927"/>
                </a:lnTo>
                <a:lnTo>
                  <a:pt x="2389" y="2914"/>
                </a:lnTo>
                <a:lnTo>
                  <a:pt x="2393" y="2900"/>
                </a:lnTo>
                <a:lnTo>
                  <a:pt x="2393" y="129"/>
                </a:lnTo>
                <a:lnTo>
                  <a:pt x="2389" y="114"/>
                </a:lnTo>
                <a:lnTo>
                  <a:pt x="2380" y="102"/>
                </a:lnTo>
                <a:lnTo>
                  <a:pt x="2367" y="93"/>
                </a:lnTo>
                <a:lnTo>
                  <a:pt x="2353" y="89"/>
                </a:lnTo>
                <a:lnTo>
                  <a:pt x="131" y="89"/>
                </a:lnTo>
                <a:close/>
                <a:moveTo>
                  <a:pt x="40" y="0"/>
                </a:moveTo>
                <a:lnTo>
                  <a:pt x="2447" y="0"/>
                </a:lnTo>
                <a:lnTo>
                  <a:pt x="2464" y="4"/>
                </a:lnTo>
                <a:lnTo>
                  <a:pt x="2476" y="13"/>
                </a:lnTo>
                <a:lnTo>
                  <a:pt x="2485" y="25"/>
                </a:lnTo>
                <a:lnTo>
                  <a:pt x="2487" y="40"/>
                </a:lnTo>
                <a:lnTo>
                  <a:pt x="2487" y="2984"/>
                </a:lnTo>
                <a:lnTo>
                  <a:pt x="2485" y="3000"/>
                </a:lnTo>
                <a:lnTo>
                  <a:pt x="2476" y="3013"/>
                </a:lnTo>
                <a:lnTo>
                  <a:pt x="2464" y="3022"/>
                </a:lnTo>
                <a:lnTo>
                  <a:pt x="2447" y="3024"/>
                </a:lnTo>
                <a:lnTo>
                  <a:pt x="40" y="3024"/>
                </a:lnTo>
                <a:lnTo>
                  <a:pt x="24" y="3022"/>
                </a:lnTo>
                <a:lnTo>
                  <a:pt x="11" y="3013"/>
                </a:lnTo>
                <a:lnTo>
                  <a:pt x="4" y="3000"/>
                </a:lnTo>
                <a:lnTo>
                  <a:pt x="0" y="2984"/>
                </a:lnTo>
                <a:lnTo>
                  <a:pt x="0" y="40"/>
                </a:lnTo>
                <a:lnTo>
                  <a:pt x="4" y="25"/>
                </a:lnTo>
                <a:lnTo>
                  <a:pt x="11" y="13"/>
                </a:lnTo>
                <a:lnTo>
                  <a:pt x="24" y="4"/>
                </a:lnTo>
                <a:lnTo>
                  <a:pt x="40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/>
          </a:p>
        </p:txBody>
      </p:sp>
      <p:sp>
        <p:nvSpPr>
          <p:cNvPr id="42" name="Freeform 9">
            <a:extLst>
              <a:ext uri="{FF2B5EF4-FFF2-40B4-BE49-F238E27FC236}">
                <a16:creationId xmlns:a16="http://schemas.microsoft.com/office/drawing/2014/main" id="{562770C3-443E-4F7B-A834-45279E957752}"/>
              </a:ext>
            </a:extLst>
          </p:cNvPr>
          <p:cNvSpPr>
            <a:spLocks noEditPoints="1"/>
          </p:cNvSpPr>
          <p:nvPr/>
        </p:nvSpPr>
        <p:spPr bwMode="auto">
          <a:xfrm>
            <a:off x="8387271" y="2876661"/>
            <a:ext cx="242476" cy="270920"/>
          </a:xfrm>
          <a:custGeom>
            <a:avLst/>
            <a:gdLst>
              <a:gd name="T0" fmla="*/ 2069 w 3657"/>
              <a:gd name="T1" fmla="*/ 2744 h 4086"/>
              <a:gd name="T2" fmla="*/ 1988 w 3657"/>
              <a:gd name="T3" fmla="*/ 3306 h 4086"/>
              <a:gd name="T4" fmla="*/ 1926 w 3657"/>
              <a:gd name="T5" fmla="*/ 3584 h 4086"/>
              <a:gd name="T6" fmla="*/ 1591 w 3657"/>
              <a:gd name="T7" fmla="*/ 3678 h 4086"/>
              <a:gd name="T8" fmla="*/ 1193 w 3657"/>
              <a:gd name="T9" fmla="*/ 3775 h 4086"/>
              <a:gd name="T10" fmla="*/ 520 w 3657"/>
              <a:gd name="T11" fmla="*/ 4064 h 4086"/>
              <a:gd name="T12" fmla="*/ 226 w 3657"/>
              <a:gd name="T13" fmla="*/ 4068 h 4086"/>
              <a:gd name="T14" fmla="*/ 117 w 3657"/>
              <a:gd name="T15" fmla="*/ 3860 h 4086"/>
              <a:gd name="T16" fmla="*/ 160 w 3657"/>
              <a:gd name="T17" fmla="*/ 3584 h 4086"/>
              <a:gd name="T18" fmla="*/ 89 w 3657"/>
              <a:gd name="T19" fmla="*/ 3368 h 4086"/>
              <a:gd name="T20" fmla="*/ 477 w 3657"/>
              <a:gd name="T21" fmla="*/ 3340 h 4086"/>
              <a:gd name="T22" fmla="*/ 746 w 3657"/>
              <a:gd name="T23" fmla="*/ 3320 h 4086"/>
              <a:gd name="T24" fmla="*/ 1097 w 3657"/>
              <a:gd name="T25" fmla="*/ 3288 h 4086"/>
              <a:gd name="T26" fmla="*/ 1202 w 3657"/>
              <a:gd name="T27" fmla="*/ 3084 h 4086"/>
              <a:gd name="T28" fmla="*/ 1166 w 3657"/>
              <a:gd name="T29" fmla="*/ 2715 h 4086"/>
              <a:gd name="T30" fmla="*/ 1386 w 3657"/>
              <a:gd name="T31" fmla="*/ 2597 h 4086"/>
              <a:gd name="T32" fmla="*/ 1580 w 3657"/>
              <a:gd name="T33" fmla="*/ 2793 h 4086"/>
              <a:gd name="T34" fmla="*/ 1822 w 3657"/>
              <a:gd name="T35" fmla="*/ 2777 h 4086"/>
              <a:gd name="T36" fmla="*/ 413 w 3657"/>
              <a:gd name="T37" fmla="*/ 1677 h 4086"/>
              <a:gd name="T38" fmla="*/ 264 w 3657"/>
              <a:gd name="T39" fmla="*/ 1762 h 4086"/>
              <a:gd name="T40" fmla="*/ 337 w 3657"/>
              <a:gd name="T41" fmla="*/ 1973 h 4086"/>
              <a:gd name="T42" fmla="*/ 382 w 3657"/>
              <a:gd name="T43" fmla="*/ 2137 h 4086"/>
              <a:gd name="T44" fmla="*/ 422 w 3657"/>
              <a:gd name="T45" fmla="*/ 2282 h 4086"/>
              <a:gd name="T46" fmla="*/ 684 w 3657"/>
              <a:gd name="T47" fmla="*/ 2191 h 4086"/>
              <a:gd name="T48" fmla="*/ 766 w 3657"/>
              <a:gd name="T49" fmla="*/ 1906 h 4086"/>
              <a:gd name="T50" fmla="*/ 535 w 3657"/>
              <a:gd name="T51" fmla="*/ 1689 h 4086"/>
              <a:gd name="T52" fmla="*/ 2260 w 3657"/>
              <a:gd name="T53" fmla="*/ 28 h 4086"/>
              <a:gd name="T54" fmla="*/ 2949 w 3657"/>
              <a:gd name="T55" fmla="*/ 258 h 4086"/>
              <a:gd name="T56" fmla="*/ 3400 w 3657"/>
              <a:gd name="T57" fmla="*/ 766 h 4086"/>
              <a:gd name="T58" fmla="*/ 3646 w 3657"/>
              <a:gd name="T59" fmla="*/ 1468 h 4086"/>
              <a:gd name="T60" fmla="*/ 3557 w 3657"/>
              <a:gd name="T61" fmla="*/ 2180 h 4086"/>
              <a:gd name="T62" fmla="*/ 3113 w 3657"/>
              <a:gd name="T63" fmla="*/ 2711 h 4086"/>
              <a:gd name="T64" fmla="*/ 2695 w 3657"/>
              <a:gd name="T65" fmla="*/ 2897 h 4086"/>
              <a:gd name="T66" fmla="*/ 2440 w 3657"/>
              <a:gd name="T67" fmla="*/ 2840 h 4086"/>
              <a:gd name="T68" fmla="*/ 2269 w 3657"/>
              <a:gd name="T69" fmla="*/ 2600 h 4086"/>
              <a:gd name="T70" fmla="*/ 1911 w 3657"/>
              <a:gd name="T71" fmla="*/ 2473 h 4086"/>
              <a:gd name="T72" fmla="*/ 1382 w 3657"/>
              <a:gd name="T73" fmla="*/ 2513 h 4086"/>
              <a:gd name="T74" fmla="*/ 982 w 3657"/>
              <a:gd name="T75" fmla="*/ 2664 h 4086"/>
              <a:gd name="T76" fmla="*/ 689 w 3657"/>
              <a:gd name="T77" fmla="*/ 2731 h 4086"/>
              <a:gd name="T78" fmla="*/ 526 w 3657"/>
              <a:gd name="T79" fmla="*/ 2584 h 4086"/>
              <a:gd name="T80" fmla="*/ 437 w 3657"/>
              <a:gd name="T81" fmla="*/ 2433 h 4086"/>
              <a:gd name="T82" fmla="*/ 498 w 3657"/>
              <a:gd name="T83" fmla="*/ 2693 h 4086"/>
              <a:gd name="T84" fmla="*/ 729 w 3657"/>
              <a:gd name="T85" fmla="*/ 2806 h 4086"/>
              <a:gd name="T86" fmla="*/ 1017 w 3657"/>
              <a:gd name="T87" fmla="*/ 2728 h 4086"/>
              <a:gd name="T88" fmla="*/ 957 w 3657"/>
              <a:gd name="T89" fmla="*/ 3040 h 4086"/>
              <a:gd name="T90" fmla="*/ 657 w 3657"/>
              <a:gd name="T91" fmla="*/ 3080 h 4086"/>
              <a:gd name="T92" fmla="*/ 293 w 3657"/>
              <a:gd name="T93" fmla="*/ 3015 h 4086"/>
              <a:gd name="T94" fmla="*/ 60 w 3657"/>
              <a:gd name="T95" fmla="*/ 2966 h 4086"/>
              <a:gd name="T96" fmla="*/ 109 w 3657"/>
              <a:gd name="T97" fmla="*/ 2780 h 4086"/>
              <a:gd name="T98" fmla="*/ 244 w 3657"/>
              <a:gd name="T99" fmla="*/ 2578 h 4086"/>
              <a:gd name="T100" fmla="*/ 246 w 3657"/>
              <a:gd name="T101" fmla="*/ 2397 h 4086"/>
              <a:gd name="T102" fmla="*/ 58 w 3657"/>
              <a:gd name="T103" fmla="*/ 2204 h 4086"/>
              <a:gd name="T104" fmla="*/ 28 w 3657"/>
              <a:gd name="T105" fmla="*/ 2044 h 4086"/>
              <a:gd name="T106" fmla="*/ 200 w 3657"/>
              <a:gd name="T107" fmla="*/ 1904 h 4086"/>
              <a:gd name="T108" fmla="*/ 171 w 3657"/>
              <a:gd name="T109" fmla="*/ 1700 h 4086"/>
              <a:gd name="T110" fmla="*/ 173 w 3657"/>
              <a:gd name="T111" fmla="*/ 1388 h 4086"/>
              <a:gd name="T112" fmla="*/ 329 w 3657"/>
              <a:gd name="T113" fmla="*/ 820 h 4086"/>
              <a:gd name="T114" fmla="*/ 717 w 3657"/>
              <a:gd name="T115" fmla="*/ 360 h 4086"/>
              <a:gd name="T116" fmla="*/ 1566 w 3657"/>
              <a:gd name="T117" fmla="*/ 17 h 40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657" h="4086">
                <a:moveTo>
                  <a:pt x="1329" y="2660"/>
                </a:moveTo>
                <a:lnTo>
                  <a:pt x="1326" y="2668"/>
                </a:lnTo>
                <a:lnTo>
                  <a:pt x="1333" y="2660"/>
                </a:lnTo>
                <a:lnTo>
                  <a:pt x="1329" y="2660"/>
                </a:lnTo>
                <a:close/>
                <a:moveTo>
                  <a:pt x="1993" y="2577"/>
                </a:moveTo>
                <a:lnTo>
                  <a:pt x="2133" y="2617"/>
                </a:lnTo>
                <a:lnTo>
                  <a:pt x="2069" y="2744"/>
                </a:lnTo>
                <a:lnTo>
                  <a:pt x="1993" y="3008"/>
                </a:lnTo>
                <a:lnTo>
                  <a:pt x="1984" y="3058"/>
                </a:lnTo>
                <a:lnTo>
                  <a:pt x="1980" y="3109"/>
                </a:lnTo>
                <a:lnTo>
                  <a:pt x="1980" y="3160"/>
                </a:lnTo>
                <a:lnTo>
                  <a:pt x="1982" y="3209"/>
                </a:lnTo>
                <a:lnTo>
                  <a:pt x="1984" y="3258"/>
                </a:lnTo>
                <a:lnTo>
                  <a:pt x="1988" y="3306"/>
                </a:lnTo>
                <a:lnTo>
                  <a:pt x="1989" y="3353"/>
                </a:lnTo>
                <a:lnTo>
                  <a:pt x="1989" y="3397"/>
                </a:lnTo>
                <a:lnTo>
                  <a:pt x="1988" y="3440"/>
                </a:lnTo>
                <a:lnTo>
                  <a:pt x="1980" y="3480"/>
                </a:lnTo>
                <a:lnTo>
                  <a:pt x="1969" y="3518"/>
                </a:lnTo>
                <a:lnTo>
                  <a:pt x="1951" y="3553"/>
                </a:lnTo>
                <a:lnTo>
                  <a:pt x="1926" y="3584"/>
                </a:lnTo>
                <a:lnTo>
                  <a:pt x="1893" y="3613"/>
                </a:lnTo>
                <a:lnTo>
                  <a:pt x="1851" y="3635"/>
                </a:lnTo>
                <a:lnTo>
                  <a:pt x="1806" y="3653"/>
                </a:lnTo>
                <a:lnTo>
                  <a:pt x="1757" y="3664"/>
                </a:lnTo>
                <a:lnTo>
                  <a:pt x="1702" y="3671"/>
                </a:lnTo>
                <a:lnTo>
                  <a:pt x="1648" y="3675"/>
                </a:lnTo>
                <a:lnTo>
                  <a:pt x="1591" y="3678"/>
                </a:lnTo>
                <a:lnTo>
                  <a:pt x="1535" y="3682"/>
                </a:lnTo>
                <a:lnTo>
                  <a:pt x="1477" y="3686"/>
                </a:lnTo>
                <a:lnTo>
                  <a:pt x="1422" y="3691"/>
                </a:lnTo>
                <a:lnTo>
                  <a:pt x="1368" y="3702"/>
                </a:lnTo>
                <a:lnTo>
                  <a:pt x="1317" y="3717"/>
                </a:lnTo>
                <a:lnTo>
                  <a:pt x="1253" y="3742"/>
                </a:lnTo>
                <a:lnTo>
                  <a:pt x="1193" y="3775"/>
                </a:lnTo>
                <a:lnTo>
                  <a:pt x="1133" y="3811"/>
                </a:lnTo>
                <a:lnTo>
                  <a:pt x="1077" y="3849"/>
                </a:lnTo>
                <a:lnTo>
                  <a:pt x="1018" y="3888"/>
                </a:lnTo>
                <a:lnTo>
                  <a:pt x="962" y="3924"/>
                </a:lnTo>
                <a:lnTo>
                  <a:pt x="902" y="3957"/>
                </a:lnTo>
                <a:lnTo>
                  <a:pt x="840" y="3984"/>
                </a:lnTo>
                <a:lnTo>
                  <a:pt x="520" y="4064"/>
                </a:lnTo>
                <a:lnTo>
                  <a:pt x="482" y="4073"/>
                </a:lnTo>
                <a:lnTo>
                  <a:pt x="438" y="4080"/>
                </a:lnTo>
                <a:lnTo>
                  <a:pt x="395" y="4084"/>
                </a:lnTo>
                <a:lnTo>
                  <a:pt x="351" y="4086"/>
                </a:lnTo>
                <a:lnTo>
                  <a:pt x="308" y="4084"/>
                </a:lnTo>
                <a:lnTo>
                  <a:pt x="264" y="4078"/>
                </a:lnTo>
                <a:lnTo>
                  <a:pt x="226" y="4068"/>
                </a:lnTo>
                <a:lnTo>
                  <a:pt x="191" y="4053"/>
                </a:lnTo>
                <a:lnTo>
                  <a:pt x="160" y="4031"/>
                </a:lnTo>
                <a:lnTo>
                  <a:pt x="137" y="4004"/>
                </a:lnTo>
                <a:lnTo>
                  <a:pt x="122" y="3973"/>
                </a:lnTo>
                <a:lnTo>
                  <a:pt x="115" y="3938"/>
                </a:lnTo>
                <a:lnTo>
                  <a:pt x="113" y="3900"/>
                </a:lnTo>
                <a:lnTo>
                  <a:pt x="117" y="3860"/>
                </a:lnTo>
                <a:lnTo>
                  <a:pt x="124" y="3817"/>
                </a:lnTo>
                <a:lnTo>
                  <a:pt x="133" y="3775"/>
                </a:lnTo>
                <a:lnTo>
                  <a:pt x="142" y="3731"/>
                </a:lnTo>
                <a:lnTo>
                  <a:pt x="151" y="3691"/>
                </a:lnTo>
                <a:lnTo>
                  <a:pt x="158" y="3651"/>
                </a:lnTo>
                <a:lnTo>
                  <a:pt x="162" y="3617"/>
                </a:lnTo>
                <a:lnTo>
                  <a:pt x="160" y="3584"/>
                </a:lnTo>
                <a:lnTo>
                  <a:pt x="153" y="3551"/>
                </a:lnTo>
                <a:lnTo>
                  <a:pt x="140" y="3520"/>
                </a:lnTo>
                <a:lnTo>
                  <a:pt x="124" y="3489"/>
                </a:lnTo>
                <a:lnTo>
                  <a:pt x="108" y="3460"/>
                </a:lnTo>
                <a:lnTo>
                  <a:pt x="93" y="3429"/>
                </a:lnTo>
                <a:lnTo>
                  <a:pt x="88" y="3398"/>
                </a:lnTo>
                <a:lnTo>
                  <a:pt x="89" y="3368"/>
                </a:lnTo>
                <a:lnTo>
                  <a:pt x="142" y="3378"/>
                </a:lnTo>
                <a:lnTo>
                  <a:pt x="153" y="3340"/>
                </a:lnTo>
                <a:lnTo>
                  <a:pt x="277" y="3360"/>
                </a:lnTo>
                <a:lnTo>
                  <a:pt x="297" y="3406"/>
                </a:lnTo>
                <a:lnTo>
                  <a:pt x="337" y="3408"/>
                </a:lnTo>
                <a:lnTo>
                  <a:pt x="366" y="3348"/>
                </a:lnTo>
                <a:lnTo>
                  <a:pt x="477" y="3340"/>
                </a:lnTo>
                <a:lnTo>
                  <a:pt x="509" y="3404"/>
                </a:lnTo>
                <a:lnTo>
                  <a:pt x="535" y="3402"/>
                </a:lnTo>
                <a:lnTo>
                  <a:pt x="553" y="3340"/>
                </a:lnTo>
                <a:lnTo>
                  <a:pt x="686" y="3324"/>
                </a:lnTo>
                <a:lnTo>
                  <a:pt x="708" y="3378"/>
                </a:lnTo>
                <a:lnTo>
                  <a:pt x="720" y="3377"/>
                </a:lnTo>
                <a:lnTo>
                  <a:pt x="746" y="3320"/>
                </a:lnTo>
                <a:lnTo>
                  <a:pt x="849" y="3308"/>
                </a:lnTo>
                <a:lnTo>
                  <a:pt x="866" y="3346"/>
                </a:lnTo>
                <a:lnTo>
                  <a:pt x="924" y="3333"/>
                </a:lnTo>
                <a:lnTo>
                  <a:pt x="933" y="3288"/>
                </a:lnTo>
                <a:lnTo>
                  <a:pt x="1060" y="3268"/>
                </a:lnTo>
                <a:lnTo>
                  <a:pt x="1062" y="3298"/>
                </a:lnTo>
                <a:lnTo>
                  <a:pt x="1097" y="3288"/>
                </a:lnTo>
                <a:lnTo>
                  <a:pt x="1128" y="3273"/>
                </a:lnTo>
                <a:lnTo>
                  <a:pt x="1155" y="3258"/>
                </a:lnTo>
                <a:lnTo>
                  <a:pt x="1175" y="3238"/>
                </a:lnTo>
                <a:lnTo>
                  <a:pt x="1189" y="3217"/>
                </a:lnTo>
                <a:lnTo>
                  <a:pt x="1198" y="3177"/>
                </a:lnTo>
                <a:lnTo>
                  <a:pt x="1202" y="3133"/>
                </a:lnTo>
                <a:lnTo>
                  <a:pt x="1202" y="3084"/>
                </a:lnTo>
                <a:lnTo>
                  <a:pt x="1197" y="3031"/>
                </a:lnTo>
                <a:lnTo>
                  <a:pt x="1189" y="2978"/>
                </a:lnTo>
                <a:lnTo>
                  <a:pt x="1182" y="2922"/>
                </a:lnTo>
                <a:lnTo>
                  <a:pt x="1173" y="2868"/>
                </a:lnTo>
                <a:lnTo>
                  <a:pt x="1168" y="2813"/>
                </a:lnTo>
                <a:lnTo>
                  <a:pt x="1164" y="2762"/>
                </a:lnTo>
                <a:lnTo>
                  <a:pt x="1166" y="2715"/>
                </a:lnTo>
                <a:lnTo>
                  <a:pt x="1173" y="2671"/>
                </a:lnTo>
                <a:lnTo>
                  <a:pt x="1206" y="2664"/>
                </a:lnTo>
                <a:lnTo>
                  <a:pt x="1240" y="2651"/>
                </a:lnTo>
                <a:lnTo>
                  <a:pt x="1277" y="2637"/>
                </a:lnTo>
                <a:lnTo>
                  <a:pt x="1313" y="2620"/>
                </a:lnTo>
                <a:lnTo>
                  <a:pt x="1349" y="2608"/>
                </a:lnTo>
                <a:lnTo>
                  <a:pt x="1386" y="2597"/>
                </a:lnTo>
                <a:lnTo>
                  <a:pt x="1420" y="2591"/>
                </a:lnTo>
                <a:lnTo>
                  <a:pt x="1453" y="2591"/>
                </a:lnTo>
                <a:lnTo>
                  <a:pt x="1473" y="2649"/>
                </a:lnTo>
                <a:lnTo>
                  <a:pt x="1495" y="2697"/>
                </a:lnTo>
                <a:lnTo>
                  <a:pt x="1520" y="2737"/>
                </a:lnTo>
                <a:lnTo>
                  <a:pt x="1549" y="2768"/>
                </a:lnTo>
                <a:lnTo>
                  <a:pt x="1580" y="2793"/>
                </a:lnTo>
                <a:lnTo>
                  <a:pt x="1613" y="2809"/>
                </a:lnTo>
                <a:lnTo>
                  <a:pt x="1646" y="2818"/>
                </a:lnTo>
                <a:lnTo>
                  <a:pt x="1682" y="2822"/>
                </a:lnTo>
                <a:lnTo>
                  <a:pt x="1717" y="2818"/>
                </a:lnTo>
                <a:lnTo>
                  <a:pt x="1753" y="2809"/>
                </a:lnTo>
                <a:lnTo>
                  <a:pt x="1788" y="2795"/>
                </a:lnTo>
                <a:lnTo>
                  <a:pt x="1822" y="2777"/>
                </a:lnTo>
                <a:lnTo>
                  <a:pt x="1857" y="2751"/>
                </a:lnTo>
                <a:lnTo>
                  <a:pt x="1888" y="2724"/>
                </a:lnTo>
                <a:lnTo>
                  <a:pt x="1918" y="2691"/>
                </a:lnTo>
                <a:lnTo>
                  <a:pt x="1946" y="2657"/>
                </a:lnTo>
                <a:lnTo>
                  <a:pt x="1971" y="2617"/>
                </a:lnTo>
                <a:lnTo>
                  <a:pt x="1993" y="2577"/>
                </a:lnTo>
                <a:close/>
                <a:moveTo>
                  <a:pt x="413" y="1677"/>
                </a:moveTo>
                <a:lnTo>
                  <a:pt x="389" y="1686"/>
                </a:lnTo>
                <a:lnTo>
                  <a:pt x="364" y="1693"/>
                </a:lnTo>
                <a:lnTo>
                  <a:pt x="338" y="1700"/>
                </a:lnTo>
                <a:lnTo>
                  <a:pt x="315" y="1709"/>
                </a:lnTo>
                <a:lnTo>
                  <a:pt x="293" y="1720"/>
                </a:lnTo>
                <a:lnTo>
                  <a:pt x="277" y="1737"/>
                </a:lnTo>
                <a:lnTo>
                  <a:pt x="264" y="1762"/>
                </a:lnTo>
                <a:lnTo>
                  <a:pt x="260" y="1789"/>
                </a:lnTo>
                <a:lnTo>
                  <a:pt x="264" y="1818"/>
                </a:lnTo>
                <a:lnTo>
                  <a:pt x="273" y="1849"/>
                </a:lnTo>
                <a:lnTo>
                  <a:pt x="286" y="1882"/>
                </a:lnTo>
                <a:lnTo>
                  <a:pt x="302" y="1913"/>
                </a:lnTo>
                <a:lnTo>
                  <a:pt x="318" y="1944"/>
                </a:lnTo>
                <a:lnTo>
                  <a:pt x="337" y="1973"/>
                </a:lnTo>
                <a:lnTo>
                  <a:pt x="351" y="2000"/>
                </a:lnTo>
                <a:lnTo>
                  <a:pt x="364" y="2024"/>
                </a:lnTo>
                <a:lnTo>
                  <a:pt x="373" y="2044"/>
                </a:lnTo>
                <a:lnTo>
                  <a:pt x="377" y="2064"/>
                </a:lnTo>
                <a:lnTo>
                  <a:pt x="380" y="2088"/>
                </a:lnTo>
                <a:lnTo>
                  <a:pt x="382" y="2111"/>
                </a:lnTo>
                <a:lnTo>
                  <a:pt x="382" y="2137"/>
                </a:lnTo>
                <a:lnTo>
                  <a:pt x="382" y="2162"/>
                </a:lnTo>
                <a:lnTo>
                  <a:pt x="384" y="2188"/>
                </a:lnTo>
                <a:lnTo>
                  <a:pt x="388" y="2211"/>
                </a:lnTo>
                <a:lnTo>
                  <a:pt x="391" y="2233"/>
                </a:lnTo>
                <a:lnTo>
                  <a:pt x="398" y="2253"/>
                </a:lnTo>
                <a:lnTo>
                  <a:pt x="409" y="2269"/>
                </a:lnTo>
                <a:lnTo>
                  <a:pt x="422" y="2282"/>
                </a:lnTo>
                <a:lnTo>
                  <a:pt x="440" y="2289"/>
                </a:lnTo>
                <a:lnTo>
                  <a:pt x="464" y="2291"/>
                </a:lnTo>
                <a:lnTo>
                  <a:pt x="493" y="2288"/>
                </a:lnTo>
                <a:lnTo>
                  <a:pt x="551" y="2271"/>
                </a:lnTo>
                <a:lnTo>
                  <a:pt x="602" y="2249"/>
                </a:lnTo>
                <a:lnTo>
                  <a:pt x="646" y="2222"/>
                </a:lnTo>
                <a:lnTo>
                  <a:pt x="684" y="2191"/>
                </a:lnTo>
                <a:lnTo>
                  <a:pt x="715" y="2155"/>
                </a:lnTo>
                <a:lnTo>
                  <a:pt x="740" y="2117"/>
                </a:lnTo>
                <a:lnTo>
                  <a:pt x="758" y="2075"/>
                </a:lnTo>
                <a:lnTo>
                  <a:pt x="769" y="2033"/>
                </a:lnTo>
                <a:lnTo>
                  <a:pt x="775" y="1991"/>
                </a:lnTo>
                <a:lnTo>
                  <a:pt x="773" y="1948"/>
                </a:lnTo>
                <a:lnTo>
                  <a:pt x="766" y="1906"/>
                </a:lnTo>
                <a:lnTo>
                  <a:pt x="751" y="1864"/>
                </a:lnTo>
                <a:lnTo>
                  <a:pt x="731" y="1826"/>
                </a:lnTo>
                <a:lnTo>
                  <a:pt x="704" y="1789"/>
                </a:lnTo>
                <a:lnTo>
                  <a:pt x="671" y="1757"/>
                </a:lnTo>
                <a:lnTo>
                  <a:pt x="633" y="1729"/>
                </a:lnTo>
                <a:lnTo>
                  <a:pt x="586" y="1706"/>
                </a:lnTo>
                <a:lnTo>
                  <a:pt x="535" y="1689"/>
                </a:lnTo>
                <a:lnTo>
                  <a:pt x="477" y="1678"/>
                </a:lnTo>
                <a:lnTo>
                  <a:pt x="413" y="1677"/>
                </a:lnTo>
                <a:close/>
                <a:moveTo>
                  <a:pt x="1700" y="0"/>
                </a:moveTo>
                <a:lnTo>
                  <a:pt x="1855" y="0"/>
                </a:lnTo>
                <a:lnTo>
                  <a:pt x="1998" y="4"/>
                </a:lnTo>
                <a:lnTo>
                  <a:pt x="2135" y="13"/>
                </a:lnTo>
                <a:lnTo>
                  <a:pt x="2260" y="28"/>
                </a:lnTo>
                <a:lnTo>
                  <a:pt x="2380" y="46"/>
                </a:lnTo>
                <a:lnTo>
                  <a:pt x="2491" y="68"/>
                </a:lnTo>
                <a:lnTo>
                  <a:pt x="2595" y="97"/>
                </a:lnTo>
                <a:lnTo>
                  <a:pt x="2693" y="129"/>
                </a:lnTo>
                <a:lnTo>
                  <a:pt x="2784" y="168"/>
                </a:lnTo>
                <a:lnTo>
                  <a:pt x="2869" y="211"/>
                </a:lnTo>
                <a:lnTo>
                  <a:pt x="2949" y="258"/>
                </a:lnTo>
                <a:lnTo>
                  <a:pt x="3026" y="313"/>
                </a:lnTo>
                <a:lnTo>
                  <a:pt x="3097" y="375"/>
                </a:lnTo>
                <a:lnTo>
                  <a:pt x="3164" y="440"/>
                </a:lnTo>
                <a:lnTo>
                  <a:pt x="3228" y="513"/>
                </a:lnTo>
                <a:lnTo>
                  <a:pt x="3288" y="591"/>
                </a:lnTo>
                <a:lnTo>
                  <a:pt x="3344" y="675"/>
                </a:lnTo>
                <a:lnTo>
                  <a:pt x="3400" y="766"/>
                </a:lnTo>
                <a:lnTo>
                  <a:pt x="3453" y="864"/>
                </a:lnTo>
                <a:lnTo>
                  <a:pt x="3506" y="968"/>
                </a:lnTo>
                <a:lnTo>
                  <a:pt x="3546" y="1062"/>
                </a:lnTo>
                <a:lnTo>
                  <a:pt x="3580" y="1158"/>
                </a:lnTo>
                <a:lnTo>
                  <a:pt x="3608" y="1258"/>
                </a:lnTo>
                <a:lnTo>
                  <a:pt x="3631" y="1362"/>
                </a:lnTo>
                <a:lnTo>
                  <a:pt x="3646" y="1468"/>
                </a:lnTo>
                <a:lnTo>
                  <a:pt x="3655" y="1573"/>
                </a:lnTo>
                <a:lnTo>
                  <a:pt x="3657" y="1678"/>
                </a:lnTo>
                <a:lnTo>
                  <a:pt x="3651" y="1782"/>
                </a:lnTo>
                <a:lnTo>
                  <a:pt x="3638" y="1886"/>
                </a:lnTo>
                <a:lnTo>
                  <a:pt x="3618" y="1988"/>
                </a:lnTo>
                <a:lnTo>
                  <a:pt x="3591" y="2086"/>
                </a:lnTo>
                <a:lnTo>
                  <a:pt x="3557" y="2180"/>
                </a:lnTo>
                <a:lnTo>
                  <a:pt x="3515" y="2271"/>
                </a:lnTo>
                <a:lnTo>
                  <a:pt x="3466" y="2357"/>
                </a:lnTo>
                <a:lnTo>
                  <a:pt x="3408" y="2437"/>
                </a:lnTo>
                <a:lnTo>
                  <a:pt x="3342" y="2513"/>
                </a:lnTo>
                <a:lnTo>
                  <a:pt x="3271" y="2586"/>
                </a:lnTo>
                <a:lnTo>
                  <a:pt x="3195" y="2651"/>
                </a:lnTo>
                <a:lnTo>
                  <a:pt x="3113" y="2711"/>
                </a:lnTo>
                <a:lnTo>
                  <a:pt x="3024" y="2766"/>
                </a:lnTo>
                <a:lnTo>
                  <a:pt x="2931" y="2815"/>
                </a:lnTo>
                <a:lnTo>
                  <a:pt x="2833" y="2857"/>
                </a:lnTo>
                <a:lnTo>
                  <a:pt x="2806" y="2866"/>
                </a:lnTo>
                <a:lnTo>
                  <a:pt x="2771" y="2877"/>
                </a:lnTo>
                <a:lnTo>
                  <a:pt x="2735" y="2888"/>
                </a:lnTo>
                <a:lnTo>
                  <a:pt x="2695" y="2897"/>
                </a:lnTo>
                <a:lnTo>
                  <a:pt x="2653" y="2904"/>
                </a:lnTo>
                <a:lnTo>
                  <a:pt x="2613" y="2908"/>
                </a:lnTo>
                <a:lnTo>
                  <a:pt x="2573" y="2906"/>
                </a:lnTo>
                <a:lnTo>
                  <a:pt x="2535" y="2900"/>
                </a:lnTo>
                <a:lnTo>
                  <a:pt x="2500" y="2888"/>
                </a:lnTo>
                <a:lnTo>
                  <a:pt x="2469" y="2868"/>
                </a:lnTo>
                <a:lnTo>
                  <a:pt x="2440" y="2840"/>
                </a:lnTo>
                <a:lnTo>
                  <a:pt x="2415" y="2808"/>
                </a:lnTo>
                <a:lnTo>
                  <a:pt x="2389" y="2771"/>
                </a:lnTo>
                <a:lnTo>
                  <a:pt x="2368" y="2735"/>
                </a:lnTo>
                <a:lnTo>
                  <a:pt x="2346" y="2698"/>
                </a:lnTo>
                <a:lnTo>
                  <a:pt x="2324" y="2664"/>
                </a:lnTo>
                <a:lnTo>
                  <a:pt x="2300" y="2633"/>
                </a:lnTo>
                <a:lnTo>
                  <a:pt x="2269" y="2600"/>
                </a:lnTo>
                <a:lnTo>
                  <a:pt x="2229" y="2571"/>
                </a:lnTo>
                <a:lnTo>
                  <a:pt x="2184" y="2548"/>
                </a:lnTo>
                <a:lnTo>
                  <a:pt x="2133" y="2528"/>
                </a:lnTo>
                <a:lnTo>
                  <a:pt x="2080" y="2511"/>
                </a:lnTo>
                <a:lnTo>
                  <a:pt x="2024" y="2497"/>
                </a:lnTo>
                <a:lnTo>
                  <a:pt x="1968" y="2484"/>
                </a:lnTo>
                <a:lnTo>
                  <a:pt x="1911" y="2473"/>
                </a:lnTo>
                <a:lnTo>
                  <a:pt x="1857" y="2464"/>
                </a:lnTo>
                <a:lnTo>
                  <a:pt x="1780" y="2455"/>
                </a:lnTo>
                <a:lnTo>
                  <a:pt x="1702" y="2455"/>
                </a:lnTo>
                <a:lnTo>
                  <a:pt x="1622" y="2462"/>
                </a:lnTo>
                <a:lnTo>
                  <a:pt x="1542" y="2475"/>
                </a:lnTo>
                <a:lnTo>
                  <a:pt x="1460" y="2493"/>
                </a:lnTo>
                <a:lnTo>
                  <a:pt x="1382" y="2513"/>
                </a:lnTo>
                <a:lnTo>
                  <a:pt x="1306" y="2538"/>
                </a:lnTo>
                <a:lnTo>
                  <a:pt x="1233" y="2564"/>
                </a:lnTo>
                <a:lnTo>
                  <a:pt x="1166" y="2589"/>
                </a:lnTo>
                <a:lnTo>
                  <a:pt x="1102" y="2613"/>
                </a:lnTo>
                <a:lnTo>
                  <a:pt x="1046" y="2637"/>
                </a:lnTo>
                <a:lnTo>
                  <a:pt x="1017" y="2648"/>
                </a:lnTo>
                <a:lnTo>
                  <a:pt x="982" y="2664"/>
                </a:lnTo>
                <a:lnTo>
                  <a:pt x="944" y="2680"/>
                </a:lnTo>
                <a:lnTo>
                  <a:pt x="902" y="2697"/>
                </a:lnTo>
                <a:lnTo>
                  <a:pt x="858" y="2711"/>
                </a:lnTo>
                <a:lnTo>
                  <a:pt x="815" y="2724"/>
                </a:lnTo>
                <a:lnTo>
                  <a:pt x="769" y="2733"/>
                </a:lnTo>
                <a:lnTo>
                  <a:pt x="728" y="2737"/>
                </a:lnTo>
                <a:lnTo>
                  <a:pt x="689" y="2731"/>
                </a:lnTo>
                <a:lnTo>
                  <a:pt x="649" y="2720"/>
                </a:lnTo>
                <a:lnTo>
                  <a:pt x="617" y="2704"/>
                </a:lnTo>
                <a:lnTo>
                  <a:pt x="591" y="2686"/>
                </a:lnTo>
                <a:lnTo>
                  <a:pt x="569" y="2662"/>
                </a:lnTo>
                <a:lnTo>
                  <a:pt x="551" y="2638"/>
                </a:lnTo>
                <a:lnTo>
                  <a:pt x="537" y="2611"/>
                </a:lnTo>
                <a:lnTo>
                  <a:pt x="526" y="2584"/>
                </a:lnTo>
                <a:lnTo>
                  <a:pt x="515" y="2557"/>
                </a:lnTo>
                <a:lnTo>
                  <a:pt x="506" y="2531"/>
                </a:lnTo>
                <a:lnTo>
                  <a:pt x="495" y="2506"/>
                </a:lnTo>
                <a:lnTo>
                  <a:pt x="484" y="2482"/>
                </a:lnTo>
                <a:lnTo>
                  <a:pt x="471" y="2462"/>
                </a:lnTo>
                <a:lnTo>
                  <a:pt x="457" y="2446"/>
                </a:lnTo>
                <a:lnTo>
                  <a:pt x="437" y="2433"/>
                </a:lnTo>
                <a:lnTo>
                  <a:pt x="437" y="2451"/>
                </a:lnTo>
                <a:lnTo>
                  <a:pt x="448" y="2491"/>
                </a:lnTo>
                <a:lnTo>
                  <a:pt x="455" y="2533"/>
                </a:lnTo>
                <a:lnTo>
                  <a:pt x="464" y="2575"/>
                </a:lnTo>
                <a:lnTo>
                  <a:pt x="473" y="2617"/>
                </a:lnTo>
                <a:lnTo>
                  <a:pt x="484" y="2657"/>
                </a:lnTo>
                <a:lnTo>
                  <a:pt x="498" y="2693"/>
                </a:lnTo>
                <a:lnTo>
                  <a:pt x="517" y="2724"/>
                </a:lnTo>
                <a:lnTo>
                  <a:pt x="546" y="2755"/>
                </a:lnTo>
                <a:lnTo>
                  <a:pt x="578" y="2778"/>
                </a:lnTo>
                <a:lnTo>
                  <a:pt x="613" y="2795"/>
                </a:lnTo>
                <a:lnTo>
                  <a:pt x="649" y="2804"/>
                </a:lnTo>
                <a:lnTo>
                  <a:pt x="689" y="2808"/>
                </a:lnTo>
                <a:lnTo>
                  <a:pt x="729" y="2806"/>
                </a:lnTo>
                <a:lnTo>
                  <a:pt x="771" y="2800"/>
                </a:lnTo>
                <a:lnTo>
                  <a:pt x="813" y="2791"/>
                </a:lnTo>
                <a:lnTo>
                  <a:pt x="855" y="2780"/>
                </a:lnTo>
                <a:lnTo>
                  <a:pt x="898" y="2768"/>
                </a:lnTo>
                <a:lnTo>
                  <a:pt x="938" y="2753"/>
                </a:lnTo>
                <a:lnTo>
                  <a:pt x="978" y="2740"/>
                </a:lnTo>
                <a:lnTo>
                  <a:pt x="1017" y="2728"/>
                </a:lnTo>
                <a:lnTo>
                  <a:pt x="1051" y="2717"/>
                </a:lnTo>
                <a:lnTo>
                  <a:pt x="1086" y="2708"/>
                </a:lnTo>
                <a:lnTo>
                  <a:pt x="1089" y="2713"/>
                </a:lnTo>
                <a:lnTo>
                  <a:pt x="1097" y="2968"/>
                </a:lnTo>
                <a:lnTo>
                  <a:pt x="1089" y="2969"/>
                </a:lnTo>
                <a:lnTo>
                  <a:pt x="1060" y="3020"/>
                </a:lnTo>
                <a:lnTo>
                  <a:pt x="957" y="3040"/>
                </a:lnTo>
                <a:lnTo>
                  <a:pt x="928" y="2995"/>
                </a:lnTo>
                <a:lnTo>
                  <a:pt x="873" y="3002"/>
                </a:lnTo>
                <a:lnTo>
                  <a:pt x="857" y="3040"/>
                </a:lnTo>
                <a:lnTo>
                  <a:pt x="740" y="3064"/>
                </a:lnTo>
                <a:lnTo>
                  <a:pt x="726" y="3022"/>
                </a:lnTo>
                <a:lnTo>
                  <a:pt x="678" y="3026"/>
                </a:lnTo>
                <a:lnTo>
                  <a:pt x="657" y="3080"/>
                </a:lnTo>
                <a:lnTo>
                  <a:pt x="526" y="3077"/>
                </a:lnTo>
                <a:lnTo>
                  <a:pt x="518" y="3033"/>
                </a:lnTo>
                <a:lnTo>
                  <a:pt x="493" y="3033"/>
                </a:lnTo>
                <a:lnTo>
                  <a:pt x="473" y="3080"/>
                </a:lnTo>
                <a:lnTo>
                  <a:pt x="329" y="3071"/>
                </a:lnTo>
                <a:lnTo>
                  <a:pt x="340" y="3018"/>
                </a:lnTo>
                <a:lnTo>
                  <a:pt x="293" y="3015"/>
                </a:lnTo>
                <a:lnTo>
                  <a:pt x="277" y="3064"/>
                </a:lnTo>
                <a:lnTo>
                  <a:pt x="166" y="3037"/>
                </a:lnTo>
                <a:lnTo>
                  <a:pt x="164" y="3004"/>
                </a:lnTo>
                <a:lnTo>
                  <a:pt x="133" y="2998"/>
                </a:lnTo>
                <a:lnTo>
                  <a:pt x="104" y="2991"/>
                </a:lnTo>
                <a:lnTo>
                  <a:pt x="80" y="2980"/>
                </a:lnTo>
                <a:lnTo>
                  <a:pt x="60" y="2966"/>
                </a:lnTo>
                <a:lnTo>
                  <a:pt x="46" y="2948"/>
                </a:lnTo>
                <a:lnTo>
                  <a:pt x="40" y="2924"/>
                </a:lnTo>
                <a:lnTo>
                  <a:pt x="46" y="2897"/>
                </a:lnTo>
                <a:lnTo>
                  <a:pt x="57" y="2868"/>
                </a:lnTo>
                <a:lnTo>
                  <a:pt x="71" y="2838"/>
                </a:lnTo>
                <a:lnTo>
                  <a:pt x="89" y="2809"/>
                </a:lnTo>
                <a:lnTo>
                  <a:pt x="109" y="2780"/>
                </a:lnTo>
                <a:lnTo>
                  <a:pt x="128" y="2755"/>
                </a:lnTo>
                <a:lnTo>
                  <a:pt x="142" y="2731"/>
                </a:lnTo>
                <a:lnTo>
                  <a:pt x="153" y="2713"/>
                </a:lnTo>
                <a:lnTo>
                  <a:pt x="100" y="2657"/>
                </a:lnTo>
                <a:lnTo>
                  <a:pt x="106" y="2644"/>
                </a:lnTo>
                <a:lnTo>
                  <a:pt x="209" y="2600"/>
                </a:lnTo>
                <a:lnTo>
                  <a:pt x="244" y="2578"/>
                </a:lnTo>
                <a:lnTo>
                  <a:pt x="269" y="2555"/>
                </a:lnTo>
                <a:lnTo>
                  <a:pt x="284" y="2529"/>
                </a:lnTo>
                <a:lnTo>
                  <a:pt x="289" y="2506"/>
                </a:lnTo>
                <a:lnTo>
                  <a:pt x="288" y="2478"/>
                </a:lnTo>
                <a:lnTo>
                  <a:pt x="280" y="2451"/>
                </a:lnTo>
                <a:lnTo>
                  <a:pt x="266" y="2424"/>
                </a:lnTo>
                <a:lnTo>
                  <a:pt x="246" y="2397"/>
                </a:lnTo>
                <a:lnTo>
                  <a:pt x="222" y="2368"/>
                </a:lnTo>
                <a:lnTo>
                  <a:pt x="197" y="2340"/>
                </a:lnTo>
                <a:lnTo>
                  <a:pt x="169" y="2313"/>
                </a:lnTo>
                <a:lnTo>
                  <a:pt x="140" y="2284"/>
                </a:lnTo>
                <a:lnTo>
                  <a:pt x="111" y="2257"/>
                </a:lnTo>
                <a:lnTo>
                  <a:pt x="84" y="2229"/>
                </a:lnTo>
                <a:lnTo>
                  <a:pt x="58" y="2204"/>
                </a:lnTo>
                <a:lnTo>
                  <a:pt x="37" y="2178"/>
                </a:lnTo>
                <a:lnTo>
                  <a:pt x="18" y="2155"/>
                </a:lnTo>
                <a:lnTo>
                  <a:pt x="6" y="2131"/>
                </a:lnTo>
                <a:lnTo>
                  <a:pt x="0" y="2109"/>
                </a:lnTo>
                <a:lnTo>
                  <a:pt x="0" y="2088"/>
                </a:lnTo>
                <a:lnTo>
                  <a:pt x="11" y="2064"/>
                </a:lnTo>
                <a:lnTo>
                  <a:pt x="28" y="2044"/>
                </a:lnTo>
                <a:lnTo>
                  <a:pt x="48" y="2024"/>
                </a:lnTo>
                <a:lnTo>
                  <a:pt x="73" y="2006"/>
                </a:lnTo>
                <a:lnTo>
                  <a:pt x="100" y="1988"/>
                </a:lnTo>
                <a:lnTo>
                  <a:pt x="128" y="1969"/>
                </a:lnTo>
                <a:lnTo>
                  <a:pt x="155" y="1949"/>
                </a:lnTo>
                <a:lnTo>
                  <a:pt x="180" y="1928"/>
                </a:lnTo>
                <a:lnTo>
                  <a:pt x="200" y="1904"/>
                </a:lnTo>
                <a:lnTo>
                  <a:pt x="217" y="1877"/>
                </a:lnTo>
                <a:lnTo>
                  <a:pt x="226" y="1844"/>
                </a:lnTo>
                <a:lnTo>
                  <a:pt x="226" y="1811"/>
                </a:lnTo>
                <a:lnTo>
                  <a:pt x="218" y="1780"/>
                </a:lnTo>
                <a:lnTo>
                  <a:pt x="206" y="1753"/>
                </a:lnTo>
                <a:lnTo>
                  <a:pt x="189" y="1726"/>
                </a:lnTo>
                <a:lnTo>
                  <a:pt x="171" y="1700"/>
                </a:lnTo>
                <a:lnTo>
                  <a:pt x="151" y="1675"/>
                </a:lnTo>
                <a:lnTo>
                  <a:pt x="133" y="1648"/>
                </a:lnTo>
                <a:lnTo>
                  <a:pt x="117" y="1620"/>
                </a:lnTo>
                <a:lnTo>
                  <a:pt x="106" y="1591"/>
                </a:lnTo>
                <a:lnTo>
                  <a:pt x="102" y="1557"/>
                </a:lnTo>
                <a:lnTo>
                  <a:pt x="106" y="1520"/>
                </a:lnTo>
                <a:lnTo>
                  <a:pt x="173" y="1388"/>
                </a:lnTo>
                <a:lnTo>
                  <a:pt x="273" y="1144"/>
                </a:lnTo>
                <a:lnTo>
                  <a:pt x="286" y="1095"/>
                </a:lnTo>
                <a:lnTo>
                  <a:pt x="297" y="1040"/>
                </a:lnTo>
                <a:lnTo>
                  <a:pt x="302" y="984"/>
                </a:lnTo>
                <a:lnTo>
                  <a:pt x="309" y="928"/>
                </a:lnTo>
                <a:lnTo>
                  <a:pt x="318" y="873"/>
                </a:lnTo>
                <a:lnTo>
                  <a:pt x="329" y="820"/>
                </a:lnTo>
                <a:lnTo>
                  <a:pt x="346" y="771"/>
                </a:lnTo>
                <a:lnTo>
                  <a:pt x="384" y="697"/>
                </a:lnTo>
                <a:lnTo>
                  <a:pt x="433" y="622"/>
                </a:lnTo>
                <a:lnTo>
                  <a:pt x="493" y="551"/>
                </a:lnTo>
                <a:lnTo>
                  <a:pt x="560" y="484"/>
                </a:lnTo>
                <a:lnTo>
                  <a:pt x="635" y="420"/>
                </a:lnTo>
                <a:lnTo>
                  <a:pt x="717" y="360"/>
                </a:lnTo>
                <a:lnTo>
                  <a:pt x="802" y="304"/>
                </a:lnTo>
                <a:lnTo>
                  <a:pt x="889" y="251"/>
                </a:lnTo>
                <a:lnTo>
                  <a:pt x="978" y="206"/>
                </a:lnTo>
                <a:lnTo>
                  <a:pt x="1069" y="164"/>
                </a:lnTo>
                <a:lnTo>
                  <a:pt x="1158" y="129"/>
                </a:lnTo>
                <a:lnTo>
                  <a:pt x="1246" y="100"/>
                </a:lnTo>
                <a:lnTo>
                  <a:pt x="1566" y="17"/>
                </a:lnTo>
                <a:lnTo>
                  <a:pt x="1700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/>
          </a:p>
        </p:txBody>
      </p:sp>
      <p:sp>
        <p:nvSpPr>
          <p:cNvPr id="43" name="Oval 1">
            <a:extLst>
              <a:ext uri="{FF2B5EF4-FFF2-40B4-BE49-F238E27FC236}">
                <a16:creationId xmlns:a16="http://schemas.microsoft.com/office/drawing/2014/main" id="{31A8B2D0-E705-465C-A6BE-A44DF6C3A862}"/>
              </a:ext>
            </a:extLst>
          </p:cNvPr>
          <p:cNvSpPr/>
          <p:nvPr/>
        </p:nvSpPr>
        <p:spPr>
          <a:xfrm>
            <a:off x="7824897" y="3845730"/>
            <a:ext cx="246198" cy="264746"/>
          </a:xfrm>
          <a:custGeom>
            <a:avLst/>
            <a:gdLst/>
            <a:ahLst/>
            <a:cxnLst/>
            <a:rect l="l" t="t" r="r" b="b"/>
            <a:pathLst>
              <a:path w="4669637" h="5021437">
                <a:moveTo>
                  <a:pt x="3221000" y="0"/>
                </a:moveTo>
                <a:cubicBezTo>
                  <a:pt x="3362423" y="0"/>
                  <a:pt x="3491529" y="52734"/>
                  <a:pt x="3588254" y="141276"/>
                </a:cubicBezTo>
                <a:cubicBezTo>
                  <a:pt x="3684978" y="52735"/>
                  <a:pt x="3814082" y="3"/>
                  <a:pt x="3955503" y="3"/>
                </a:cubicBezTo>
                <a:cubicBezTo>
                  <a:pt x="4262962" y="3"/>
                  <a:pt x="4512207" y="249248"/>
                  <a:pt x="4512207" y="556707"/>
                </a:cubicBezTo>
                <a:cubicBezTo>
                  <a:pt x="4512207" y="669790"/>
                  <a:pt x="4478490" y="774998"/>
                  <a:pt x="4420089" y="862515"/>
                </a:cubicBezTo>
                <a:cubicBezTo>
                  <a:pt x="4570580" y="961849"/>
                  <a:pt x="4669637" y="1132542"/>
                  <a:pt x="4669637" y="1326370"/>
                </a:cubicBezTo>
                <a:cubicBezTo>
                  <a:pt x="4669637" y="1487821"/>
                  <a:pt x="4600910" y="1633219"/>
                  <a:pt x="4490000" y="1733701"/>
                </a:cubicBezTo>
                <a:cubicBezTo>
                  <a:pt x="4600910" y="1834183"/>
                  <a:pt x="4669637" y="1979581"/>
                  <a:pt x="4669637" y="2141032"/>
                </a:cubicBezTo>
                <a:cubicBezTo>
                  <a:pt x="4669637" y="2302483"/>
                  <a:pt x="4600910" y="2447881"/>
                  <a:pt x="4490000" y="2548363"/>
                </a:cubicBezTo>
                <a:cubicBezTo>
                  <a:pt x="4600910" y="2648845"/>
                  <a:pt x="4669637" y="2794244"/>
                  <a:pt x="4669637" y="2955694"/>
                </a:cubicBezTo>
                <a:cubicBezTo>
                  <a:pt x="4669637" y="3224895"/>
                  <a:pt x="4478563" y="3449467"/>
                  <a:pt x="4224627" y="3501139"/>
                </a:cubicBezTo>
                <a:cubicBezTo>
                  <a:pt x="4173492" y="3755645"/>
                  <a:pt x="3948659" y="3947273"/>
                  <a:pt x="3679069" y="3947273"/>
                </a:cubicBezTo>
                <a:cubicBezTo>
                  <a:pt x="3559167" y="3947273"/>
                  <a:pt x="3448117" y="3909367"/>
                  <a:pt x="3357878" y="3844002"/>
                </a:cubicBezTo>
                <a:cubicBezTo>
                  <a:pt x="3259607" y="3937451"/>
                  <a:pt x="3126492" y="3993881"/>
                  <a:pt x="2980197" y="3993881"/>
                </a:cubicBezTo>
                <a:cubicBezTo>
                  <a:pt x="2931818" y="3993881"/>
                  <a:pt x="2884880" y="3987710"/>
                  <a:pt x="2841084" y="3972961"/>
                </a:cubicBezTo>
                <a:cubicBezTo>
                  <a:pt x="2832044" y="4069054"/>
                  <a:pt x="2794874" y="4156856"/>
                  <a:pt x="2737231" y="4227693"/>
                </a:cubicBezTo>
                <a:cubicBezTo>
                  <a:pt x="2806079" y="4310086"/>
                  <a:pt x="2846234" y="4416407"/>
                  <a:pt x="2846234" y="4532107"/>
                </a:cubicBezTo>
                <a:cubicBezTo>
                  <a:pt x="2846234" y="4802356"/>
                  <a:pt x="2627153" y="5021437"/>
                  <a:pt x="2356904" y="5021437"/>
                </a:cubicBezTo>
                <a:cubicBezTo>
                  <a:pt x="2086655" y="5021437"/>
                  <a:pt x="1867574" y="4802356"/>
                  <a:pt x="1867574" y="4532107"/>
                </a:cubicBezTo>
                <a:cubicBezTo>
                  <a:pt x="1867574" y="4416078"/>
                  <a:pt x="1907958" y="4309481"/>
                  <a:pt x="1977158" y="4226990"/>
                </a:cubicBezTo>
                <a:cubicBezTo>
                  <a:pt x="1907958" y="4144498"/>
                  <a:pt x="1867574" y="4037901"/>
                  <a:pt x="1867574" y="3921872"/>
                </a:cubicBezTo>
                <a:lnTo>
                  <a:pt x="1870634" y="3891520"/>
                </a:lnTo>
                <a:cubicBezTo>
                  <a:pt x="1824903" y="3813479"/>
                  <a:pt x="1800200" y="3722456"/>
                  <a:pt x="1800200" y="3625662"/>
                </a:cubicBezTo>
                <a:cubicBezTo>
                  <a:pt x="1800200" y="3318203"/>
                  <a:pt x="2049445" y="3068958"/>
                  <a:pt x="2356904" y="3068958"/>
                </a:cubicBezTo>
                <a:cubicBezTo>
                  <a:pt x="2420773" y="3068958"/>
                  <a:pt x="2482129" y="3079714"/>
                  <a:pt x="2538468" y="3101802"/>
                </a:cubicBezTo>
                <a:cubicBezTo>
                  <a:pt x="2638465" y="2966803"/>
                  <a:pt x="2799249" y="2880473"/>
                  <a:pt x="2980197" y="2880473"/>
                </a:cubicBezTo>
                <a:cubicBezTo>
                  <a:pt x="3100008" y="2880473"/>
                  <a:pt x="3210978" y="2918321"/>
                  <a:pt x="3301190" y="2983581"/>
                </a:cubicBezTo>
                <a:cubicBezTo>
                  <a:pt x="3373807" y="2914346"/>
                  <a:pt x="3465808" y="2865716"/>
                  <a:pt x="3567959" y="2845066"/>
                </a:cubicBezTo>
                <a:cubicBezTo>
                  <a:pt x="3590854" y="2728399"/>
                  <a:pt x="3651016" y="2625236"/>
                  <a:pt x="3735867" y="2548363"/>
                </a:cubicBezTo>
                <a:cubicBezTo>
                  <a:pt x="3624957" y="2447881"/>
                  <a:pt x="3556229" y="2302483"/>
                  <a:pt x="3556229" y="2141032"/>
                </a:cubicBezTo>
                <a:cubicBezTo>
                  <a:pt x="3556229" y="1979581"/>
                  <a:pt x="3624957" y="1834183"/>
                  <a:pt x="3735867" y="1733701"/>
                </a:cubicBezTo>
                <a:cubicBezTo>
                  <a:pt x="3624957" y="1633219"/>
                  <a:pt x="3556229" y="1487821"/>
                  <a:pt x="3556229" y="1326370"/>
                </a:cubicBezTo>
                <a:cubicBezTo>
                  <a:pt x="3556229" y="1213287"/>
                  <a:pt x="3589946" y="1108079"/>
                  <a:pt x="3648347" y="1020561"/>
                </a:cubicBezTo>
                <a:cubicBezTo>
                  <a:pt x="3626565" y="1006627"/>
                  <a:pt x="3606074" y="990873"/>
                  <a:pt x="3588250" y="972135"/>
                </a:cubicBezTo>
                <a:cubicBezTo>
                  <a:pt x="3491526" y="1060675"/>
                  <a:pt x="3362421" y="1113408"/>
                  <a:pt x="3221000" y="1113408"/>
                </a:cubicBezTo>
                <a:cubicBezTo>
                  <a:pt x="3065923" y="1113408"/>
                  <a:pt x="2925655" y="1049999"/>
                  <a:pt x="2824957" y="947451"/>
                </a:cubicBezTo>
                <a:cubicBezTo>
                  <a:pt x="2724258" y="1050000"/>
                  <a:pt x="2583990" y="1113409"/>
                  <a:pt x="2428912" y="1113409"/>
                </a:cubicBezTo>
                <a:cubicBezTo>
                  <a:pt x="2253449" y="1113409"/>
                  <a:pt x="2096946" y="1032234"/>
                  <a:pt x="1996865" y="903815"/>
                </a:cubicBezTo>
                <a:cubicBezTo>
                  <a:pt x="1896784" y="1032234"/>
                  <a:pt x="1740280" y="1113410"/>
                  <a:pt x="1564816" y="1113410"/>
                </a:cubicBezTo>
                <a:cubicBezTo>
                  <a:pt x="1377378" y="1113410"/>
                  <a:pt x="1211575" y="1020776"/>
                  <a:pt x="1111593" y="878151"/>
                </a:cubicBezTo>
                <a:cubicBezTo>
                  <a:pt x="1080053" y="927774"/>
                  <a:pt x="1038222" y="969598"/>
                  <a:pt x="990563" y="1003955"/>
                </a:cubicBezTo>
                <a:cubicBezTo>
                  <a:pt x="1068182" y="1097494"/>
                  <a:pt x="1113408" y="1217901"/>
                  <a:pt x="1113408" y="1348870"/>
                </a:cubicBezTo>
                <a:cubicBezTo>
                  <a:pt x="1113408" y="1503969"/>
                  <a:pt x="1049982" y="1644253"/>
                  <a:pt x="947405" y="1744951"/>
                </a:cubicBezTo>
                <a:cubicBezTo>
                  <a:pt x="1049982" y="1845649"/>
                  <a:pt x="1113408" y="1985934"/>
                  <a:pt x="1113408" y="2141033"/>
                </a:cubicBezTo>
                <a:cubicBezTo>
                  <a:pt x="1113408" y="2296132"/>
                  <a:pt x="1049982" y="2436417"/>
                  <a:pt x="947405" y="2537115"/>
                </a:cubicBezTo>
                <a:cubicBezTo>
                  <a:pt x="1049982" y="2637813"/>
                  <a:pt x="1113408" y="2778098"/>
                  <a:pt x="1113408" y="2933196"/>
                </a:cubicBezTo>
                <a:cubicBezTo>
                  <a:pt x="1113408" y="3160411"/>
                  <a:pt x="977287" y="3355833"/>
                  <a:pt x="781802" y="3441590"/>
                </a:cubicBezTo>
                <a:cubicBezTo>
                  <a:pt x="781802" y="3467025"/>
                  <a:pt x="781802" y="3492460"/>
                  <a:pt x="781802" y="3517895"/>
                </a:cubicBezTo>
                <a:cubicBezTo>
                  <a:pt x="781802" y="3642214"/>
                  <a:pt x="681021" y="3742995"/>
                  <a:pt x="556702" y="3742995"/>
                </a:cubicBezTo>
                <a:lnTo>
                  <a:pt x="556703" y="3742994"/>
                </a:lnTo>
                <a:cubicBezTo>
                  <a:pt x="432384" y="3742994"/>
                  <a:pt x="331603" y="3642213"/>
                  <a:pt x="331603" y="3517894"/>
                </a:cubicBezTo>
                <a:lnTo>
                  <a:pt x="331603" y="3441589"/>
                </a:lnTo>
                <a:cubicBezTo>
                  <a:pt x="136120" y="3355831"/>
                  <a:pt x="0" y="3160410"/>
                  <a:pt x="0" y="2933196"/>
                </a:cubicBezTo>
                <a:cubicBezTo>
                  <a:pt x="0" y="2778098"/>
                  <a:pt x="63426" y="2637813"/>
                  <a:pt x="166003" y="2537115"/>
                </a:cubicBezTo>
                <a:cubicBezTo>
                  <a:pt x="63426" y="2436417"/>
                  <a:pt x="0" y="2296132"/>
                  <a:pt x="0" y="2141033"/>
                </a:cubicBezTo>
                <a:cubicBezTo>
                  <a:pt x="0" y="1985934"/>
                  <a:pt x="63426" y="1845649"/>
                  <a:pt x="166003" y="1744951"/>
                </a:cubicBezTo>
                <a:cubicBezTo>
                  <a:pt x="63426" y="1644253"/>
                  <a:pt x="0" y="1503969"/>
                  <a:pt x="0" y="1348870"/>
                </a:cubicBezTo>
                <a:cubicBezTo>
                  <a:pt x="0" y="1164802"/>
                  <a:pt x="89333" y="1001598"/>
                  <a:pt x="228018" y="901622"/>
                </a:cubicBezTo>
                <a:cubicBezTo>
                  <a:pt x="150398" y="808082"/>
                  <a:pt x="105172" y="687676"/>
                  <a:pt x="105172" y="556707"/>
                </a:cubicBezTo>
                <a:cubicBezTo>
                  <a:pt x="105172" y="249248"/>
                  <a:pt x="354417" y="3"/>
                  <a:pt x="661876" y="3"/>
                </a:cubicBezTo>
                <a:cubicBezTo>
                  <a:pt x="848326" y="3"/>
                  <a:pt x="1013368" y="91662"/>
                  <a:pt x="1113346" y="233137"/>
                </a:cubicBezTo>
                <a:cubicBezTo>
                  <a:pt x="1213323" y="91662"/>
                  <a:pt x="1378365" y="2"/>
                  <a:pt x="1564816" y="2"/>
                </a:cubicBezTo>
                <a:cubicBezTo>
                  <a:pt x="1740279" y="2"/>
                  <a:pt x="1896783" y="81177"/>
                  <a:pt x="1996864" y="209596"/>
                </a:cubicBezTo>
                <a:cubicBezTo>
                  <a:pt x="2096945" y="81176"/>
                  <a:pt x="2253449" y="1"/>
                  <a:pt x="2428912" y="1"/>
                </a:cubicBezTo>
                <a:cubicBezTo>
                  <a:pt x="2583990" y="1"/>
                  <a:pt x="2724257" y="63410"/>
                  <a:pt x="2824956" y="165958"/>
                </a:cubicBezTo>
                <a:cubicBezTo>
                  <a:pt x="2925654" y="63409"/>
                  <a:pt x="3065922" y="0"/>
                  <a:pt x="3221000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44" name="Oval 6">
            <a:extLst>
              <a:ext uri="{FF2B5EF4-FFF2-40B4-BE49-F238E27FC236}">
                <a16:creationId xmlns:a16="http://schemas.microsoft.com/office/drawing/2014/main" id="{CF6C31BF-3A90-438E-ADF0-EF4E524C02F2}"/>
              </a:ext>
            </a:extLst>
          </p:cNvPr>
          <p:cNvSpPr/>
          <p:nvPr/>
        </p:nvSpPr>
        <p:spPr>
          <a:xfrm>
            <a:off x="5625396" y="4367653"/>
            <a:ext cx="229886" cy="253129"/>
          </a:xfrm>
          <a:custGeom>
            <a:avLst/>
            <a:gdLst/>
            <a:ahLst/>
            <a:cxnLst/>
            <a:rect l="l" t="t" r="r" b="b"/>
            <a:pathLst>
              <a:path w="3596792" h="3960440">
                <a:moveTo>
                  <a:pt x="1094942" y="2061441"/>
                </a:moveTo>
                <a:lnTo>
                  <a:pt x="1094942" y="2457943"/>
                </a:lnTo>
                <a:lnTo>
                  <a:pt x="698440" y="2457943"/>
                </a:lnTo>
                <a:lnTo>
                  <a:pt x="698440" y="2867371"/>
                </a:lnTo>
                <a:lnTo>
                  <a:pt x="1094942" y="2867371"/>
                </a:lnTo>
                <a:lnTo>
                  <a:pt x="1094942" y="3263873"/>
                </a:lnTo>
                <a:lnTo>
                  <a:pt x="1504370" y="3263873"/>
                </a:lnTo>
                <a:lnTo>
                  <a:pt x="1504370" y="2867371"/>
                </a:lnTo>
                <a:lnTo>
                  <a:pt x="1900872" y="2867371"/>
                </a:lnTo>
                <a:lnTo>
                  <a:pt x="1900872" y="2457943"/>
                </a:lnTo>
                <a:lnTo>
                  <a:pt x="1504370" y="2457943"/>
                </a:lnTo>
                <a:lnTo>
                  <a:pt x="1504370" y="2061441"/>
                </a:lnTo>
                <a:close/>
                <a:moveTo>
                  <a:pt x="2799823" y="26785"/>
                </a:moveTo>
                <a:lnTo>
                  <a:pt x="3448872" y="1190236"/>
                </a:lnTo>
                <a:cubicBezTo>
                  <a:pt x="3542508" y="1318796"/>
                  <a:pt x="3596792" y="1477271"/>
                  <a:pt x="3596792" y="1648425"/>
                </a:cubicBezTo>
                <a:cubicBezTo>
                  <a:pt x="3596792" y="2085883"/>
                  <a:pt x="3242162" y="2440513"/>
                  <a:pt x="2804704" y="2440513"/>
                </a:cubicBezTo>
                <a:lnTo>
                  <a:pt x="2774283" y="2438977"/>
                </a:lnTo>
                <a:cubicBezTo>
                  <a:pt x="2737083" y="2264385"/>
                  <a:pt x="2663682" y="2103273"/>
                  <a:pt x="2561997" y="1963663"/>
                </a:cubicBezTo>
                <a:lnTo>
                  <a:pt x="2140652" y="1208381"/>
                </a:lnTo>
                <a:close/>
                <a:moveTo>
                  <a:pt x="1291647" y="0"/>
                </a:moveTo>
                <a:lnTo>
                  <a:pt x="2356605" y="1908989"/>
                </a:lnTo>
                <a:cubicBezTo>
                  <a:pt x="2510243" y="2119929"/>
                  <a:pt x="2599312" y="2379955"/>
                  <a:pt x="2599312" y="2660784"/>
                </a:cubicBezTo>
                <a:cubicBezTo>
                  <a:pt x="2599312" y="3378564"/>
                  <a:pt x="2017436" y="3960440"/>
                  <a:pt x="1299656" y="3960440"/>
                </a:cubicBezTo>
                <a:cubicBezTo>
                  <a:pt x="581876" y="3960440"/>
                  <a:pt x="0" y="3378564"/>
                  <a:pt x="0" y="2660784"/>
                </a:cubicBezTo>
                <a:cubicBezTo>
                  <a:pt x="0" y="2462086"/>
                  <a:pt x="44590" y="2273803"/>
                  <a:pt x="125671" y="2106038"/>
                </a:cubicBezTo>
                <a:lnTo>
                  <a:pt x="116762" y="2106038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45" name="Freeform 9">
            <a:extLst>
              <a:ext uri="{FF2B5EF4-FFF2-40B4-BE49-F238E27FC236}">
                <a16:creationId xmlns:a16="http://schemas.microsoft.com/office/drawing/2014/main" id="{652D8BFE-7D4A-4FD0-A58D-FF98015BC71A}"/>
              </a:ext>
            </a:extLst>
          </p:cNvPr>
          <p:cNvSpPr>
            <a:spLocks/>
          </p:cNvSpPr>
          <p:nvPr/>
        </p:nvSpPr>
        <p:spPr bwMode="auto">
          <a:xfrm>
            <a:off x="4178731" y="1801563"/>
            <a:ext cx="187956" cy="243944"/>
          </a:xfrm>
          <a:custGeom>
            <a:avLst/>
            <a:gdLst>
              <a:gd name="T0" fmla="*/ 536 w 1882"/>
              <a:gd name="T1" fmla="*/ 10 h 2443"/>
              <a:gd name="T2" fmla="*/ 642 w 1882"/>
              <a:gd name="T3" fmla="*/ 32 h 2443"/>
              <a:gd name="T4" fmla="*/ 821 w 1882"/>
              <a:gd name="T5" fmla="*/ 80 h 2443"/>
              <a:gd name="T6" fmla="*/ 1054 w 1882"/>
              <a:gd name="T7" fmla="*/ 87 h 2443"/>
              <a:gd name="T8" fmla="*/ 1196 w 1882"/>
              <a:gd name="T9" fmla="*/ 59 h 2443"/>
              <a:gd name="T10" fmla="*/ 1321 w 1882"/>
              <a:gd name="T11" fmla="*/ 24 h 2443"/>
              <a:gd name="T12" fmla="*/ 1495 w 1882"/>
              <a:gd name="T13" fmla="*/ 8 h 2443"/>
              <a:gd name="T14" fmla="*/ 1566 w 1882"/>
              <a:gd name="T15" fmla="*/ 20 h 2443"/>
              <a:gd name="T16" fmla="*/ 1705 w 1882"/>
              <a:gd name="T17" fmla="*/ 69 h 2443"/>
              <a:gd name="T18" fmla="*/ 1811 w 1882"/>
              <a:gd name="T19" fmla="*/ 201 h 2443"/>
              <a:gd name="T20" fmla="*/ 1864 w 1882"/>
              <a:gd name="T21" fmla="*/ 359 h 2443"/>
              <a:gd name="T22" fmla="*/ 1881 w 1882"/>
              <a:gd name="T23" fmla="*/ 493 h 2443"/>
              <a:gd name="T24" fmla="*/ 1882 w 1882"/>
              <a:gd name="T25" fmla="*/ 550 h 2443"/>
              <a:gd name="T26" fmla="*/ 1842 w 1882"/>
              <a:gd name="T27" fmla="*/ 801 h 2443"/>
              <a:gd name="T28" fmla="*/ 1802 w 1882"/>
              <a:gd name="T29" fmla="*/ 923 h 2443"/>
              <a:gd name="T30" fmla="*/ 1727 w 1882"/>
              <a:gd name="T31" fmla="*/ 1080 h 2443"/>
              <a:gd name="T32" fmla="*/ 1661 w 1882"/>
              <a:gd name="T33" fmla="*/ 1268 h 2443"/>
              <a:gd name="T34" fmla="*/ 1644 w 1882"/>
              <a:gd name="T35" fmla="*/ 1341 h 2443"/>
              <a:gd name="T36" fmla="*/ 1636 w 1882"/>
              <a:gd name="T37" fmla="*/ 1465 h 2443"/>
              <a:gd name="T38" fmla="*/ 1614 w 1882"/>
              <a:gd name="T39" fmla="*/ 1657 h 2443"/>
              <a:gd name="T40" fmla="*/ 1567 w 1882"/>
              <a:gd name="T41" fmla="*/ 1913 h 2443"/>
              <a:gd name="T42" fmla="*/ 1526 w 1882"/>
              <a:gd name="T43" fmla="*/ 2084 h 2443"/>
              <a:gd name="T44" fmla="*/ 1493 w 1882"/>
              <a:gd name="T45" fmla="*/ 2189 h 2443"/>
              <a:gd name="T46" fmla="*/ 1400 w 1882"/>
              <a:gd name="T47" fmla="*/ 2375 h 2443"/>
              <a:gd name="T48" fmla="*/ 1327 w 1882"/>
              <a:gd name="T49" fmla="*/ 2438 h 2443"/>
              <a:gd name="T50" fmla="*/ 1287 w 1882"/>
              <a:gd name="T51" fmla="*/ 2441 h 2443"/>
              <a:gd name="T52" fmla="*/ 1243 w 1882"/>
              <a:gd name="T53" fmla="*/ 2407 h 2443"/>
              <a:gd name="T54" fmla="*/ 1201 w 1882"/>
              <a:gd name="T55" fmla="*/ 2280 h 2443"/>
              <a:gd name="T56" fmla="*/ 1180 w 1882"/>
              <a:gd name="T57" fmla="*/ 2148 h 2443"/>
              <a:gd name="T58" fmla="*/ 1174 w 1882"/>
              <a:gd name="T59" fmla="*/ 2039 h 2443"/>
              <a:gd name="T60" fmla="*/ 1152 w 1882"/>
              <a:gd name="T61" fmla="*/ 1785 h 2443"/>
              <a:gd name="T62" fmla="*/ 1125 w 1882"/>
              <a:gd name="T63" fmla="*/ 1654 h 2443"/>
              <a:gd name="T64" fmla="*/ 1089 w 1882"/>
              <a:gd name="T65" fmla="*/ 1553 h 2443"/>
              <a:gd name="T66" fmla="*/ 1008 w 1882"/>
              <a:gd name="T67" fmla="*/ 1480 h 2443"/>
              <a:gd name="T68" fmla="*/ 945 w 1882"/>
              <a:gd name="T69" fmla="*/ 1464 h 2443"/>
              <a:gd name="T70" fmla="*/ 860 w 1882"/>
              <a:gd name="T71" fmla="*/ 1476 h 2443"/>
              <a:gd name="T72" fmla="*/ 785 w 1882"/>
              <a:gd name="T73" fmla="*/ 1545 h 2443"/>
              <a:gd name="T74" fmla="*/ 761 w 1882"/>
              <a:gd name="T75" fmla="*/ 1600 h 2443"/>
              <a:gd name="T76" fmla="*/ 736 w 1882"/>
              <a:gd name="T77" fmla="*/ 1692 h 2443"/>
              <a:gd name="T78" fmla="*/ 711 w 1882"/>
              <a:gd name="T79" fmla="*/ 1877 h 2443"/>
              <a:gd name="T80" fmla="*/ 695 w 1882"/>
              <a:gd name="T81" fmla="*/ 2046 h 2443"/>
              <a:gd name="T82" fmla="*/ 690 w 1882"/>
              <a:gd name="T83" fmla="*/ 2157 h 2443"/>
              <a:gd name="T84" fmla="*/ 657 w 1882"/>
              <a:gd name="T85" fmla="*/ 2345 h 2443"/>
              <a:gd name="T86" fmla="*/ 613 w 1882"/>
              <a:gd name="T87" fmla="*/ 2424 h 2443"/>
              <a:gd name="T88" fmla="*/ 592 w 1882"/>
              <a:gd name="T89" fmla="*/ 2439 h 2443"/>
              <a:gd name="T90" fmla="*/ 481 w 1882"/>
              <a:gd name="T91" fmla="*/ 2389 h 2443"/>
              <a:gd name="T92" fmla="*/ 415 w 1882"/>
              <a:gd name="T93" fmla="*/ 2278 h 2443"/>
              <a:gd name="T94" fmla="*/ 392 w 1882"/>
              <a:gd name="T95" fmla="*/ 2217 h 2443"/>
              <a:gd name="T96" fmla="*/ 332 w 1882"/>
              <a:gd name="T97" fmla="*/ 2029 h 2443"/>
              <a:gd name="T98" fmla="*/ 286 w 1882"/>
              <a:gd name="T99" fmla="*/ 1821 h 2443"/>
              <a:gd name="T100" fmla="*/ 259 w 1882"/>
              <a:gd name="T101" fmla="*/ 1671 h 2443"/>
              <a:gd name="T102" fmla="*/ 240 w 1882"/>
              <a:gd name="T103" fmla="*/ 1555 h 2443"/>
              <a:gd name="T104" fmla="*/ 229 w 1882"/>
              <a:gd name="T105" fmla="*/ 1385 h 2443"/>
              <a:gd name="T106" fmla="*/ 218 w 1882"/>
              <a:gd name="T107" fmla="*/ 1279 h 2443"/>
              <a:gd name="T108" fmla="*/ 158 w 1882"/>
              <a:gd name="T109" fmla="*/ 1075 h 2443"/>
              <a:gd name="T110" fmla="*/ 131 w 1882"/>
              <a:gd name="T111" fmla="*/ 1004 h 2443"/>
              <a:gd name="T112" fmla="*/ 29 w 1882"/>
              <a:gd name="T113" fmla="*/ 722 h 2443"/>
              <a:gd name="T114" fmla="*/ 1 w 1882"/>
              <a:gd name="T115" fmla="*/ 565 h 2443"/>
              <a:gd name="T116" fmla="*/ 10 w 1882"/>
              <a:gd name="T117" fmla="*/ 393 h 2443"/>
              <a:gd name="T118" fmla="*/ 69 w 1882"/>
              <a:gd name="T119" fmla="*/ 212 h 2443"/>
              <a:gd name="T120" fmla="*/ 137 w 1882"/>
              <a:gd name="T121" fmla="*/ 118 h 2443"/>
              <a:gd name="T122" fmla="*/ 184 w 1882"/>
              <a:gd name="T123" fmla="*/ 71 h 2443"/>
              <a:gd name="T124" fmla="*/ 336 w 1882"/>
              <a:gd name="T125" fmla="*/ 6 h 24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1882" h="2443">
                <a:moveTo>
                  <a:pt x="405" y="0"/>
                </a:moveTo>
                <a:lnTo>
                  <a:pt x="440" y="0"/>
                </a:lnTo>
                <a:lnTo>
                  <a:pt x="473" y="2"/>
                </a:lnTo>
                <a:lnTo>
                  <a:pt x="506" y="6"/>
                </a:lnTo>
                <a:lnTo>
                  <a:pt x="536" y="10"/>
                </a:lnTo>
                <a:lnTo>
                  <a:pt x="564" y="14"/>
                </a:lnTo>
                <a:lnTo>
                  <a:pt x="589" y="20"/>
                </a:lnTo>
                <a:lnTo>
                  <a:pt x="611" y="24"/>
                </a:lnTo>
                <a:lnTo>
                  <a:pt x="628" y="29"/>
                </a:lnTo>
                <a:lnTo>
                  <a:pt x="642" y="32"/>
                </a:lnTo>
                <a:lnTo>
                  <a:pt x="650" y="35"/>
                </a:lnTo>
                <a:lnTo>
                  <a:pt x="654" y="35"/>
                </a:lnTo>
                <a:lnTo>
                  <a:pt x="711" y="55"/>
                </a:lnTo>
                <a:lnTo>
                  <a:pt x="766" y="69"/>
                </a:lnTo>
                <a:lnTo>
                  <a:pt x="821" y="80"/>
                </a:lnTo>
                <a:lnTo>
                  <a:pt x="873" y="87"/>
                </a:lnTo>
                <a:lnTo>
                  <a:pt x="922" y="90"/>
                </a:lnTo>
                <a:lnTo>
                  <a:pt x="969" y="91"/>
                </a:lnTo>
                <a:lnTo>
                  <a:pt x="1013" y="90"/>
                </a:lnTo>
                <a:lnTo>
                  <a:pt x="1054" y="87"/>
                </a:lnTo>
                <a:lnTo>
                  <a:pt x="1091" y="82"/>
                </a:lnTo>
                <a:lnTo>
                  <a:pt x="1124" y="77"/>
                </a:lnTo>
                <a:lnTo>
                  <a:pt x="1152" y="70"/>
                </a:lnTo>
                <a:lnTo>
                  <a:pt x="1176" y="65"/>
                </a:lnTo>
                <a:lnTo>
                  <a:pt x="1196" y="59"/>
                </a:lnTo>
                <a:lnTo>
                  <a:pt x="1210" y="55"/>
                </a:lnTo>
                <a:lnTo>
                  <a:pt x="1219" y="52"/>
                </a:lnTo>
                <a:lnTo>
                  <a:pt x="1221" y="50"/>
                </a:lnTo>
                <a:lnTo>
                  <a:pt x="1274" y="36"/>
                </a:lnTo>
                <a:lnTo>
                  <a:pt x="1321" y="24"/>
                </a:lnTo>
                <a:lnTo>
                  <a:pt x="1365" y="17"/>
                </a:lnTo>
                <a:lnTo>
                  <a:pt x="1404" y="11"/>
                </a:lnTo>
                <a:lnTo>
                  <a:pt x="1438" y="9"/>
                </a:lnTo>
                <a:lnTo>
                  <a:pt x="1469" y="8"/>
                </a:lnTo>
                <a:lnTo>
                  <a:pt x="1495" y="8"/>
                </a:lnTo>
                <a:lnTo>
                  <a:pt x="1517" y="10"/>
                </a:lnTo>
                <a:lnTo>
                  <a:pt x="1536" y="12"/>
                </a:lnTo>
                <a:lnTo>
                  <a:pt x="1550" y="15"/>
                </a:lnTo>
                <a:lnTo>
                  <a:pt x="1560" y="18"/>
                </a:lnTo>
                <a:lnTo>
                  <a:pt x="1566" y="20"/>
                </a:lnTo>
                <a:lnTo>
                  <a:pt x="1568" y="20"/>
                </a:lnTo>
                <a:lnTo>
                  <a:pt x="1607" y="26"/>
                </a:lnTo>
                <a:lnTo>
                  <a:pt x="1642" y="36"/>
                </a:lnTo>
                <a:lnTo>
                  <a:pt x="1675" y="52"/>
                </a:lnTo>
                <a:lnTo>
                  <a:pt x="1705" y="69"/>
                </a:lnTo>
                <a:lnTo>
                  <a:pt x="1731" y="91"/>
                </a:lnTo>
                <a:lnTo>
                  <a:pt x="1755" y="115"/>
                </a:lnTo>
                <a:lnTo>
                  <a:pt x="1776" y="141"/>
                </a:lnTo>
                <a:lnTo>
                  <a:pt x="1795" y="170"/>
                </a:lnTo>
                <a:lnTo>
                  <a:pt x="1811" y="201"/>
                </a:lnTo>
                <a:lnTo>
                  <a:pt x="1825" y="231"/>
                </a:lnTo>
                <a:lnTo>
                  <a:pt x="1837" y="263"/>
                </a:lnTo>
                <a:lnTo>
                  <a:pt x="1848" y="296"/>
                </a:lnTo>
                <a:lnTo>
                  <a:pt x="1856" y="328"/>
                </a:lnTo>
                <a:lnTo>
                  <a:pt x="1864" y="359"/>
                </a:lnTo>
                <a:lnTo>
                  <a:pt x="1869" y="390"/>
                </a:lnTo>
                <a:lnTo>
                  <a:pt x="1874" y="419"/>
                </a:lnTo>
                <a:lnTo>
                  <a:pt x="1877" y="446"/>
                </a:lnTo>
                <a:lnTo>
                  <a:pt x="1879" y="471"/>
                </a:lnTo>
                <a:lnTo>
                  <a:pt x="1881" y="493"/>
                </a:lnTo>
                <a:lnTo>
                  <a:pt x="1882" y="513"/>
                </a:lnTo>
                <a:lnTo>
                  <a:pt x="1882" y="528"/>
                </a:lnTo>
                <a:lnTo>
                  <a:pt x="1882" y="540"/>
                </a:lnTo>
                <a:lnTo>
                  <a:pt x="1882" y="548"/>
                </a:lnTo>
                <a:lnTo>
                  <a:pt x="1882" y="550"/>
                </a:lnTo>
                <a:lnTo>
                  <a:pt x="1877" y="610"/>
                </a:lnTo>
                <a:lnTo>
                  <a:pt x="1869" y="665"/>
                </a:lnTo>
                <a:lnTo>
                  <a:pt x="1860" y="716"/>
                </a:lnTo>
                <a:lnTo>
                  <a:pt x="1852" y="762"/>
                </a:lnTo>
                <a:lnTo>
                  <a:pt x="1842" y="801"/>
                </a:lnTo>
                <a:lnTo>
                  <a:pt x="1833" y="836"/>
                </a:lnTo>
                <a:lnTo>
                  <a:pt x="1823" y="866"/>
                </a:lnTo>
                <a:lnTo>
                  <a:pt x="1815" y="890"/>
                </a:lnTo>
                <a:lnTo>
                  <a:pt x="1808" y="910"/>
                </a:lnTo>
                <a:lnTo>
                  <a:pt x="1802" y="923"/>
                </a:lnTo>
                <a:lnTo>
                  <a:pt x="1799" y="931"/>
                </a:lnTo>
                <a:lnTo>
                  <a:pt x="1798" y="934"/>
                </a:lnTo>
                <a:lnTo>
                  <a:pt x="1772" y="985"/>
                </a:lnTo>
                <a:lnTo>
                  <a:pt x="1747" y="1033"/>
                </a:lnTo>
                <a:lnTo>
                  <a:pt x="1727" y="1080"/>
                </a:lnTo>
                <a:lnTo>
                  <a:pt x="1709" y="1124"/>
                </a:lnTo>
                <a:lnTo>
                  <a:pt x="1694" y="1166"/>
                </a:lnTo>
                <a:lnTo>
                  <a:pt x="1681" y="1203"/>
                </a:lnTo>
                <a:lnTo>
                  <a:pt x="1670" y="1237"/>
                </a:lnTo>
                <a:lnTo>
                  <a:pt x="1661" y="1268"/>
                </a:lnTo>
                <a:lnTo>
                  <a:pt x="1654" y="1293"/>
                </a:lnTo>
                <a:lnTo>
                  <a:pt x="1650" y="1314"/>
                </a:lnTo>
                <a:lnTo>
                  <a:pt x="1647" y="1328"/>
                </a:lnTo>
                <a:lnTo>
                  <a:pt x="1644" y="1338"/>
                </a:lnTo>
                <a:lnTo>
                  <a:pt x="1644" y="1341"/>
                </a:lnTo>
                <a:lnTo>
                  <a:pt x="1640" y="1373"/>
                </a:lnTo>
                <a:lnTo>
                  <a:pt x="1637" y="1403"/>
                </a:lnTo>
                <a:lnTo>
                  <a:pt x="1636" y="1428"/>
                </a:lnTo>
                <a:lnTo>
                  <a:pt x="1636" y="1449"/>
                </a:lnTo>
                <a:lnTo>
                  <a:pt x="1636" y="1465"/>
                </a:lnTo>
                <a:lnTo>
                  <a:pt x="1637" y="1476"/>
                </a:lnTo>
                <a:lnTo>
                  <a:pt x="1637" y="1479"/>
                </a:lnTo>
                <a:lnTo>
                  <a:pt x="1630" y="1540"/>
                </a:lnTo>
                <a:lnTo>
                  <a:pt x="1623" y="1600"/>
                </a:lnTo>
                <a:lnTo>
                  <a:pt x="1614" y="1657"/>
                </a:lnTo>
                <a:lnTo>
                  <a:pt x="1605" y="1714"/>
                </a:lnTo>
                <a:lnTo>
                  <a:pt x="1595" y="1768"/>
                </a:lnTo>
                <a:lnTo>
                  <a:pt x="1585" y="1819"/>
                </a:lnTo>
                <a:lnTo>
                  <a:pt x="1575" y="1868"/>
                </a:lnTo>
                <a:lnTo>
                  <a:pt x="1567" y="1913"/>
                </a:lnTo>
                <a:lnTo>
                  <a:pt x="1557" y="1956"/>
                </a:lnTo>
                <a:lnTo>
                  <a:pt x="1548" y="1994"/>
                </a:lnTo>
                <a:lnTo>
                  <a:pt x="1540" y="2029"/>
                </a:lnTo>
                <a:lnTo>
                  <a:pt x="1533" y="2059"/>
                </a:lnTo>
                <a:lnTo>
                  <a:pt x="1526" y="2084"/>
                </a:lnTo>
                <a:lnTo>
                  <a:pt x="1521" y="2105"/>
                </a:lnTo>
                <a:lnTo>
                  <a:pt x="1517" y="2120"/>
                </a:lnTo>
                <a:lnTo>
                  <a:pt x="1514" y="2129"/>
                </a:lnTo>
                <a:lnTo>
                  <a:pt x="1514" y="2132"/>
                </a:lnTo>
                <a:lnTo>
                  <a:pt x="1493" y="2189"/>
                </a:lnTo>
                <a:lnTo>
                  <a:pt x="1473" y="2240"/>
                </a:lnTo>
                <a:lnTo>
                  <a:pt x="1455" y="2283"/>
                </a:lnTo>
                <a:lnTo>
                  <a:pt x="1435" y="2319"/>
                </a:lnTo>
                <a:lnTo>
                  <a:pt x="1418" y="2349"/>
                </a:lnTo>
                <a:lnTo>
                  <a:pt x="1400" y="2375"/>
                </a:lnTo>
                <a:lnTo>
                  <a:pt x="1384" y="2395"/>
                </a:lnTo>
                <a:lnTo>
                  <a:pt x="1367" y="2412"/>
                </a:lnTo>
                <a:lnTo>
                  <a:pt x="1353" y="2424"/>
                </a:lnTo>
                <a:lnTo>
                  <a:pt x="1340" y="2433"/>
                </a:lnTo>
                <a:lnTo>
                  <a:pt x="1327" y="2438"/>
                </a:lnTo>
                <a:lnTo>
                  <a:pt x="1316" y="2441"/>
                </a:lnTo>
                <a:lnTo>
                  <a:pt x="1307" y="2443"/>
                </a:lnTo>
                <a:lnTo>
                  <a:pt x="1298" y="2443"/>
                </a:lnTo>
                <a:lnTo>
                  <a:pt x="1291" y="2443"/>
                </a:lnTo>
                <a:lnTo>
                  <a:pt x="1287" y="2441"/>
                </a:lnTo>
                <a:lnTo>
                  <a:pt x="1284" y="2440"/>
                </a:lnTo>
                <a:lnTo>
                  <a:pt x="1283" y="2439"/>
                </a:lnTo>
                <a:lnTo>
                  <a:pt x="1268" y="2434"/>
                </a:lnTo>
                <a:lnTo>
                  <a:pt x="1255" y="2423"/>
                </a:lnTo>
                <a:lnTo>
                  <a:pt x="1243" y="2407"/>
                </a:lnTo>
                <a:lnTo>
                  <a:pt x="1232" y="2388"/>
                </a:lnTo>
                <a:lnTo>
                  <a:pt x="1224" y="2364"/>
                </a:lnTo>
                <a:lnTo>
                  <a:pt x="1215" y="2337"/>
                </a:lnTo>
                <a:lnTo>
                  <a:pt x="1207" y="2310"/>
                </a:lnTo>
                <a:lnTo>
                  <a:pt x="1201" y="2280"/>
                </a:lnTo>
                <a:lnTo>
                  <a:pt x="1194" y="2252"/>
                </a:lnTo>
                <a:lnTo>
                  <a:pt x="1190" y="2222"/>
                </a:lnTo>
                <a:lnTo>
                  <a:pt x="1185" y="2195"/>
                </a:lnTo>
                <a:lnTo>
                  <a:pt x="1182" y="2170"/>
                </a:lnTo>
                <a:lnTo>
                  <a:pt x="1180" y="2148"/>
                </a:lnTo>
                <a:lnTo>
                  <a:pt x="1177" y="2128"/>
                </a:lnTo>
                <a:lnTo>
                  <a:pt x="1176" y="2114"/>
                </a:lnTo>
                <a:lnTo>
                  <a:pt x="1175" y="2105"/>
                </a:lnTo>
                <a:lnTo>
                  <a:pt x="1175" y="2102"/>
                </a:lnTo>
                <a:lnTo>
                  <a:pt x="1174" y="2039"/>
                </a:lnTo>
                <a:lnTo>
                  <a:pt x="1172" y="1980"/>
                </a:lnTo>
                <a:lnTo>
                  <a:pt x="1169" y="1925"/>
                </a:lnTo>
                <a:lnTo>
                  <a:pt x="1163" y="1874"/>
                </a:lnTo>
                <a:lnTo>
                  <a:pt x="1158" y="1828"/>
                </a:lnTo>
                <a:lnTo>
                  <a:pt x="1152" y="1785"/>
                </a:lnTo>
                <a:lnTo>
                  <a:pt x="1146" y="1749"/>
                </a:lnTo>
                <a:lnTo>
                  <a:pt x="1139" y="1716"/>
                </a:lnTo>
                <a:lnTo>
                  <a:pt x="1134" y="1690"/>
                </a:lnTo>
                <a:lnTo>
                  <a:pt x="1129" y="1669"/>
                </a:lnTo>
                <a:lnTo>
                  <a:pt x="1125" y="1654"/>
                </a:lnTo>
                <a:lnTo>
                  <a:pt x="1123" y="1644"/>
                </a:lnTo>
                <a:lnTo>
                  <a:pt x="1122" y="1640"/>
                </a:lnTo>
                <a:lnTo>
                  <a:pt x="1113" y="1606"/>
                </a:lnTo>
                <a:lnTo>
                  <a:pt x="1102" y="1578"/>
                </a:lnTo>
                <a:lnTo>
                  <a:pt x="1089" y="1553"/>
                </a:lnTo>
                <a:lnTo>
                  <a:pt x="1074" y="1532"/>
                </a:lnTo>
                <a:lnTo>
                  <a:pt x="1058" y="1514"/>
                </a:lnTo>
                <a:lnTo>
                  <a:pt x="1042" y="1500"/>
                </a:lnTo>
                <a:lnTo>
                  <a:pt x="1024" y="1489"/>
                </a:lnTo>
                <a:lnTo>
                  <a:pt x="1008" y="1480"/>
                </a:lnTo>
                <a:lnTo>
                  <a:pt x="992" y="1474"/>
                </a:lnTo>
                <a:lnTo>
                  <a:pt x="977" y="1469"/>
                </a:lnTo>
                <a:lnTo>
                  <a:pt x="964" y="1466"/>
                </a:lnTo>
                <a:lnTo>
                  <a:pt x="953" y="1465"/>
                </a:lnTo>
                <a:lnTo>
                  <a:pt x="945" y="1464"/>
                </a:lnTo>
                <a:lnTo>
                  <a:pt x="940" y="1464"/>
                </a:lnTo>
                <a:lnTo>
                  <a:pt x="937" y="1464"/>
                </a:lnTo>
                <a:lnTo>
                  <a:pt x="908" y="1464"/>
                </a:lnTo>
                <a:lnTo>
                  <a:pt x="883" y="1468"/>
                </a:lnTo>
                <a:lnTo>
                  <a:pt x="860" y="1476"/>
                </a:lnTo>
                <a:lnTo>
                  <a:pt x="840" y="1487"/>
                </a:lnTo>
                <a:lnTo>
                  <a:pt x="822" y="1500"/>
                </a:lnTo>
                <a:lnTo>
                  <a:pt x="808" y="1514"/>
                </a:lnTo>
                <a:lnTo>
                  <a:pt x="795" y="1530"/>
                </a:lnTo>
                <a:lnTo>
                  <a:pt x="785" y="1545"/>
                </a:lnTo>
                <a:lnTo>
                  <a:pt x="777" y="1559"/>
                </a:lnTo>
                <a:lnTo>
                  <a:pt x="771" y="1574"/>
                </a:lnTo>
                <a:lnTo>
                  <a:pt x="766" y="1585"/>
                </a:lnTo>
                <a:lnTo>
                  <a:pt x="763" y="1594"/>
                </a:lnTo>
                <a:lnTo>
                  <a:pt x="761" y="1600"/>
                </a:lnTo>
                <a:lnTo>
                  <a:pt x="761" y="1602"/>
                </a:lnTo>
                <a:lnTo>
                  <a:pt x="754" y="1616"/>
                </a:lnTo>
                <a:lnTo>
                  <a:pt x="748" y="1637"/>
                </a:lnTo>
                <a:lnTo>
                  <a:pt x="741" y="1662"/>
                </a:lnTo>
                <a:lnTo>
                  <a:pt x="736" y="1692"/>
                </a:lnTo>
                <a:lnTo>
                  <a:pt x="730" y="1726"/>
                </a:lnTo>
                <a:lnTo>
                  <a:pt x="725" y="1761"/>
                </a:lnTo>
                <a:lnTo>
                  <a:pt x="719" y="1799"/>
                </a:lnTo>
                <a:lnTo>
                  <a:pt x="715" y="1838"/>
                </a:lnTo>
                <a:lnTo>
                  <a:pt x="711" y="1877"/>
                </a:lnTo>
                <a:lnTo>
                  <a:pt x="707" y="1915"/>
                </a:lnTo>
                <a:lnTo>
                  <a:pt x="704" y="1953"/>
                </a:lnTo>
                <a:lnTo>
                  <a:pt x="701" y="1987"/>
                </a:lnTo>
                <a:lnTo>
                  <a:pt x="697" y="2018"/>
                </a:lnTo>
                <a:lnTo>
                  <a:pt x="695" y="2046"/>
                </a:lnTo>
                <a:lnTo>
                  <a:pt x="694" y="2069"/>
                </a:lnTo>
                <a:lnTo>
                  <a:pt x="693" y="2086"/>
                </a:lnTo>
                <a:lnTo>
                  <a:pt x="692" y="2097"/>
                </a:lnTo>
                <a:lnTo>
                  <a:pt x="692" y="2102"/>
                </a:lnTo>
                <a:lnTo>
                  <a:pt x="690" y="2157"/>
                </a:lnTo>
                <a:lnTo>
                  <a:pt x="685" y="2205"/>
                </a:lnTo>
                <a:lnTo>
                  <a:pt x="680" y="2247"/>
                </a:lnTo>
                <a:lnTo>
                  <a:pt x="673" y="2285"/>
                </a:lnTo>
                <a:lnTo>
                  <a:pt x="665" y="2318"/>
                </a:lnTo>
                <a:lnTo>
                  <a:pt x="657" y="2345"/>
                </a:lnTo>
                <a:lnTo>
                  <a:pt x="648" y="2368"/>
                </a:lnTo>
                <a:lnTo>
                  <a:pt x="639" y="2387"/>
                </a:lnTo>
                <a:lnTo>
                  <a:pt x="629" y="2402"/>
                </a:lnTo>
                <a:lnTo>
                  <a:pt x="622" y="2414"/>
                </a:lnTo>
                <a:lnTo>
                  <a:pt x="613" y="2424"/>
                </a:lnTo>
                <a:lnTo>
                  <a:pt x="606" y="2430"/>
                </a:lnTo>
                <a:lnTo>
                  <a:pt x="600" y="2435"/>
                </a:lnTo>
                <a:lnTo>
                  <a:pt x="595" y="2438"/>
                </a:lnTo>
                <a:lnTo>
                  <a:pt x="593" y="2439"/>
                </a:lnTo>
                <a:lnTo>
                  <a:pt x="592" y="2439"/>
                </a:lnTo>
                <a:lnTo>
                  <a:pt x="566" y="2439"/>
                </a:lnTo>
                <a:lnTo>
                  <a:pt x="543" y="2434"/>
                </a:lnTo>
                <a:lnTo>
                  <a:pt x="520" y="2423"/>
                </a:lnTo>
                <a:lnTo>
                  <a:pt x="500" y="2407"/>
                </a:lnTo>
                <a:lnTo>
                  <a:pt x="481" y="2389"/>
                </a:lnTo>
                <a:lnTo>
                  <a:pt x="464" y="2368"/>
                </a:lnTo>
                <a:lnTo>
                  <a:pt x="450" y="2346"/>
                </a:lnTo>
                <a:lnTo>
                  <a:pt x="435" y="2323"/>
                </a:lnTo>
                <a:lnTo>
                  <a:pt x="424" y="2300"/>
                </a:lnTo>
                <a:lnTo>
                  <a:pt x="415" y="2278"/>
                </a:lnTo>
                <a:lnTo>
                  <a:pt x="407" y="2258"/>
                </a:lnTo>
                <a:lnTo>
                  <a:pt x="400" y="2242"/>
                </a:lnTo>
                <a:lnTo>
                  <a:pt x="396" y="2228"/>
                </a:lnTo>
                <a:lnTo>
                  <a:pt x="393" y="2220"/>
                </a:lnTo>
                <a:lnTo>
                  <a:pt x="392" y="2217"/>
                </a:lnTo>
                <a:lnTo>
                  <a:pt x="380" y="2185"/>
                </a:lnTo>
                <a:lnTo>
                  <a:pt x="367" y="2149"/>
                </a:lnTo>
                <a:lnTo>
                  <a:pt x="355" y="2110"/>
                </a:lnTo>
                <a:lnTo>
                  <a:pt x="343" y="2071"/>
                </a:lnTo>
                <a:lnTo>
                  <a:pt x="332" y="2029"/>
                </a:lnTo>
                <a:lnTo>
                  <a:pt x="323" y="1987"/>
                </a:lnTo>
                <a:lnTo>
                  <a:pt x="312" y="1944"/>
                </a:lnTo>
                <a:lnTo>
                  <a:pt x="303" y="1901"/>
                </a:lnTo>
                <a:lnTo>
                  <a:pt x="294" y="1861"/>
                </a:lnTo>
                <a:lnTo>
                  <a:pt x="286" y="1821"/>
                </a:lnTo>
                <a:lnTo>
                  <a:pt x="279" y="1784"/>
                </a:lnTo>
                <a:lnTo>
                  <a:pt x="272" y="1750"/>
                </a:lnTo>
                <a:lnTo>
                  <a:pt x="267" y="1719"/>
                </a:lnTo>
                <a:lnTo>
                  <a:pt x="262" y="1692"/>
                </a:lnTo>
                <a:lnTo>
                  <a:pt x="259" y="1671"/>
                </a:lnTo>
                <a:lnTo>
                  <a:pt x="256" y="1655"/>
                </a:lnTo>
                <a:lnTo>
                  <a:pt x="255" y="1644"/>
                </a:lnTo>
                <a:lnTo>
                  <a:pt x="253" y="1640"/>
                </a:lnTo>
                <a:lnTo>
                  <a:pt x="246" y="1598"/>
                </a:lnTo>
                <a:lnTo>
                  <a:pt x="240" y="1555"/>
                </a:lnTo>
                <a:lnTo>
                  <a:pt x="236" y="1514"/>
                </a:lnTo>
                <a:lnTo>
                  <a:pt x="234" y="1477"/>
                </a:lnTo>
                <a:lnTo>
                  <a:pt x="232" y="1442"/>
                </a:lnTo>
                <a:lnTo>
                  <a:pt x="230" y="1411"/>
                </a:lnTo>
                <a:lnTo>
                  <a:pt x="229" y="1385"/>
                </a:lnTo>
                <a:lnTo>
                  <a:pt x="229" y="1363"/>
                </a:lnTo>
                <a:lnTo>
                  <a:pt x="230" y="1347"/>
                </a:lnTo>
                <a:lnTo>
                  <a:pt x="230" y="1337"/>
                </a:lnTo>
                <a:lnTo>
                  <a:pt x="230" y="1334"/>
                </a:lnTo>
                <a:lnTo>
                  <a:pt x="218" y="1279"/>
                </a:lnTo>
                <a:lnTo>
                  <a:pt x="205" y="1228"/>
                </a:lnTo>
                <a:lnTo>
                  <a:pt x="192" y="1182"/>
                </a:lnTo>
                <a:lnTo>
                  <a:pt x="180" y="1142"/>
                </a:lnTo>
                <a:lnTo>
                  <a:pt x="169" y="1106"/>
                </a:lnTo>
                <a:lnTo>
                  <a:pt x="158" y="1075"/>
                </a:lnTo>
                <a:lnTo>
                  <a:pt x="149" y="1050"/>
                </a:lnTo>
                <a:lnTo>
                  <a:pt x="142" y="1029"/>
                </a:lnTo>
                <a:lnTo>
                  <a:pt x="136" y="1015"/>
                </a:lnTo>
                <a:lnTo>
                  <a:pt x="132" y="1006"/>
                </a:lnTo>
                <a:lnTo>
                  <a:pt x="131" y="1004"/>
                </a:lnTo>
                <a:lnTo>
                  <a:pt x="102" y="939"/>
                </a:lnTo>
                <a:lnTo>
                  <a:pt x="77" y="879"/>
                </a:lnTo>
                <a:lnTo>
                  <a:pt x="57" y="822"/>
                </a:lnTo>
                <a:lnTo>
                  <a:pt x="41" y="769"/>
                </a:lnTo>
                <a:lnTo>
                  <a:pt x="29" y="722"/>
                </a:lnTo>
                <a:lnTo>
                  <a:pt x="19" y="678"/>
                </a:lnTo>
                <a:lnTo>
                  <a:pt x="11" y="641"/>
                </a:lnTo>
                <a:lnTo>
                  <a:pt x="6" y="609"/>
                </a:lnTo>
                <a:lnTo>
                  <a:pt x="2" y="584"/>
                </a:lnTo>
                <a:lnTo>
                  <a:pt x="1" y="565"/>
                </a:lnTo>
                <a:lnTo>
                  <a:pt x="0" y="555"/>
                </a:lnTo>
                <a:lnTo>
                  <a:pt x="0" y="550"/>
                </a:lnTo>
                <a:lnTo>
                  <a:pt x="0" y="493"/>
                </a:lnTo>
                <a:lnTo>
                  <a:pt x="4" y="442"/>
                </a:lnTo>
                <a:lnTo>
                  <a:pt x="10" y="393"/>
                </a:lnTo>
                <a:lnTo>
                  <a:pt x="19" y="350"/>
                </a:lnTo>
                <a:lnTo>
                  <a:pt x="30" y="309"/>
                </a:lnTo>
                <a:lnTo>
                  <a:pt x="42" y="273"/>
                </a:lnTo>
                <a:lnTo>
                  <a:pt x="55" y="241"/>
                </a:lnTo>
                <a:lnTo>
                  <a:pt x="69" y="212"/>
                </a:lnTo>
                <a:lnTo>
                  <a:pt x="85" y="186"/>
                </a:lnTo>
                <a:lnTo>
                  <a:pt x="99" y="164"/>
                </a:lnTo>
                <a:lnTo>
                  <a:pt x="113" y="146"/>
                </a:lnTo>
                <a:lnTo>
                  <a:pt x="126" y="130"/>
                </a:lnTo>
                <a:lnTo>
                  <a:pt x="137" y="118"/>
                </a:lnTo>
                <a:lnTo>
                  <a:pt x="147" y="109"/>
                </a:lnTo>
                <a:lnTo>
                  <a:pt x="155" y="102"/>
                </a:lnTo>
                <a:lnTo>
                  <a:pt x="160" y="99"/>
                </a:lnTo>
                <a:lnTo>
                  <a:pt x="161" y="96"/>
                </a:lnTo>
                <a:lnTo>
                  <a:pt x="184" y="71"/>
                </a:lnTo>
                <a:lnTo>
                  <a:pt x="210" y="52"/>
                </a:lnTo>
                <a:lnTo>
                  <a:pt x="238" y="34"/>
                </a:lnTo>
                <a:lnTo>
                  <a:pt x="269" y="22"/>
                </a:lnTo>
                <a:lnTo>
                  <a:pt x="302" y="12"/>
                </a:lnTo>
                <a:lnTo>
                  <a:pt x="336" y="6"/>
                </a:lnTo>
                <a:lnTo>
                  <a:pt x="370" y="1"/>
                </a:lnTo>
                <a:lnTo>
                  <a:pt x="405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Freeform 9">
            <a:extLst>
              <a:ext uri="{FF2B5EF4-FFF2-40B4-BE49-F238E27FC236}">
                <a16:creationId xmlns:a16="http://schemas.microsoft.com/office/drawing/2014/main" id="{A36FC5C7-E572-4138-B474-CB973039F937}"/>
              </a:ext>
            </a:extLst>
          </p:cNvPr>
          <p:cNvSpPr>
            <a:spLocks/>
          </p:cNvSpPr>
          <p:nvPr/>
        </p:nvSpPr>
        <p:spPr bwMode="auto">
          <a:xfrm>
            <a:off x="6387845" y="4594177"/>
            <a:ext cx="267340" cy="273767"/>
          </a:xfrm>
          <a:custGeom>
            <a:avLst/>
            <a:gdLst>
              <a:gd name="T0" fmla="*/ 1754 w 3785"/>
              <a:gd name="T1" fmla="*/ 114 h 3876"/>
              <a:gd name="T2" fmla="*/ 1771 w 3785"/>
              <a:gd name="T3" fmla="*/ 367 h 3876"/>
              <a:gd name="T4" fmla="*/ 1818 w 3785"/>
              <a:gd name="T5" fmla="*/ 614 h 3876"/>
              <a:gd name="T6" fmla="*/ 1902 w 3785"/>
              <a:gd name="T7" fmla="*/ 796 h 3876"/>
              <a:gd name="T8" fmla="*/ 2038 w 3785"/>
              <a:gd name="T9" fmla="*/ 858 h 3876"/>
              <a:gd name="T10" fmla="*/ 2180 w 3785"/>
              <a:gd name="T11" fmla="*/ 802 h 3876"/>
              <a:gd name="T12" fmla="*/ 2320 w 3785"/>
              <a:gd name="T13" fmla="*/ 722 h 3876"/>
              <a:gd name="T14" fmla="*/ 2609 w 3785"/>
              <a:gd name="T15" fmla="*/ 640 h 3876"/>
              <a:gd name="T16" fmla="*/ 2954 w 3785"/>
              <a:gd name="T17" fmla="*/ 674 h 3876"/>
              <a:gd name="T18" fmla="*/ 3298 w 3785"/>
              <a:gd name="T19" fmla="*/ 856 h 3876"/>
              <a:gd name="T20" fmla="*/ 3556 w 3785"/>
              <a:gd name="T21" fmla="*/ 1133 h 3876"/>
              <a:gd name="T22" fmla="*/ 3704 w 3785"/>
              <a:gd name="T23" fmla="*/ 1473 h 3876"/>
              <a:gd name="T24" fmla="*/ 3776 w 3785"/>
              <a:gd name="T25" fmla="*/ 1871 h 3876"/>
              <a:gd name="T26" fmla="*/ 3771 w 3785"/>
              <a:gd name="T27" fmla="*/ 2284 h 3876"/>
              <a:gd name="T28" fmla="*/ 3674 w 3785"/>
              <a:gd name="T29" fmla="*/ 2671 h 3876"/>
              <a:gd name="T30" fmla="*/ 3467 w 3785"/>
              <a:gd name="T31" fmla="*/ 3049 h 3876"/>
              <a:gd name="T32" fmla="*/ 3198 w 3785"/>
              <a:gd name="T33" fmla="*/ 3334 h 3876"/>
              <a:gd name="T34" fmla="*/ 2900 w 3785"/>
              <a:gd name="T35" fmla="*/ 3536 h 3876"/>
              <a:gd name="T36" fmla="*/ 2609 w 3785"/>
              <a:gd name="T37" fmla="*/ 3667 h 3876"/>
              <a:gd name="T38" fmla="*/ 2300 w 3785"/>
              <a:gd name="T39" fmla="*/ 3738 h 3876"/>
              <a:gd name="T40" fmla="*/ 1933 w 3785"/>
              <a:gd name="T41" fmla="*/ 3720 h 3876"/>
              <a:gd name="T42" fmla="*/ 1602 w 3785"/>
              <a:gd name="T43" fmla="*/ 3634 h 3876"/>
              <a:gd name="T44" fmla="*/ 1262 w 3785"/>
              <a:gd name="T45" fmla="*/ 3469 h 3876"/>
              <a:gd name="T46" fmla="*/ 913 w 3785"/>
              <a:gd name="T47" fmla="*/ 3256 h 3876"/>
              <a:gd name="T48" fmla="*/ 842 w 3785"/>
              <a:gd name="T49" fmla="*/ 3214 h 3876"/>
              <a:gd name="T50" fmla="*/ 753 w 3785"/>
              <a:gd name="T51" fmla="*/ 3174 h 3876"/>
              <a:gd name="T52" fmla="*/ 658 w 3785"/>
              <a:gd name="T53" fmla="*/ 3164 h 3876"/>
              <a:gd name="T54" fmla="*/ 571 w 3785"/>
              <a:gd name="T55" fmla="*/ 3213 h 3876"/>
              <a:gd name="T56" fmla="*/ 504 w 3785"/>
              <a:gd name="T57" fmla="*/ 3347 h 3876"/>
              <a:gd name="T58" fmla="*/ 467 w 3785"/>
              <a:gd name="T59" fmla="*/ 3596 h 3876"/>
              <a:gd name="T60" fmla="*/ 382 w 3785"/>
              <a:gd name="T61" fmla="*/ 3873 h 3876"/>
              <a:gd name="T62" fmla="*/ 16 w 3785"/>
              <a:gd name="T63" fmla="*/ 3869 h 3876"/>
              <a:gd name="T64" fmla="*/ 2 w 3785"/>
              <a:gd name="T65" fmla="*/ 3682 h 3876"/>
              <a:gd name="T66" fmla="*/ 9 w 3785"/>
              <a:gd name="T67" fmla="*/ 3413 h 3876"/>
              <a:gd name="T68" fmla="*/ 64 w 3785"/>
              <a:gd name="T69" fmla="*/ 3125 h 3876"/>
              <a:gd name="T70" fmla="*/ 182 w 3785"/>
              <a:gd name="T71" fmla="*/ 2867 h 3876"/>
              <a:gd name="T72" fmla="*/ 382 w 3785"/>
              <a:gd name="T73" fmla="*/ 2689 h 3876"/>
              <a:gd name="T74" fmla="*/ 556 w 3785"/>
              <a:gd name="T75" fmla="*/ 2647 h 3876"/>
              <a:gd name="T76" fmla="*/ 714 w 3785"/>
              <a:gd name="T77" fmla="*/ 2684 h 3876"/>
              <a:gd name="T78" fmla="*/ 971 w 3785"/>
              <a:gd name="T79" fmla="*/ 2734 h 3876"/>
              <a:gd name="T80" fmla="*/ 1387 w 3785"/>
              <a:gd name="T81" fmla="*/ 2694 h 3876"/>
              <a:gd name="T82" fmla="*/ 1711 w 3785"/>
              <a:gd name="T83" fmla="*/ 2527 h 3876"/>
              <a:gd name="T84" fmla="*/ 1909 w 3785"/>
              <a:gd name="T85" fmla="*/ 2273 h 3876"/>
              <a:gd name="T86" fmla="*/ 1973 w 3785"/>
              <a:gd name="T87" fmla="*/ 1993 h 3876"/>
              <a:gd name="T88" fmla="*/ 1916 w 3785"/>
              <a:gd name="T89" fmla="*/ 1658 h 3876"/>
              <a:gd name="T90" fmla="*/ 1760 w 3785"/>
              <a:gd name="T91" fmla="*/ 1404 h 3876"/>
              <a:gd name="T92" fmla="*/ 1564 w 3785"/>
              <a:gd name="T93" fmla="*/ 1238 h 3876"/>
              <a:gd name="T94" fmla="*/ 1387 w 3785"/>
              <a:gd name="T95" fmla="*/ 1056 h 3876"/>
              <a:gd name="T96" fmla="*/ 1300 w 3785"/>
              <a:gd name="T97" fmla="*/ 807 h 3876"/>
              <a:gd name="T98" fmla="*/ 1260 w 3785"/>
              <a:gd name="T99" fmla="*/ 585 h 3876"/>
              <a:gd name="T100" fmla="*/ 1251 w 3785"/>
              <a:gd name="T101" fmla="*/ 485 h 3876"/>
              <a:gd name="T102" fmla="*/ 1236 w 3785"/>
              <a:gd name="T103" fmla="*/ 293 h 3876"/>
              <a:gd name="T104" fmla="*/ 1236 w 3785"/>
              <a:gd name="T105" fmla="*/ 85 h 38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3785" h="3876">
                <a:moveTo>
                  <a:pt x="1245" y="0"/>
                </a:moveTo>
                <a:lnTo>
                  <a:pt x="1753" y="4"/>
                </a:lnTo>
                <a:lnTo>
                  <a:pt x="1753" y="56"/>
                </a:lnTo>
                <a:lnTo>
                  <a:pt x="1754" y="114"/>
                </a:lnTo>
                <a:lnTo>
                  <a:pt x="1756" y="174"/>
                </a:lnTo>
                <a:lnTo>
                  <a:pt x="1760" y="238"/>
                </a:lnTo>
                <a:lnTo>
                  <a:pt x="1765" y="302"/>
                </a:lnTo>
                <a:lnTo>
                  <a:pt x="1771" y="367"/>
                </a:lnTo>
                <a:lnTo>
                  <a:pt x="1780" y="433"/>
                </a:lnTo>
                <a:lnTo>
                  <a:pt x="1791" y="494"/>
                </a:lnTo>
                <a:lnTo>
                  <a:pt x="1804" y="556"/>
                </a:lnTo>
                <a:lnTo>
                  <a:pt x="1818" y="614"/>
                </a:lnTo>
                <a:lnTo>
                  <a:pt x="1836" y="669"/>
                </a:lnTo>
                <a:lnTo>
                  <a:pt x="1854" y="718"/>
                </a:lnTo>
                <a:lnTo>
                  <a:pt x="1878" y="760"/>
                </a:lnTo>
                <a:lnTo>
                  <a:pt x="1902" y="796"/>
                </a:lnTo>
                <a:lnTo>
                  <a:pt x="1931" y="825"/>
                </a:lnTo>
                <a:lnTo>
                  <a:pt x="1962" y="844"/>
                </a:lnTo>
                <a:lnTo>
                  <a:pt x="2000" y="856"/>
                </a:lnTo>
                <a:lnTo>
                  <a:pt x="2038" y="858"/>
                </a:lnTo>
                <a:lnTo>
                  <a:pt x="2076" y="851"/>
                </a:lnTo>
                <a:lnTo>
                  <a:pt x="2113" y="838"/>
                </a:lnTo>
                <a:lnTo>
                  <a:pt x="2147" y="822"/>
                </a:lnTo>
                <a:lnTo>
                  <a:pt x="2180" y="802"/>
                </a:lnTo>
                <a:lnTo>
                  <a:pt x="2211" y="782"/>
                </a:lnTo>
                <a:lnTo>
                  <a:pt x="2240" y="764"/>
                </a:lnTo>
                <a:lnTo>
                  <a:pt x="2265" y="747"/>
                </a:lnTo>
                <a:lnTo>
                  <a:pt x="2320" y="722"/>
                </a:lnTo>
                <a:lnTo>
                  <a:pt x="2384" y="696"/>
                </a:lnTo>
                <a:lnTo>
                  <a:pt x="2454" y="673"/>
                </a:lnTo>
                <a:lnTo>
                  <a:pt x="2531" y="653"/>
                </a:lnTo>
                <a:lnTo>
                  <a:pt x="2609" y="640"/>
                </a:lnTo>
                <a:lnTo>
                  <a:pt x="2693" y="633"/>
                </a:lnTo>
                <a:lnTo>
                  <a:pt x="2774" y="636"/>
                </a:lnTo>
                <a:lnTo>
                  <a:pt x="2856" y="649"/>
                </a:lnTo>
                <a:lnTo>
                  <a:pt x="2954" y="674"/>
                </a:lnTo>
                <a:lnTo>
                  <a:pt x="3047" y="709"/>
                </a:lnTo>
                <a:lnTo>
                  <a:pt x="3136" y="751"/>
                </a:lnTo>
                <a:lnTo>
                  <a:pt x="3220" y="800"/>
                </a:lnTo>
                <a:lnTo>
                  <a:pt x="3298" y="856"/>
                </a:lnTo>
                <a:lnTo>
                  <a:pt x="3373" y="918"/>
                </a:lnTo>
                <a:lnTo>
                  <a:pt x="3440" y="985"/>
                </a:lnTo>
                <a:lnTo>
                  <a:pt x="3502" y="1056"/>
                </a:lnTo>
                <a:lnTo>
                  <a:pt x="3556" y="1133"/>
                </a:lnTo>
                <a:lnTo>
                  <a:pt x="3604" y="1213"/>
                </a:lnTo>
                <a:lnTo>
                  <a:pt x="3645" y="1296"/>
                </a:lnTo>
                <a:lnTo>
                  <a:pt x="3678" y="1384"/>
                </a:lnTo>
                <a:lnTo>
                  <a:pt x="3704" y="1473"/>
                </a:lnTo>
                <a:lnTo>
                  <a:pt x="3724" y="1567"/>
                </a:lnTo>
                <a:lnTo>
                  <a:pt x="3744" y="1665"/>
                </a:lnTo>
                <a:lnTo>
                  <a:pt x="3762" y="1769"/>
                </a:lnTo>
                <a:lnTo>
                  <a:pt x="3776" y="1871"/>
                </a:lnTo>
                <a:lnTo>
                  <a:pt x="3784" y="1974"/>
                </a:lnTo>
                <a:lnTo>
                  <a:pt x="3785" y="2078"/>
                </a:lnTo>
                <a:lnTo>
                  <a:pt x="3780" y="2182"/>
                </a:lnTo>
                <a:lnTo>
                  <a:pt x="3771" y="2284"/>
                </a:lnTo>
                <a:lnTo>
                  <a:pt x="3756" y="2380"/>
                </a:lnTo>
                <a:lnTo>
                  <a:pt x="3736" y="2473"/>
                </a:lnTo>
                <a:lnTo>
                  <a:pt x="3713" y="2560"/>
                </a:lnTo>
                <a:lnTo>
                  <a:pt x="3674" y="2671"/>
                </a:lnTo>
                <a:lnTo>
                  <a:pt x="3631" y="2774"/>
                </a:lnTo>
                <a:lnTo>
                  <a:pt x="3582" y="2873"/>
                </a:lnTo>
                <a:lnTo>
                  <a:pt x="3527" y="2964"/>
                </a:lnTo>
                <a:lnTo>
                  <a:pt x="3467" y="3049"/>
                </a:lnTo>
                <a:lnTo>
                  <a:pt x="3404" y="3129"/>
                </a:lnTo>
                <a:lnTo>
                  <a:pt x="3338" y="3204"/>
                </a:lnTo>
                <a:lnTo>
                  <a:pt x="3269" y="3271"/>
                </a:lnTo>
                <a:lnTo>
                  <a:pt x="3198" y="3334"/>
                </a:lnTo>
                <a:lnTo>
                  <a:pt x="3124" y="3393"/>
                </a:lnTo>
                <a:lnTo>
                  <a:pt x="3049" y="3445"/>
                </a:lnTo>
                <a:lnTo>
                  <a:pt x="2974" y="3493"/>
                </a:lnTo>
                <a:lnTo>
                  <a:pt x="2900" y="3536"/>
                </a:lnTo>
                <a:lnTo>
                  <a:pt x="2825" y="3576"/>
                </a:lnTo>
                <a:lnTo>
                  <a:pt x="2751" y="3611"/>
                </a:lnTo>
                <a:lnTo>
                  <a:pt x="2680" y="3640"/>
                </a:lnTo>
                <a:lnTo>
                  <a:pt x="2609" y="3667"/>
                </a:lnTo>
                <a:lnTo>
                  <a:pt x="2542" y="3689"/>
                </a:lnTo>
                <a:lnTo>
                  <a:pt x="2476" y="3709"/>
                </a:lnTo>
                <a:lnTo>
                  <a:pt x="2391" y="3727"/>
                </a:lnTo>
                <a:lnTo>
                  <a:pt x="2300" y="3738"/>
                </a:lnTo>
                <a:lnTo>
                  <a:pt x="2209" y="3742"/>
                </a:lnTo>
                <a:lnTo>
                  <a:pt x="2116" y="3740"/>
                </a:lnTo>
                <a:lnTo>
                  <a:pt x="2025" y="3733"/>
                </a:lnTo>
                <a:lnTo>
                  <a:pt x="1933" y="3720"/>
                </a:lnTo>
                <a:lnTo>
                  <a:pt x="1845" y="3704"/>
                </a:lnTo>
                <a:lnTo>
                  <a:pt x="1760" y="3682"/>
                </a:lnTo>
                <a:lnTo>
                  <a:pt x="1678" y="3660"/>
                </a:lnTo>
                <a:lnTo>
                  <a:pt x="1602" y="3634"/>
                </a:lnTo>
                <a:lnTo>
                  <a:pt x="1533" y="3607"/>
                </a:lnTo>
                <a:lnTo>
                  <a:pt x="1438" y="3565"/>
                </a:lnTo>
                <a:lnTo>
                  <a:pt x="1347" y="3518"/>
                </a:lnTo>
                <a:lnTo>
                  <a:pt x="1262" y="3469"/>
                </a:lnTo>
                <a:lnTo>
                  <a:pt x="1176" y="3416"/>
                </a:lnTo>
                <a:lnTo>
                  <a:pt x="1093" y="3364"/>
                </a:lnTo>
                <a:lnTo>
                  <a:pt x="1005" y="3309"/>
                </a:lnTo>
                <a:lnTo>
                  <a:pt x="913" y="3256"/>
                </a:lnTo>
                <a:lnTo>
                  <a:pt x="898" y="3247"/>
                </a:lnTo>
                <a:lnTo>
                  <a:pt x="880" y="3236"/>
                </a:lnTo>
                <a:lnTo>
                  <a:pt x="862" y="3225"/>
                </a:lnTo>
                <a:lnTo>
                  <a:pt x="842" y="3214"/>
                </a:lnTo>
                <a:lnTo>
                  <a:pt x="820" y="3204"/>
                </a:lnTo>
                <a:lnTo>
                  <a:pt x="798" y="3193"/>
                </a:lnTo>
                <a:lnTo>
                  <a:pt x="776" y="3184"/>
                </a:lnTo>
                <a:lnTo>
                  <a:pt x="753" y="3174"/>
                </a:lnTo>
                <a:lnTo>
                  <a:pt x="729" y="3167"/>
                </a:lnTo>
                <a:lnTo>
                  <a:pt x="705" y="3164"/>
                </a:lnTo>
                <a:lnTo>
                  <a:pt x="682" y="3162"/>
                </a:lnTo>
                <a:lnTo>
                  <a:pt x="658" y="3164"/>
                </a:lnTo>
                <a:lnTo>
                  <a:pt x="636" y="3169"/>
                </a:lnTo>
                <a:lnTo>
                  <a:pt x="613" y="3178"/>
                </a:lnTo>
                <a:lnTo>
                  <a:pt x="591" y="3193"/>
                </a:lnTo>
                <a:lnTo>
                  <a:pt x="571" y="3213"/>
                </a:lnTo>
                <a:lnTo>
                  <a:pt x="553" y="3236"/>
                </a:lnTo>
                <a:lnTo>
                  <a:pt x="534" y="3267"/>
                </a:lnTo>
                <a:lnTo>
                  <a:pt x="518" y="3304"/>
                </a:lnTo>
                <a:lnTo>
                  <a:pt x="504" y="3347"/>
                </a:lnTo>
                <a:lnTo>
                  <a:pt x="491" y="3396"/>
                </a:lnTo>
                <a:lnTo>
                  <a:pt x="482" y="3454"/>
                </a:lnTo>
                <a:lnTo>
                  <a:pt x="473" y="3522"/>
                </a:lnTo>
                <a:lnTo>
                  <a:pt x="467" y="3596"/>
                </a:lnTo>
                <a:lnTo>
                  <a:pt x="465" y="3680"/>
                </a:lnTo>
                <a:lnTo>
                  <a:pt x="465" y="3773"/>
                </a:lnTo>
                <a:lnTo>
                  <a:pt x="469" y="3876"/>
                </a:lnTo>
                <a:lnTo>
                  <a:pt x="382" y="3873"/>
                </a:lnTo>
                <a:lnTo>
                  <a:pt x="291" y="3865"/>
                </a:lnTo>
                <a:lnTo>
                  <a:pt x="200" y="3862"/>
                </a:lnTo>
                <a:lnTo>
                  <a:pt x="107" y="3862"/>
                </a:lnTo>
                <a:lnTo>
                  <a:pt x="16" y="3869"/>
                </a:lnTo>
                <a:lnTo>
                  <a:pt x="16" y="3840"/>
                </a:lnTo>
                <a:lnTo>
                  <a:pt x="11" y="3793"/>
                </a:lnTo>
                <a:lnTo>
                  <a:pt x="5" y="3740"/>
                </a:lnTo>
                <a:lnTo>
                  <a:pt x="2" y="3682"/>
                </a:lnTo>
                <a:lnTo>
                  <a:pt x="0" y="3618"/>
                </a:lnTo>
                <a:lnTo>
                  <a:pt x="0" y="3553"/>
                </a:lnTo>
                <a:lnTo>
                  <a:pt x="4" y="3484"/>
                </a:lnTo>
                <a:lnTo>
                  <a:pt x="9" y="3413"/>
                </a:lnTo>
                <a:lnTo>
                  <a:pt x="16" y="3342"/>
                </a:lnTo>
                <a:lnTo>
                  <a:pt x="29" y="3269"/>
                </a:lnTo>
                <a:lnTo>
                  <a:pt x="44" y="3196"/>
                </a:lnTo>
                <a:lnTo>
                  <a:pt x="64" y="3125"/>
                </a:lnTo>
                <a:lnTo>
                  <a:pt x="85" y="3056"/>
                </a:lnTo>
                <a:lnTo>
                  <a:pt x="113" y="2989"/>
                </a:lnTo>
                <a:lnTo>
                  <a:pt x="145" y="2925"/>
                </a:lnTo>
                <a:lnTo>
                  <a:pt x="182" y="2867"/>
                </a:lnTo>
                <a:lnTo>
                  <a:pt x="224" y="2813"/>
                </a:lnTo>
                <a:lnTo>
                  <a:pt x="271" y="2765"/>
                </a:lnTo>
                <a:lnTo>
                  <a:pt x="324" y="2724"/>
                </a:lnTo>
                <a:lnTo>
                  <a:pt x="382" y="2689"/>
                </a:lnTo>
                <a:lnTo>
                  <a:pt x="429" y="2667"/>
                </a:lnTo>
                <a:lnTo>
                  <a:pt x="474" y="2654"/>
                </a:lnTo>
                <a:lnTo>
                  <a:pt x="516" y="2649"/>
                </a:lnTo>
                <a:lnTo>
                  <a:pt x="556" y="2647"/>
                </a:lnTo>
                <a:lnTo>
                  <a:pt x="594" y="2653"/>
                </a:lnTo>
                <a:lnTo>
                  <a:pt x="633" y="2662"/>
                </a:lnTo>
                <a:lnTo>
                  <a:pt x="673" y="2673"/>
                </a:lnTo>
                <a:lnTo>
                  <a:pt x="714" y="2684"/>
                </a:lnTo>
                <a:lnTo>
                  <a:pt x="758" y="2698"/>
                </a:lnTo>
                <a:lnTo>
                  <a:pt x="805" y="2709"/>
                </a:lnTo>
                <a:lnTo>
                  <a:pt x="856" y="2720"/>
                </a:lnTo>
                <a:lnTo>
                  <a:pt x="971" y="2734"/>
                </a:lnTo>
                <a:lnTo>
                  <a:pt x="1082" y="2738"/>
                </a:lnTo>
                <a:lnTo>
                  <a:pt x="1189" y="2733"/>
                </a:lnTo>
                <a:lnTo>
                  <a:pt x="1291" y="2718"/>
                </a:lnTo>
                <a:lnTo>
                  <a:pt x="1387" y="2694"/>
                </a:lnTo>
                <a:lnTo>
                  <a:pt x="1478" y="2664"/>
                </a:lnTo>
                <a:lnTo>
                  <a:pt x="1562" y="2625"/>
                </a:lnTo>
                <a:lnTo>
                  <a:pt x="1640" y="2580"/>
                </a:lnTo>
                <a:lnTo>
                  <a:pt x="1711" y="2527"/>
                </a:lnTo>
                <a:lnTo>
                  <a:pt x="1773" y="2471"/>
                </a:lnTo>
                <a:lnTo>
                  <a:pt x="1827" y="2409"/>
                </a:lnTo>
                <a:lnTo>
                  <a:pt x="1873" y="2342"/>
                </a:lnTo>
                <a:lnTo>
                  <a:pt x="1909" y="2273"/>
                </a:lnTo>
                <a:lnTo>
                  <a:pt x="1931" y="2213"/>
                </a:lnTo>
                <a:lnTo>
                  <a:pt x="1947" y="2149"/>
                </a:lnTo>
                <a:lnTo>
                  <a:pt x="1962" y="2084"/>
                </a:lnTo>
                <a:lnTo>
                  <a:pt x="1973" y="1993"/>
                </a:lnTo>
                <a:lnTo>
                  <a:pt x="1971" y="1904"/>
                </a:lnTo>
                <a:lnTo>
                  <a:pt x="1962" y="1818"/>
                </a:lnTo>
                <a:lnTo>
                  <a:pt x="1942" y="1736"/>
                </a:lnTo>
                <a:lnTo>
                  <a:pt x="1916" y="1658"/>
                </a:lnTo>
                <a:lnTo>
                  <a:pt x="1884" y="1585"/>
                </a:lnTo>
                <a:lnTo>
                  <a:pt x="1845" y="1518"/>
                </a:lnTo>
                <a:lnTo>
                  <a:pt x="1804" y="1458"/>
                </a:lnTo>
                <a:lnTo>
                  <a:pt x="1760" y="1404"/>
                </a:lnTo>
                <a:lnTo>
                  <a:pt x="1714" y="1356"/>
                </a:lnTo>
                <a:lnTo>
                  <a:pt x="1669" y="1316"/>
                </a:lnTo>
                <a:lnTo>
                  <a:pt x="1618" y="1278"/>
                </a:lnTo>
                <a:lnTo>
                  <a:pt x="1564" y="1238"/>
                </a:lnTo>
                <a:lnTo>
                  <a:pt x="1513" y="1198"/>
                </a:lnTo>
                <a:lnTo>
                  <a:pt x="1464" y="1156"/>
                </a:lnTo>
                <a:lnTo>
                  <a:pt x="1422" y="1107"/>
                </a:lnTo>
                <a:lnTo>
                  <a:pt x="1387" y="1056"/>
                </a:lnTo>
                <a:lnTo>
                  <a:pt x="1358" y="1000"/>
                </a:lnTo>
                <a:lnTo>
                  <a:pt x="1334" y="938"/>
                </a:lnTo>
                <a:lnTo>
                  <a:pt x="1316" y="874"/>
                </a:lnTo>
                <a:lnTo>
                  <a:pt x="1300" y="807"/>
                </a:lnTo>
                <a:lnTo>
                  <a:pt x="1285" y="736"/>
                </a:lnTo>
                <a:lnTo>
                  <a:pt x="1273" y="664"/>
                </a:lnTo>
                <a:lnTo>
                  <a:pt x="1262" y="589"/>
                </a:lnTo>
                <a:lnTo>
                  <a:pt x="1260" y="585"/>
                </a:lnTo>
                <a:lnTo>
                  <a:pt x="1258" y="574"/>
                </a:lnTo>
                <a:lnTo>
                  <a:pt x="1256" y="553"/>
                </a:lnTo>
                <a:lnTo>
                  <a:pt x="1253" y="522"/>
                </a:lnTo>
                <a:lnTo>
                  <a:pt x="1251" y="485"/>
                </a:lnTo>
                <a:lnTo>
                  <a:pt x="1247" y="442"/>
                </a:lnTo>
                <a:lnTo>
                  <a:pt x="1244" y="394"/>
                </a:lnTo>
                <a:lnTo>
                  <a:pt x="1240" y="345"/>
                </a:lnTo>
                <a:lnTo>
                  <a:pt x="1236" y="293"/>
                </a:lnTo>
                <a:lnTo>
                  <a:pt x="1234" y="238"/>
                </a:lnTo>
                <a:lnTo>
                  <a:pt x="1234" y="185"/>
                </a:lnTo>
                <a:lnTo>
                  <a:pt x="1234" y="134"/>
                </a:lnTo>
                <a:lnTo>
                  <a:pt x="1236" y="85"/>
                </a:lnTo>
                <a:lnTo>
                  <a:pt x="1240" y="40"/>
                </a:lnTo>
                <a:lnTo>
                  <a:pt x="1245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/>
          </a:p>
        </p:txBody>
      </p:sp>
      <p:sp>
        <p:nvSpPr>
          <p:cNvPr id="47" name="Rectangle 1">
            <a:extLst>
              <a:ext uri="{FF2B5EF4-FFF2-40B4-BE49-F238E27FC236}">
                <a16:creationId xmlns:a16="http://schemas.microsoft.com/office/drawing/2014/main" id="{435F224E-80DE-45DD-B7EB-EF15FA7DA40A}"/>
              </a:ext>
            </a:extLst>
          </p:cNvPr>
          <p:cNvSpPr/>
          <p:nvPr/>
        </p:nvSpPr>
        <p:spPr>
          <a:xfrm>
            <a:off x="8837672" y="2398721"/>
            <a:ext cx="241247" cy="239776"/>
          </a:xfrm>
          <a:custGeom>
            <a:avLst/>
            <a:gdLst/>
            <a:ahLst/>
            <a:cxnLst/>
            <a:rect l="l" t="t" r="r" b="b"/>
            <a:pathLst>
              <a:path w="3984740" h="3960440">
                <a:moveTo>
                  <a:pt x="3524979" y="3362640"/>
                </a:moveTo>
                <a:cubicBezTo>
                  <a:pt x="3498469" y="3362640"/>
                  <a:pt x="3476978" y="3384131"/>
                  <a:pt x="3476978" y="3410641"/>
                </a:cubicBezTo>
                <a:lnTo>
                  <a:pt x="3476978" y="3602639"/>
                </a:lnTo>
                <a:cubicBezTo>
                  <a:pt x="3476978" y="3629149"/>
                  <a:pt x="3498469" y="3650640"/>
                  <a:pt x="3524979" y="3650640"/>
                </a:cubicBezTo>
                <a:lnTo>
                  <a:pt x="3716977" y="3650640"/>
                </a:lnTo>
                <a:cubicBezTo>
                  <a:pt x="3743487" y="3650640"/>
                  <a:pt x="3764978" y="3629149"/>
                  <a:pt x="3764978" y="3602639"/>
                </a:cubicBezTo>
                <a:lnTo>
                  <a:pt x="3764978" y="3410641"/>
                </a:lnTo>
                <a:cubicBezTo>
                  <a:pt x="3764978" y="3384131"/>
                  <a:pt x="3743487" y="3362640"/>
                  <a:pt x="3716977" y="3362640"/>
                </a:cubicBezTo>
                <a:close/>
                <a:moveTo>
                  <a:pt x="650690" y="3362640"/>
                </a:moveTo>
                <a:cubicBezTo>
                  <a:pt x="624180" y="3362640"/>
                  <a:pt x="602689" y="3384131"/>
                  <a:pt x="602689" y="3410641"/>
                </a:cubicBezTo>
                <a:lnTo>
                  <a:pt x="602689" y="3602639"/>
                </a:lnTo>
                <a:cubicBezTo>
                  <a:pt x="602689" y="3629149"/>
                  <a:pt x="624180" y="3650640"/>
                  <a:pt x="650690" y="3650640"/>
                </a:cubicBezTo>
                <a:lnTo>
                  <a:pt x="842688" y="3650640"/>
                </a:lnTo>
                <a:cubicBezTo>
                  <a:pt x="869198" y="3650640"/>
                  <a:pt x="890689" y="3629149"/>
                  <a:pt x="890689" y="3602639"/>
                </a:cubicBezTo>
                <a:lnTo>
                  <a:pt x="890689" y="3410641"/>
                </a:lnTo>
                <a:cubicBezTo>
                  <a:pt x="890689" y="3384131"/>
                  <a:pt x="869198" y="3362640"/>
                  <a:pt x="842688" y="3362640"/>
                </a:cubicBezTo>
                <a:close/>
                <a:moveTo>
                  <a:pt x="3086046" y="3362639"/>
                </a:moveTo>
                <a:cubicBezTo>
                  <a:pt x="3059536" y="3362639"/>
                  <a:pt x="3038045" y="3384130"/>
                  <a:pt x="3038045" y="3410640"/>
                </a:cubicBezTo>
                <a:lnTo>
                  <a:pt x="3038045" y="3602638"/>
                </a:lnTo>
                <a:cubicBezTo>
                  <a:pt x="3038045" y="3629148"/>
                  <a:pt x="3059536" y="3650639"/>
                  <a:pt x="3086046" y="3650639"/>
                </a:cubicBezTo>
                <a:lnTo>
                  <a:pt x="3278044" y="3650639"/>
                </a:lnTo>
                <a:cubicBezTo>
                  <a:pt x="3304554" y="3650639"/>
                  <a:pt x="3326045" y="3629148"/>
                  <a:pt x="3326045" y="3602638"/>
                </a:cubicBezTo>
                <a:lnTo>
                  <a:pt x="3326045" y="3410640"/>
                </a:lnTo>
                <a:cubicBezTo>
                  <a:pt x="3326045" y="3384130"/>
                  <a:pt x="3304554" y="3362639"/>
                  <a:pt x="3278044" y="3362639"/>
                </a:cubicBezTo>
                <a:close/>
                <a:moveTo>
                  <a:pt x="211757" y="3362639"/>
                </a:moveTo>
                <a:cubicBezTo>
                  <a:pt x="185247" y="3362639"/>
                  <a:pt x="163756" y="3384130"/>
                  <a:pt x="163756" y="3410640"/>
                </a:cubicBezTo>
                <a:lnTo>
                  <a:pt x="163756" y="3602638"/>
                </a:lnTo>
                <a:cubicBezTo>
                  <a:pt x="163756" y="3629148"/>
                  <a:pt x="185247" y="3650639"/>
                  <a:pt x="211757" y="3650639"/>
                </a:cubicBezTo>
                <a:lnTo>
                  <a:pt x="403755" y="3650639"/>
                </a:lnTo>
                <a:cubicBezTo>
                  <a:pt x="430265" y="3650639"/>
                  <a:pt x="451756" y="3629148"/>
                  <a:pt x="451756" y="3602638"/>
                </a:cubicBezTo>
                <a:lnTo>
                  <a:pt x="451756" y="3410640"/>
                </a:lnTo>
                <a:cubicBezTo>
                  <a:pt x="451756" y="3384130"/>
                  <a:pt x="430265" y="3362639"/>
                  <a:pt x="403755" y="3362639"/>
                </a:cubicBezTo>
                <a:close/>
                <a:moveTo>
                  <a:pt x="1716487" y="2922775"/>
                </a:moveTo>
                <a:lnTo>
                  <a:pt x="1716487" y="3786871"/>
                </a:lnTo>
                <a:lnTo>
                  <a:pt x="2220543" y="3786871"/>
                </a:lnTo>
                <a:lnTo>
                  <a:pt x="2220543" y="2922775"/>
                </a:lnTo>
                <a:close/>
                <a:moveTo>
                  <a:pt x="3524979" y="2889857"/>
                </a:moveTo>
                <a:cubicBezTo>
                  <a:pt x="3498469" y="2889857"/>
                  <a:pt x="3476978" y="2911348"/>
                  <a:pt x="3476978" y="2937858"/>
                </a:cubicBezTo>
                <a:lnTo>
                  <a:pt x="3476978" y="3129856"/>
                </a:lnTo>
                <a:cubicBezTo>
                  <a:pt x="3476978" y="3156366"/>
                  <a:pt x="3498469" y="3177857"/>
                  <a:pt x="3524979" y="3177857"/>
                </a:cubicBezTo>
                <a:lnTo>
                  <a:pt x="3716977" y="3177857"/>
                </a:lnTo>
                <a:cubicBezTo>
                  <a:pt x="3743487" y="3177857"/>
                  <a:pt x="3764978" y="3156366"/>
                  <a:pt x="3764978" y="3129856"/>
                </a:cubicBezTo>
                <a:lnTo>
                  <a:pt x="3764978" y="2937858"/>
                </a:lnTo>
                <a:cubicBezTo>
                  <a:pt x="3764978" y="2911348"/>
                  <a:pt x="3743487" y="2889857"/>
                  <a:pt x="3716977" y="2889857"/>
                </a:cubicBezTo>
                <a:close/>
                <a:moveTo>
                  <a:pt x="650690" y="2889857"/>
                </a:moveTo>
                <a:cubicBezTo>
                  <a:pt x="624180" y="2889857"/>
                  <a:pt x="602689" y="2911348"/>
                  <a:pt x="602689" y="2937858"/>
                </a:cubicBezTo>
                <a:lnTo>
                  <a:pt x="602689" y="3129856"/>
                </a:lnTo>
                <a:cubicBezTo>
                  <a:pt x="602689" y="3156366"/>
                  <a:pt x="624180" y="3177857"/>
                  <a:pt x="650690" y="3177857"/>
                </a:cubicBezTo>
                <a:lnTo>
                  <a:pt x="842688" y="3177857"/>
                </a:lnTo>
                <a:cubicBezTo>
                  <a:pt x="869198" y="3177857"/>
                  <a:pt x="890689" y="3156366"/>
                  <a:pt x="890689" y="3129856"/>
                </a:cubicBezTo>
                <a:lnTo>
                  <a:pt x="890689" y="2937858"/>
                </a:lnTo>
                <a:cubicBezTo>
                  <a:pt x="890689" y="2911348"/>
                  <a:pt x="869198" y="2889857"/>
                  <a:pt x="842688" y="2889857"/>
                </a:cubicBezTo>
                <a:close/>
                <a:moveTo>
                  <a:pt x="3086046" y="2889856"/>
                </a:moveTo>
                <a:cubicBezTo>
                  <a:pt x="3059536" y="2889856"/>
                  <a:pt x="3038045" y="2911347"/>
                  <a:pt x="3038045" y="2937857"/>
                </a:cubicBezTo>
                <a:lnTo>
                  <a:pt x="3038045" y="3129855"/>
                </a:lnTo>
                <a:cubicBezTo>
                  <a:pt x="3038045" y="3156365"/>
                  <a:pt x="3059536" y="3177856"/>
                  <a:pt x="3086046" y="3177856"/>
                </a:cubicBezTo>
                <a:lnTo>
                  <a:pt x="3278044" y="3177856"/>
                </a:lnTo>
                <a:cubicBezTo>
                  <a:pt x="3304554" y="3177856"/>
                  <a:pt x="3326045" y="3156365"/>
                  <a:pt x="3326045" y="3129855"/>
                </a:cubicBezTo>
                <a:lnTo>
                  <a:pt x="3326045" y="2937857"/>
                </a:lnTo>
                <a:cubicBezTo>
                  <a:pt x="3326045" y="2911347"/>
                  <a:pt x="3304554" y="2889856"/>
                  <a:pt x="3278044" y="2889856"/>
                </a:cubicBezTo>
                <a:close/>
                <a:moveTo>
                  <a:pt x="211757" y="2889856"/>
                </a:moveTo>
                <a:cubicBezTo>
                  <a:pt x="185247" y="2889856"/>
                  <a:pt x="163756" y="2911347"/>
                  <a:pt x="163756" y="2937857"/>
                </a:cubicBezTo>
                <a:lnTo>
                  <a:pt x="163756" y="3129855"/>
                </a:lnTo>
                <a:cubicBezTo>
                  <a:pt x="163756" y="3156365"/>
                  <a:pt x="185247" y="3177856"/>
                  <a:pt x="211757" y="3177856"/>
                </a:cubicBezTo>
                <a:lnTo>
                  <a:pt x="403755" y="3177856"/>
                </a:lnTo>
                <a:cubicBezTo>
                  <a:pt x="430265" y="3177856"/>
                  <a:pt x="451756" y="3156365"/>
                  <a:pt x="451756" y="3129855"/>
                </a:cubicBezTo>
                <a:lnTo>
                  <a:pt x="451756" y="2937857"/>
                </a:lnTo>
                <a:cubicBezTo>
                  <a:pt x="451756" y="2911347"/>
                  <a:pt x="430265" y="2889856"/>
                  <a:pt x="403755" y="2889856"/>
                </a:cubicBezTo>
                <a:close/>
                <a:moveTo>
                  <a:pt x="3524979" y="2417074"/>
                </a:moveTo>
                <a:cubicBezTo>
                  <a:pt x="3498469" y="2417074"/>
                  <a:pt x="3476978" y="2438565"/>
                  <a:pt x="3476978" y="2465075"/>
                </a:cubicBezTo>
                <a:lnTo>
                  <a:pt x="3476978" y="2657073"/>
                </a:lnTo>
                <a:cubicBezTo>
                  <a:pt x="3476978" y="2683583"/>
                  <a:pt x="3498469" y="2705074"/>
                  <a:pt x="3524979" y="2705074"/>
                </a:cubicBezTo>
                <a:lnTo>
                  <a:pt x="3716977" y="2705074"/>
                </a:lnTo>
                <a:cubicBezTo>
                  <a:pt x="3743487" y="2705074"/>
                  <a:pt x="3764978" y="2683583"/>
                  <a:pt x="3764978" y="2657073"/>
                </a:cubicBezTo>
                <a:lnTo>
                  <a:pt x="3764978" y="2465075"/>
                </a:lnTo>
                <a:cubicBezTo>
                  <a:pt x="3764978" y="2438565"/>
                  <a:pt x="3743487" y="2417074"/>
                  <a:pt x="3716977" y="2417074"/>
                </a:cubicBezTo>
                <a:close/>
                <a:moveTo>
                  <a:pt x="650690" y="2417074"/>
                </a:moveTo>
                <a:cubicBezTo>
                  <a:pt x="624180" y="2417074"/>
                  <a:pt x="602689" y="2438565"/>
                  <a:pt x="602689" y="2465075"/>
                </a:cubicBezTo>
                <a:lnTo>
                  <a:pt x="602689" y="2657073"/>
                </a:lnTo>
                <a:cubicBezTo>
                  <a:pt x="602689" y="2683583"/>
                  <a:pt x="624180" y="2705074"/>
                  <a:pt x="650690" y="2705074"/>
                </a:cubicBezTo>
                <a:lnTo>
                  <a:pt x="842688" y="2705074"/>
                </a:lnTo>
                <a:cubicBezTo>
                  <a:pt x="869198" y="2705074"/>
                  <a:pt x="890689" y="2683583"/>
                  <a:pt x="890689" y="2657073"/>
                </a:cubicBezTo>
                <a:lnTo>
                  <a:pt x="890689" y="2465075"/>
                </a:lnTo>
                <a:cubicBezTo>
                  <a:pt x="890689" y="2438565"/>
                  <a:pt x="869198" y="2417074"/>
                  <a:pt x="842688" y="2417074"/>
                </a:cubicBezTo>
                <a:close/>
                <a:moveTo>
                  <a:pt x="3086046" y="2417073"/>
                </a:moveTo>
                <a:cubicBezTo>
                  <a:pt x="3059536" y="2417073"/>
                  <a:pt x="3038045" y="2438564"/>
                  <a:pt x="3038045" y="2465074"/>
                </a:cubicBezTo>
                <a:lnTo>
                  <a:pt x="3038045" y="2657072"/>
                </a:lnTo>
                <a:cubicBezTo>
                  <a:pt x="3038045" y="2683582"/>
                  <a:pt x="3059536" y="2705073"/>
                  <a:pt x="3086046" y="2705073"/>
                </a:cubicBezTo>
                <a:lnTo>
                  <a:pt x="3278044" y="2705073"/>
                </a:lnTo>
                <a:cubicBezTo>
                  <a:pt x="3304554" y="2705073"/>
                  <a:pt x="3326045" y="2683582"/>
                  <a:pt x="3326045" y="2657072"/>
                </a:cubicBezTo>
                <a:lnTo>
                  <a:pt x="3326045" y="2465074"/>
                </a:lnTo>
                <a:cubicBezTo>
                  <a:pt x="3326045" y="2438564"/>
                  <a:pt x="3304554" y="2417073"/>
                  <a:pt x="3278044" y="2417073"/>
                </a:cubicBezTo>
                <a:close/>
                <a:moveTo>
                  <a:pt x="211757" y="2417073"/>
                </a:moveTo>
                <a:cubicBezTo>
                  <a:pt x="185247" y="2417073"/>
                  <a:pt x="163756" y="2438564"/>
                  <a:pt x="163756" y="2465074"/>
                </a:cubicBezTo>
                <a:lnTo>
                  <a:pt x="163756" y="2657072"/>
                </a:lnTo>
                <a:cubicBezTo>
                  <a:pt x="163756" y="2683582"/>
                  <a:pt x="185247" y="2705073"/>
                  <a:pt x="211757" y="2705073"/>
                </a:cubicBezTo>
                <a:lnTo>
                  <a:pt x="403755" y="2705073"/>
                </a:lnTo>
                <a:cubicBezTo>
                  <a:pt x="430265" y="2705073"/>
                  <a:pt x="451756" y="2683582"/>
                  <a:pt x="451756" y="2657072"/>
                </a:cubicBezTo>
                <a:lnTo>
                  <a:pt x="451756" y="2465074"/>
                </a:lnTo>
                <a:cubicBezTo>
                  <a:pt x="451756" y="2438564"/>
                  <a:pt x="430265" y="2417073"/>
                  <a:pt x="403755" y="2417073"/>
                </a:cubicBezTo>
                <a:close/>
                <a:moveTo>
                  <a:pt x="1872516" y="2415464"/>
                </a:moveTo>
                <a:cubicBezTo>
                  <a:pt x="1846006" y="2415464"/>
                  <a:pt x="1824515" y="2436955"/>
                  <a:pt x="1824515" y="2463465"/>
                </a:cubicBezTo>
                <a:lnTo>
                  <a:pt x="1824515" y="2655463"/>
                </a:lnTo>
                <a:cubicBezTo>
                  <a:pt x="1824515" y="2681973"/>
                  <a:pt x="1846006" y="2703464"/>
                  <a:pt x="1872516" y="2703464"/>
                </a:cubicBezTo>
                <a:lnTo>
                  <a:pt x="2064514" y="2703464"/>
                </a:lnTo>
                <a:cubicBezTo>
                  <a:pt x="2091024" y="2703464"/>
                  <a:pt x="2112515" y="2681973"/>
                  <a:pt x="2112515" y="2655463"/>
                </a:cubicBezTo>
                <a:lnTo>
                  <a:pt x="2112515" y="2463465"/>
                </a:lnTo>
                <a:cubicBezTo>
                  <a:pt x="2112515" y="2436955"/>
                  <a:pt x="2091024" y="2415464"/>
                  <a:pt x="2064514" y="2415464"/>
                </a:cubicBezTo>
                <a:close/>
                <a:moveTo>
                  <a:pt x="2324630" y="2415463"/>
                </a:moveTo>
                <a:cubicBezTo>
                  <a:pt x="2298120" y="2415463"/>
                  <a:pt x="2276629" y="2436954"/>
                  <a:pt x="2276629" y="2463464"/>
                </a:cubicBezTo>
                <a:lnTo>
                  <a:pt x="2276629" y="2655462"/>
                </a:lnTo>
                <a:cubicBezTo>
                  <a:pt x="2276629" y="2681972"/>
                  <a:pt x="2298120" y="2703463"/>
                  <a:pt x="2324630" y="2703463"/>
                </a:cubicBezTo>
                <a:lnTo>
                  <a:pt x="2516628" y="2703463"/>
                </a:lnTo>
                <a:cubicBezTo>
                  <a:pt x="2543138" y="2703463"/>
                  <a:pt x="2564629" y="2681972"/>
                  <a:pt x="2564629" y="2655462"/>
                </a:cubicBezTo>
                <a:lnTo>
                  <a:pt x="2564629" y="2463464"/>
                </a:lnTo>
                <a:cubicBezTo>
                  <a:pt x="2564629" y="2436954"/>
                  <a:pt x="2543138" y="2415463"/>
                  <a:pt x="2516628" y="2415463"/>
                </a:cubicBezTo>
                <a:close/>
                <a:moveTo>
                  <a:pt x="1433583" y="2415463"/>
                </a:moveTo>
                <a:cubicBezTo>
                  <a:pt x="1407073" y="2415463"/>
                  <a:pt x="1385582" y="2436954"/>
                  <a:pt x="1385582" y="2463464"/>
                </a:cubicBezTo>
                <a:lnTo>
                  <a:pt x="1385582" y="2655462"/>
                </a:lnTo>
                <a:cubicBezTo>
                  <a:pt x="1385582" y="2681972"/>
                  <a:pt x="1407073" y="2703463"/>
                  <a:pt x="1433583" y="2703463"/>
                </a:cubicBezTo>
                <a:lnTo>
                  <a:pt x="1625581" y="2703463"/>
                </a:lnTo>
                <a:cubicBezTo>
                  <a:pt x="1652091" y="2703463"/>
                  <a:pt x="1673582" y="2681972"/>
                  <a:pt x="1673582" y="2655462"/>
                </a:cubicBezTo>
                <a:lnTo>
                  <a:pt x="1673582" y="2463464"/>
                </a:lnTo>
                <a:cubicBezTo>
                  <a:pt x="1673582" y="2436954"/>
                  <a:pt x="1652091" y="2415463"/>
                  <a:pt x="1625581" y="2415463"/>
                </a:cubicBezTo>
                <a:close/>
                <a:moveTo>
                  <a:pt x="3524979" y="1944291"/>
                </a:moveTo>
                <a:cubicBezTo>
                  <a:pt x="3498469" y="1944291"/>
                  <a:pt x="3476978" y="1965782"/>
                  <a:pt x="3476978" y="1992292"/>
                </a:cubicBezTo>
                <a:lnTo>
                  <a:pt x="3476978" y="2184290"/>
                </a:lnTo>
                <a:cubicBezTo>
                  <a:pt x="3476978" y="2210800"/>
                  <a:pt x="3498469" y="2232291"/>
                  <a:pt x="3524979" y="2232291"/>
                </a:cubicBezTo>
                <a:lnTo>
                  <a:pt x="3716977" y="2232291"/>
                </a:lnTo>
                <a:cubicBezTo>
                  <a:pt x="3743487" y="2232291"/>
                  <a:pt x="3764978" y="2210800"/>
                  <a:pt x="3764978" y="2184290"/>
                </a:cubicBezTo>
                <a:lnTo>
                  <a:pt x="3764978" y="1992292"/>
                </a:lnTo>
                <a:cubicBezTo>
                  <a:pt x="3764978" y="1965782"/>
                  <a:pt x="3743487" y="1944291"/>
                  <a:pt x="3716977" y="1944291"/>
                </a:cubicBezTo>
                <a:close/>
                <a:moveTo>
                  <a:pt x="650690" y="1944291"/>
                </a:moveTo>
                <a:cubicBezTo>
                  <a:pt x="624180" y="1944291"/>
                  <a:pt x="602689" y="1965782"/>
                  <a:pt x="602689" y="1992292"/>
                </a:cubicBezTo>
                <a:lnTo>
                  <a:pt x="602689" y="2184290"/>
                </a:lnTo>
                <a:cubicBezTo>
                  <a:pt x="602689" y="2210800"/>
                  <a:pt x="624180" y="2232291"/>
                  <a:pt x="650690" y="2232291"/>
                </a:cubicBezTo>
                <a:lnTo>
                  <a:pt x="842688" y="2232291"/>
                </a:lnTo>
                <a:cubicBezTo>
                  <a:pt x="869198" y="2232291"/>
                  <a:pt x="890689" y="2210800"/>
                  <a:pt x="890689" y="2184290"/>
                </a:cubicBezTo>
                <a:lnTo>
                  <a:pt x="890689" y="1992292"/>
                </a:lnTo>
                <a:cubicBezTo>
                  <a:pt x="890689" y="1965782"/>
                  <a:pt x="869198" y="1944291"/>
                  <a:pt x="842688" y="1944291"/>
                </a:cubicBezTo>
                <a:close/>
                <a:moveTo>
                  <a:pt x="3086046" y="1944290"/>
                </a:moveTo>
                <a:cubicBezTo>
                  <a:pt x="3059536" y="1944290"/>
                  <a:pt x="3038045" y="1965781"/>
                  <a:pt x="3038045" y="1992291"/>
                </a:cubicBezTo>
                <a:lnTo>
                  <a:pt x="3038045" y="2184289"/>
                </a:lnTo>
                <a:cubicBezTo>
                  <a:pt x="3038045" y="2210799"/>
                  <a:pt x="3059536" y="2232290"/>
                  <a:pt x="3086046" y="2232290"/>
                </a:cubicBezTo>
                <a:lnTo>
                  <a:pt x="3278044" y="2232290"/>
                </a:lnTo>
                <a:cubicBezTo>
                  <a:pt x="3304554" y="2232290"/>
                  <a:pt x="3326045" y="2210799"/>
                  <a:pt x="3326045" y="2184289"/>
                </a:cubicBezTo>
                <a:lnTo>
                  <a:pt x="3326045" y="1992291"/>
                </a:lnTo>
                <a:cubicBezTo>
                  <a:pt x="3326045" y="1965781"/>
                  <a:pt x="3304554" y="1944290"/>
                  <a:pt x="3278044" y="1944290"/>
                </a:cubicBezTo>
                <a:close/>
                <a:moveTo>
                  <a:pt x="211757" y="1944290"/>
                </a:moveTo>
                <a:cubicBezTo>
                  <a:pt x="185247" y="1944290"/>
                  <a:pt x="163756" y="1965781"/>
                  <a:pt x="163756" y="1992291"/>
                </a:cubicBezTo>
                <a:lnTo>
                  <a:pt x="163756" y="2184289"/>
                </a:lnTo>
                <a:cubicBezTo>
                  <a:pt x="163756" y="2210799"/>
                  <a:pt x="185247" y="2232290"/>
                  <a:pt x="211757" y="2232290"/>
                </a:cubicBezTo>
                <a:lnTo>
                  <a:pt x="403755" y="2232290"/>
                </a:lnTo>
                <a:cubicBezTo>
                  <a:pt x="430265" y="2232290"/>
                  <a:pt x="451756" y="2210799"/>
                  <a:pt x="451756" y="2184289"/>
                </a:cubicBezTo>
                <a:lnTo>
                  <a:pt x="451756" y="1992291"/>
                </a:lnTo>
                <a:cubicBezTo>
                  <a:pt x="451756" y="1965781"/>
                  <a:pt x="430265" y="1944290"/>
                  <a:pt x="403755" y="1944290"/>
                </a:cubicBezTo>
                <a:close/>
                <a:moveTo>
                  <a:pt x="1872516" y="1944289"/>
                </a:moveTo>
                <a:cubicBezTo>
                  <a:pt x="1846006" y="1944289"/>
                  <a:pt x="1824515" y="1965780"/>
                  <a:pt x="1824515" y="1992290"/>
                </a:cubicBezTo>
                <a:lnTo>
                  <a:pt x="1824515" y="2184288"/>
                </a:lnTo>
                <a:cubicBezTo>
                  <a:pt x="1824515" y="2210798"/>
                  <a:pt x="1846006" y="2232289"/>
                  <a:pt x="1872516" y="2232289"/>
                </a:cubicBezTo>
                <a:lnTo>
                  <a:pt x="2064514" y="2232289"/>
                </a:lnTo>
                <a:cubicBezTo>
                  <a:pt x="2091024" y="2232289"/>
                  <a:pt x="2112515" y="2210798"/>
                  <a:pt x="2112515" y="2184288"/>
                </a:cubicBezTo>
                <a:lnTo>
                  <a:pt x="2112515" y="1992290"/>
                </a:lnTo>
                <a:cubicBezTo>
                  <a:pt x="2112515" y="1965780"/>
                  <a:pt x="2091024" y="1944289"/>
                  <a:pt x="2064514" y="1944289"/>
                </a:cubicBezTo>
                <a:close/>
                <a:moveTo>
                  <a:pt x="2324630" y="1944288"/>
                </a:moveTo>
                <a:cubicBezTo>
                  <a:pt x="2298120" y="1944288"/>
                  <a:pt x="2276629" y="1965779"/>
                  <a:pt x="2276629" y="1992289"/>
                </a:cubicBezTo>
                <a:lnTo>
                  <a:pt x="2276629" y="2184287"/>
                </a:lnTo>
                <a:cubicBezTo>
                  <a:pt x="2276629" y="2210797"/>
                  <a:pt x="2298120" y="2232288"/>
                  <a:pt x="2324630" y="2232288"/>
                </a:cubicBezTo>
                <a:lnTo>
                  <a:pt x="2516628" y="2232288"/>
                </a:lnTo>
                <a:cubicBezTo>
                  <a:pt x="2543138" y="2232288"/>
                  <a:pt x="2564629" y="2210797"/>
                  <a:pt x="2564629" y="2184287"/>
                </a:cubicBezTo>
                <a:lnTo>
                  <a:pt x="2564629" y="1992289"/>
                </a:lnTo>
                <a:cubicBezTo>
                  <a:pt x="2564629" y="1965779"/>
                  <a:pt x="2543138" y="1944288"/>
                  <a:pt x="2516628" y="1944288"/>
                </a:cubicBezTo>
                <a:close/>
                <a:moveTo>
                  <a:pt x="1433583" y="1944288"/>
                </a:moveTo>
                <a:cubicBezTo>
                  <a:pt x="1407073" y="1944288"/>
                  <a:pt x="1385582" y="1965779"/>
                  <a:pt x="1385582" y="1992289"/>
                </a:cubicBezTo>
                <a:lnTo>
                  <a:pt x="1385582" y="2184287"/>
                </a:lnTo>
                <a:cubicBezTo>
                  <a:pt x="1385582" y="2210797"/>
                  <a:pt x="1407073" y="2232288"/>
                  <a:pt x="1433583" y="2232288"/>
                </a:cubicBezTo>
                <a:lnTo>
                  <a:pt x="1625581" y="2232288"/>
                </a:lnTo>
                <a:cubicBezTo>
                  <a:pt x="1652091" y="2232288"/>
                  <a:pt x="1673582" y="2210797"/>
                  <a:pt x="1673582" y="2184287"/>
                </a:cubicBezTo>
                <a:lnTo>
                  <a:pt x="1673582" y="1992289"/>
                </a:lnTo>
                <a:cubicBezTo>
                  <a:pt x="1673582" y="1965779"/>
                  <a:pt x="1652091" y="1944288"/>
                  <a:pt x="1625581" y="1944288"/>
                </a:cubicBezTo>
                <a:close/>
                <a:moveTo>
                  <a:pt x="3524979" y="1471508"/>
                </a:moveTo>
                <a:cubicBezTo>
                  <a:pt x="3498469" y="1471508"/>
                  <a:pt x="3476978" y="1492999"/>
                  <a:pt x="3476978" y="1519509"/>
                </a:cubicBezTo>
                <a:lnTo>
                  <a:pt x="3476978" y="1711507"/>
                </a:lnTo>
                <a:cubicBezTo>
                  <a:pt x="3476978" y="1738017"/>
                  <a:pt x="3498469" y="1759508"/>
                  <a:pt x="3524979" y="1759508"/>
                </a:cubicBezTo>
                <a:lnTo>
                  <a:pt x="3716977" y="1759508"/>
                </a:lnTo>
                <a:cubicBezTo>
                  <a:pt x="3743487" y="1759508"/>
                  <a:pt x="3764978" y="1738017"/>
                  <a:pt x="3764978" y="1711507"/>
                </a:cubicBezTo>
                <a:lnTo>
                  <a:pt x="3764978" y="1519509"/>
                </a:lnTo>
                <a:cubicBezTo>
                  <a:pt x="3764978" y="1492999"/>
                  <a:pt x="3743487" y="1471508"/>
                  <a:pt x="3716977" y="1471508"/>
                </a:cubicBezTo>
                <a:close/>
                <a:moveTo>
                  <a:pt x="650690" y="1471508"/>
                </a:moveTo>
                <a:cubicBezTo>
                  <a:pt x="624180" y="1471508"/>
                  <a:pt x="602689" y="1492999"/>
                  <a:pt x="602689" y="1519509"/>
                </a:cubicBezTo>
                <a:lnTo>
                  <a:pt x="602689" y="1711507"/>
                </a:lnTo>
                <a:cubicBezTo>
                  <a:pt x="602689" y="1738017"/>
                  <a:pt x="624180" y="1759508"/>
                  <a:pt x="650690" y="1759508"/>
                </a:cubicBezTo>
                <a:lnTo>
                  <a:pt x="842688" y="1759508"/>
                </a:lnTo>
                <a:cubicBezTo>
                  <a:pt x="869198" y="1759508"/>
                  <a:pt x="890689" y="1738017"/>
                  <a:pt x="890689" y="1711507"/>
                </a:cubicBezTo>
                <a:lnTo>
                  <a:pt x="890689" y="1519509"/>
                </a:lnTo>
                <a:cubicBezTo>
                  <a:pt x="890689" y="1492999"/>
                  <a:pt x="869198" y="1471508"/>
                  <a:pt x="842688" y="1471508"/>
                </a:cubicBezTo>
                <a:close/>
                <a:moveTo>
                  <a:pt x="3086046" y="1471507"/>
                </a:moveTo>
                <a:cubicBezTo>
                  <a:pt x="3059536" y="1471507"/>
                  <a:pt x="3038045" y="1492998"/>
                  <a:pt x="3038045" y="1519508"/>
                </a:cubicBezTo>
                <a:lnTo>
                  <a:pt x="3038045" y="1711506"/>
                </a:lnTo>
                <a:cubicBezTo>
                  <a:pt x="3038045" y="1738016"/>
                  <a:pt x="3059536" y="1759507"/>
                  <a:pt x="3086046" y="1759507"/>
                </a:cubicBezTo>
                <a:lnTo>
                  <a:pt x="3278044" y="1759507"/>
                </a:lnTo>
                <a:cubicBezTo>
                  <a:pt x="3304554" y="1759507"/>
                  <a:pt x="3326045" y="1738016"/>
                  <a:pt x="3326045" y="1711506"/>
                </a:cubicBezTo>
                <a:lnTo>
                  <a:pt x="3326045" y="1519508"/>
                </a:lnTo>
                <a:cubicBezTo>
                  <a:pt x="3326045" y="1492998"/>
                  <a:pt x="3304554" y="1471507"/>
                  <a:pt x="3278044" y="1471507"/>
                </a:cubicBezTo>
                <a:close/>
                <a:moveTo>
                  <a:pt x="211757" y="1471507"/>
                </a:moveTo>
                <a:cubicBezTo>
                  <a:pt x="185247" y="1471507"/>
                  <a:pt x="163756" y="1492998"/>
                  <a:pt x="163756" y="1519508"/>
                </a:cubicBezTo>
                <a:lnTo>
                  <a:pt x="163756" y="1711506"/>
                </a:lnTo>
                <a:cubicBezTo>
                  <a:pt x="163756" y="1738016"/>
                  <a:pt x="185247" y="1759507"/>
                  <a:pt x="211757" y="1759507"/>
                </a:cubicBezTo>
                <a:lnTo>
                  <a:pt x="403755" y="1759507"/>
                </a:lnTo>
                <a:cubicBezTo>
                  <a:pt x="430265" y="1759507"/>
                  <a:pt x="451756" y="1738016"/>
                  <a:pt x="451756" y="1711506"/>
                </a:cubicBezTo>
                <a:lnTo>
                  <a:pt x="451756" y="1519508"/>
                </a:lnTo>
                <a:cubicBezTo>
                  <a:pt x="451756" y="1492998"/>
                  <a:pt x="430265" y="1471507"/>
                  <a:pt x="403755" y="1471507"/>
                </a:cubicBezTo>
                <a:close/>
                <a:moveTo>
                  <a:pt x="1872516" y="1471506"/>
                </a:moveTo>
                <a:cubicBezTo>
                  <a:pt x="1846006" y="1471506"/>
                  <a:pt x="1824515" y="1492997"/>
                  <a:pt x="1824515" y="1519507"/>
                </a:cubicBezTo>
                <a:lnTo>
                  <a:pt x="1824515" y="1711505"/>
                </a:lnTo>
                <a:cubicBezTo>
                  <a:pt x="1824515" y="1738015"/>
                  <a:pt x="1846006" y="1759506"/>
                  <a:pt x="1872516" y="1759506"/>
                </a:cubicBezTo>
                <a:lnTo>
                  <a:pt x="2064514" y="1759506"/>
                </a:lnTo>
                <a:cubicBezTo>
                  <a:pt x="2091024" y="1759506"/>
                  <a:pt x="2112515" y="1738015"/>
                  <a:pt x="2112515" y="1711505"/>
                </a:cubicBezTo>
                <a:lnTo>
                  <a:pt x="2112515" y="1519507"/>
                </a:lnTo>
                <a:cubicBezTo>
                  <a:pt x="2112515" y="1492997"/>
                  <a:pt x="2091024" y="1471506"/>
                  <a:pt x="2064514" y="1471506"/>
                </a:cubicBezTo>
                <a:close/>
                <a:moveTo>
                  <a:pt x="2324630" y="1471505"/>
                </a:moveTo>
                <a:cubicBezTo>
                  <a:pt x="2298120" y="1471505"/>
                  <a:pt x="2276629" y="1492996"/>
                  <a:pt x="2276629" y="1519506"/>
                </a:cubicBezTo>
                <a:lnTo>
                  <a:pt x="2276629" y="1711504"/>
                </a:lnTo>
                <a:cubicBezTo>
                  <a:pt x="2276629" y="1738014"/>
                  <a:pt x="2298120" y="1759505"/>
                  <a:pt x="2324630" y="1759505"/>
                </a:cubicBezTo>
                <a:lnTo>
                  <a:pt x="2516628" y="1759505"/>
                </a:lnTo>
                <a:cubicBezTo>
                  <a:pt x="2543138" y="1759505"/>
                  <a:pt x="2564629" y="1738014"/>
                  <a:pt x="2564629" y="1711504"/>
                </a:cubicBezTo>
                <a:lnTo>
                  <a:pt x="2564629" y="1519506"/>
                </a:lnTo>
                <a:cubicBezTo>
                  <a:pt x="2564629" y="1492996"/>
                  <a:pt x="2543138" y="1471505"/>
                  <a:pt x="2516628" y="1471505"/>
                </a:cubicBezTo>
                <a:close/>
                <a:moveTo>
                  <a:pt x="1433583" y="1471505"/>
                </a:moveTo>
                <a:cubicBezTo>
                  <a:pt x="1407073" y="1471505"/>
                  <a:pt x="1385582" y="1492996"/>
                  <a:pt x="1385582" y="1519506"/>
                </a:cubicBezTo>
                <a:lnTo>
                  <a:pt x="1385582" y="1711504"/>
                </a:lnTo>
                <a:cubicBezTo>
                  <a:pt x="1385582" y="1738014"/>
                  <a:pt x="1407073" y="1759505"/>
                  <a:pt x="1433583" y="1759505"/>
                </a:cubicBezTo>
                <a:lnTo>
                  <a:pt x="1625581" y="1759505"/>
                </a:lnTo>
                <a:cubicBezTo>
                  <a:pt x="1652091" y="1759505"/>
                  <a:pt x="1673582" y="1738014"/>
                  <a:pt x="1673582" y="1711504"/>
                </a:cubicBezTo>
                <a:lnTo>
                  <a:pt x="1673582" y="1519506"/>
                </a:lnTo>
                <a:cubicBezTo>
                  <a:pt x="1673582" y="1492996"/>
                  <a:pt x="1652091" y="1471505"/>
                  <a:pt x="1625581" y="1471505"/>
                </a:cubicBezTo>
                <a:close/>
                <a:moveTo>
                  <a:pt x="2832612" y="1192259"/>
                </a:moveTo>
                <a:lnTo>
                  <a:pt x="3984740" y="1192259"/>
                </a:lnTo>
                <a:lnTo>
                  <a:pt x="3984740" y="3960440"/>
                </a:lnTo>
                <a:lnTo>
                  <a:pt x="2832612" y="3960440"/>
                </a:lnTo>
                <a:close/>
                <a:moveTo>
                  <a:pt x="0" y="1192259"/>
                </a:moveTo>
                <a:lnTo>
                  <a:pt x="1104420" y="1192259"/>
                </a:lnTo>
                <a:lnTo>
                  <a:pt x="1104420" y="3960440"/>
                </a:lnTo>
                <a:lnTo>
                  <a:pt x="0" y="3960440"/>
                </a:lnTo>
                <a:close/>
                <a:moveTo>
                  <a:pt x="1819228" y="288032"/>
                </a:moveTo>
                <a:lnTo>
                  <a:pt x="1819228" y="590858"/>
                </a:lnTo>
                <a:lnTo>
                  <a:pt x="1516402" y="590858"/>
                </a:lnTo>
                <a:lnTo>
                  <a:pt x="1516402" y="889433"/>
                </a:lnTo>
                <a:lnTo>
                  <a:pt x="1819228" y="889433"/>
                </a:lnTo>
                <a:lnTo>
                  <a:pt x="1819228" y="1192259"/>
                </a:lnTo>
                <a:lnTo>
                  <a:pt x="2117803" y="1192259"/>
                </a:lnTo>
                <a:lnTo>
                  <a:pt x="2117803" y="889433"/>
                </a:lnTo>
                <a:lnTo>
                  <a:pt x="2420629" y="889433"/>
                </a:lnTo>
                <a:lnTo>
                  <a:pt x="2420629" y="590858"/>
                </a:lnTo>
                <a:lnTo>
                  <a:pt x="2117803" y="590858"/>
                </a:lnTo>
                <a:lnTo>
                  <a:pt x="2117803" y="288032"/>
                </a:lnTo>
                <a:close/>
                <a:moveTo>
                  <a:pt x="1201775" y="0"/>
                </a:moveTo>
                <a:lnTo>
                  <a:pt x="2735258" y="0"/>
                </a:lnTo>
                <a:lnTo>
                  <a:pt x="2735258" y="3960440"/>
                </a:lnTo>
                <a:lnTo>
                  <a:pt x="1201775" y="396044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48" name="Round Same Side Corner Rectangle 41">
            <a:extLst>
              <a:ext uri="{FF2B5EF4-FFF2-40B4-BE49-F238E27FC236}">
                <a16:creationId xmlns:a16="http://schemas.microsoft.com/office/drawing/2014/main" id="{8D7E3A14-59AF-4A79-BFC3-CEBB2E4FB143}"/>
              </a:ext>
            </a:extLst>
          </p:cNvPr>
          <p:cNvSpPr/>
          <p:nvPr/>
        </p:nvSpPr>
        <p:spPr>
          <a:xfrm rot="18900000">
            <a:off x="7730382" y="763354"/>
            <a:ext cx="282680" cy="281232"/>
          </a:xfrm>
          <a:custGeom>
            <a:avLst/>
            <a:gdLst/>
            <a:ahLst/>
            <a:cxnLst/>
            <a:rect l="l" t="t" r="r" b="b"/>
            <a:pathLst>
              <a:path w="5013893" h="4988198">
                <a:moveTo>
                  <a:pt x="2478390" y="2611081"/>
                </a:moveTo>
                <a:cubicBezTo>
                  <a:pt x="2457771" y="2592409"/>
                  <a:pt x="2429286" y="2580859"/>
                  <a:pt x="2397823" y="2580860"/>
                </a:cubicBezTo>
                <a:cubicBezTo>
                  <a:pt x="2334895" y="2580860"/>
                  <a:pt x="2283883" y="2627055"/>
                  <a:pt x="2283883" y="2684041"/>
                </a:cubicBezTo>
                <a:cubicBezTo>
                  <a:pt x="2283883" y="2741026"/>
                  <a:pt x="2334895" y="2787222"/>
                  <a:pt x="2397823" y="2787222"/>
                </a:cubicBezTo>
                <a:cubicBezTo>
                  <a:pt x="2460750" y="2787222"/>
                  <a:pt x="2511762" y="2741027"/>
                  <a:pt x="2511762" y="2684041"/>
                </a:cubicBezTo>
                <a:cubicBezTo>
                  <a:pt x="2511762" y="2655548"/>
                  <a:pt x="2499009" y="2629752"/>
                  <a:pt x="2478390" y="2611081"/>
                </a:cubicBezTo>
                <a:close/>
                <a:moveTo>
                  <a:pt x="3181089" y="3310648"/>
                </a:moveTo>
                <a:lnTo>
                  <a:pt x="3181089" y="4278147"/>
                </a:lnTo>
                <a:cubicBezTo>
                  <a:pt x="3181089" y="4670297"/>
                  <a:pt x="2863188" y="4988198"/>
                  <a:pt x="2471038" y="4988198"/>
                </a:cubicBezTo>
                <a:lnTo>
                  <a:pt x="2466851" y="4988198"/>
                </a:lnTo>
                <a:cubicBezTo>
                  <a:pt x="2074701" y="4988198"/>
                  <a:pt x="1756800" y="4670297"/>
                  <a:pt x="1756800" y="4278147"/>
                </a:cubicBezTo>
                <a:lnTo>
                  <a:pt x="1756800" y="3310649"/>
                </a:lnTo>
                <a:close/>
                <a:moveTo>
                  <a:pt x="2478390" y="2244919"/>
                </a:moveTo>
                <a:cubicBezTo>
                  <a:pt x="2457771" y="2226247"/>
                  <a:pt x="2429286" y="2214698"/>
                  <a:pt x="2397822" y="2214698"/>
                </a:cubicBezTo>
                <a:cubicBezTo>
                  <a:pt x="2334895" y="2214698"/>
                  <a:pt x="2283883" y="2260894"/>
                  <a:pt x="2283883" y="2317879"/>
                </a:cubicBezTo>
                <a:cubicBezTo>
                  <a:pt x="2283883" y="2374865"/>
                  <a:pt x="2334895" y="2421060"/>
                  <a:pt x="2397823" y="2421060"/>
                </a:cubicBezTo>
                <a:cubicBezTo>
                  <a:pt x="2460750" y="2421060"/>
                  <a:pt x="2511762" y="2374865"/>
                  <a:pt x="2511762" y="2317879"/>
                </a:cubicBezTo>
                <a:cubicBezTo>
                  <a:pt x="2511762" y="2289386"/>
                  <a:pt x="2499009" y="2263591"/>
                  <a:pt x="2478390" y="2244919"/>
                </a:cubicBezTo>
                <a:close/>
                <a:moveTo>
                  <a:pt x="2883802" y="2611081"/>
                </a:moveTo>
                <a:cubicBezTo>
                  <a:pt x="2863183" y="2592409"/>
                  <a:pt x="2834698" y="2580860"/>
                  <a:pt x="2803234" y="2580860"/>
                </a:cubicBezTo>
                <a:cubicBezTo>
                  <a:pt x="2740307" y="2580860"/>
                  <a:pt x="2689295" y="2627055"/>
                  <a:pt x="2689295" y="2684041"/>
                </a:cubicBezTo>
                <a:cubicBezTo>
                  <a:pt x="2689295" y="2741027"/>
                  <a:pt x="2740307" y="2787222"/>
                  <a:pt x="2803234" y="2787222"/>
                </a:cubicBezTo>
                <a:cubicBezTo>
                  <a:pt x="2866162" y="2787222"/>
                  <a:pt x="2917174" y="2741027"/>
                  <a:pt x="2917174" y="2684041"/>
                </a:cubicBezTo>
                <a:cubicBezTo>
                  <a:pt x="2917174" y="2655548"/>
                  <a:pt x="2904421" y="2629753"/>
                  <a:pt x="2883802" y="2611081"/>
                </a:cubicBezTo>
                <a:close/>
                <a:moveTo>
                  <a:pt x="2883802" y="2244919"/>
                </a:moveTo>
                <a:cubicBezTo>
                  <a:pt x="2863183" y="2226247"/>
                  <a:pt x="2834698" y="2214698"/>
                  <a:pt x="2803234" y="2214698"/>
                </a:cubicBezTo>
                <a:cubicBezTo>
                  <a:pt x="2740307" y="2214698"/>
                  <a:pt x="2689295" y="2260893"/>
                  <a:pt x="2689295" y="2317879"/>
                </a:cubicBezTo>
                <a:cubicBezTo>
                  <a:pt x="2689295" y="2374865"/>
                  <a:pt x="2740307" y="2421060"/>
                  <a:pt x="2803234" y="2421060"/>
                </a:cubicBezTo>
                <a:cubicBezTo>
                  <a:pt x="2866162" y="2421060"/>
                  <a:pt x="2917174" y="2374865"/>
                  <a:pt x="2917174" y="2317879"/>
                </a:cubicBezTo>
                <a:cubicBezTo>
                  <a:pt x="2917174" y="2289386"/>
                  <a:pt x="2904421" y="2263591"/>
                  <a:pt x="2883802" y="2244919"/>
                </a:cubicBezTo>
                <a:close/>
                <a:moveTo>
                  <a:pt x="3090277" y="2137135"/>
                </a:moveTo>
                <a:cubicBezTo>
                  <a:pt x="3115489" y="2159966"/>
                  <a:pt x="3131082" y="2191507"/>
                  <a:pt x="3131082" y="2226346"/>
                </a:cubicBezTo>
                <a:lnTo>
                  <a:pt x="3131083" y="2730981"/>
                </a:lnTo>
                <a:cubicBezTo>
                  <a:pt x="3131083" y="2800659"/>
                  <a:pt x="3068708" y="2857144"/>
                  <a:pt x="2991765" y="2857144"/>
                </a:cubicBezTo>
                <a:lnTo>
                  <a:pt x="2178629" y="2857144"/>
                </a:lnTo>
                <a:cubicBezTo>
                  <a:pt x="2101685" y="2857144"/>
                  <a:pt x="2039311" y="2800659"/>
                  <a:pt x="2039311" y="2730981"/>
                </a:cubicBezTo>
                <a:lnTo>
                  <a:pt x="2039311" y="2226346"/>
                </a:lnTo>
                <a:cubicBezTo>
                  <a:pt x="2039311" y="2156668"/>
                  <a:pt x="2101685" y="2100183"/>
                  <a:pt x="2178628" y="2100183"/>
                </a:cubicBezTo>
                <a:lnTo>
                  <a:pt x="2991765" y="2100183"/>
                </a:lnTo>
                <a:cubicBezTo>
                  <a:pt x="3030237" y="2100183"/>
                  <a:pt x="3065066" y="2114305"/>
                  <a:pt x="3090277" y="2137135"/>
                </a:cubicBezTo>
                <a:close/>
                <a:moveTo>
                  <a:pt x="3259975" y="2022388"/>
                </a:moveTo>
                <a:cubicBezTo>
                  <a:pt x="3226293" y="1991887"/>
                  <a:pt x="3179761" y="1973021"/>
                  <a:pt x="3128364" y="1973021"/>
                </a:cubicBezTo>
                <a:lnTo>
                  <a:pt x="2042028" y="1973021"/>
                </a:lnTo>
                <a:cubicBezTo>
                  <a:pt x="1939234" y="1973021"/>
                  <a:pt x="1855902" y="2048484"/>
                  <a:pt x="1855903" y="2141571"/>
                </a:cubicBezTo>
                <a:lnTo>
                  <a:pt x="1855903" y="2815756"/>
                </a:lnTo>
                <a:cubicBezTo>
                  <a:pt x="1855902" y="2908843"/>
                  <a:pt x="1939234" y="2984307"/>
                  <a:pt x="2042028" y="2984307"/>
                </a:cubicBezTo>
                <a:lnTo>
                  <a:pt x="3128364" y="2984307"/>
                </a:lnTo>
                <a:cubicBezTo>
                  <a:pt x="3231158" y="2984307"/>
                  <a:pt x="3314490" y="2908843"/>
                  <a:pt x="3314489" y="2815756"/>
                </a:cubicBezTo>
                <a:lnTo>
                  <a:pt x="3314490" y="2141572"/>
                </a:lnTo>
                <a:cubicBezTo>
                  <a:pt x="3314490" y="2095028"/>
                  <a:pt x="3293657" y="2052890"/>
                  <a:pt x="3259975" y="2022388"/>
                </a:cubicBezTo>
                <a:close/>
                <a:moveTo>
                  <a:pt x="2951580" y="207969"/>
                </a:moveTo>
                <a:cubicBezTo>
                  <a:pt x="3080074" y="336463"/>
                  <a:pt x="3159549" y="513976"/>
                  <a:pt x="3159549" y="710051"/>
                </a:cubicBezTo>
                <a:lnTo>
                  <a:pt x="3159549" y="1677549"/>
                </a:lnTo>
                <a:lnTo>
                  <a:pt x="1735260" y="1677549"/>
                </a:lnTo>
                <a:lnTo>
                  <a:pt x="1735260" y="710051"/>
                </a:lnTo>
                <a:cubicBezTo>
                  <a:pt x="1735260" y="317901"/>
                  <a:pt x="2053161" y="0"/>
                  <a:pt x="2445311" y="0"/>
                </a:cubicBezTo>
                <a:lnTo>
                  <a:pt x="2449498" y="0"/>
                </a:lnTo>
                <a:cubicBezTo>
                  <a:pt x="2645573" y="0"/>
                  <a:pt x="2823086" y="79475"/>
                  <a:pt x="2951580" y="207969"/>
                </a:cubicBezTo>
                <a:close/>
                <a:moveTo>
                  <a:pt x="4788706" y="1962817"/>
                </a:moveTo>
                <a:cubicBezTo>
                  <a:pt x="4927838" y="2088812"/>
                  <a:pt x="5013893" y="2262872"/>
                  <a:pt x="5013893" y="2455134"/>
                </a:cubicBezTo>
                <a:lnTo>
                  <a:pt x="5013893" y="2507346"/>
                </a:lnTo>
                <a:cubicBezTo>
                  <a:pt x="5013893" y="2891869"/>
                  <a:pt x="4669673" y="3203587"/>
                  <a:pt x="4245056" y="3203587"/>
                </a:cubicBezTo>
                <a:lnTo>
                  <a:pt x="768837" y="3203587"/>
                </a:lnTo>
                <a:cubicBezTo>
                  <a:pt x="344220" y="3203587"/>
                  <a:pt x="0" y="2891869"/>
                  <a:pt x="0" y="2507346"/>
                </a:cubicBezTo>
                <a:lnTo>
                  <a:pt x="0" y="2455134"/>
                </a:lnTo>
                <a:cubicBezTo>
                  <a:pt x="0" y="2070610"/>
                  <a:pt x="344220" y="1758893"/>
                  <a:pt x="768837" y="1758893"/>
                </a:cubicBezTo>
                <a:lnTo>
                  <a:pt x="4245056" y="1758893"/>
                </a:lnTo>
                <a:cubicBezTo>
                  <a:pt x="4457364" y="1758892"/>
                  <a:pt x="4649573" y="1836822"/>
                  <a:pt x="4788706" y="1962817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49" name="Donut 1">
            <a:extLst>
              <a:ext uri="{FF2B5EF4-FFF2-40B4-BE49-F238E27FC236}">
                <a16:creationId xmlns:a16="http://schemas.microsoft.com/office/drawing/2014/main" id="{29F83BF0-C0EC-4E8C-B207-F8FB97ECE9B1}"/>
              </a:ext>
            </a:extLst>
          </p:cNvPr>
          <p:cNvSpPr/>
          <p:nvPr/>
        </p:nvSpPr>
        <p:spPr>
          <a:xfrm>
            <a:off x="4843128" y="3423677"/>
            <a:ext cx="227358" cy="221630"/>
          </a:xfrm>
          <a:custGeom>
            <a:avLst/>
            <a:gdLst/>
            <a:ahLst/>
            <a:cxnLst/>
            <a:rect l="l" t="t" r="r" b="b"/>
            <a:pathLst>
              <a:path w="3578696" h="3488520">
                <a:moveTo>
                  <a:pt x="936104" y="2084364"/>
                </a:moveTo>
                <a:cubicBezTo>
                  <a:pt x="677606" y="2084364"/>
                  <a:pt x="468052" y="2293918"/>
                  <a:pt x="468052" y="2552416"/>
                </a:cubicBezTo>
                <a:cubicBezTo>
                  <a:pt x="468052" y="2810914"/>
                  <a:pt x="677606" y="3020468"/>
                  <a:pt x="936104" y="3020468"/>
                </a:cubicBezTo>
                <a:cubicBezTo>
                  <a:pt x="1194602" y="3020468"/>
                  <a:pt x="1404156" y="2810914"/>
                  <a:pt x="1404156" y="2552416"/>
                </a:cubicBezTo>
                <a:cubicBezTo>
                  <a:pt x="1404156" y="2293918"/>
                  <a:pt x="1194602" y="2084364"/>
                  <a:pt x="936104" y="2084364"/>
                </a:cubicBezTo>
                <a:close/>
                <a:moveTo>
                  <a:pt x="936104" y="1616312"/>
                </a:moveTo>
                <a:cubicBezTo>
                  <a:pt x="1453100" y="1616312"/>
                  <a:pt x="1872208" y="2035420"/>
                  <a:pt x="1872208" y="2552416"/>
                </a:cubicBezTo>
                <a:cubicBezTo>
                  <a:pt x="1872208" y="3069412"/>
                  <a:pt x="1453100" y="3488520"/>
                  <a:pt x="936104" y="3488520"/>
                </a:cubicBezTo>
                <a:cubicBezTo>
                  <a:pt x="419108" y="3488520"/>
                  <a:pt x="0" y="3069412"/>
                  <a:pt x="0" y="2552416"/>
                </a:cubicBezTo>
                <a:cubicBezTo>
                  <a:pt x="0" y="2035420"/>
                  <a:pt x="419108" y="1616312"/>
                  <a:pt x="936104" y="1616312"/>
                </a:cubicBezTo>
                <a:close/>
                <a:moveTo>
                  <a:pt x="2034392" y="0"/>
                </a:moveTo>
                <a:lnTo>
                  <a:pt x="3578696" y="0"/>
                </a:lnTo>
                <a:lnTo>
                  <a:pt x="3578696" y="1544304"/>
                </a:lnTo>
                <a:lnTo>
                  <a:pt x="3002547" y="1544304"/>
                </a:lnTo>
                <a:lnTo>
                  <a:pt x="3002547" y="990027"/>
                </a:lnTo>
                <a:lnTo>
                  <a:pt x="1951220" y="2041355"/>
                </a:lnTo>
                <a:lnTo>
                  <a:pt x="1512167" y="1602301"/>
                </a:lnTo>
                <a:lnTo>
                  <a:pt x="2542690" y="571779"/>
                </a:lnTo>
                <a:lnTo>
                  <a:pt x="2034392" y="571779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50" name="Rounded Rectangle 3">
            <a:extLst>
              <a:ext uri="{FF2B5EF4-FFF2-40B4-BE49-F238E27FC236}">
                <a16:creationId xmlns:a16="http://schemas.microsoft.com/office/drawing/2014/main" id="{53F22241-2F3A-401E-AFB9-B5AC4516EF75}"/>
              </a:ext>
            </a:extLst>
          </p:cNvPr>
          <p:cNvSpPr/>
          <p:nvPr/>
        </p:nvSpPr>
        <p:spPr>
          <a:xfrm>
            <a:off x="5286462" y="1081922"/>
            <a:ext cx="152504" cy="240143"/>
          </a:xfrm>
          <a:custGeom>
            <a:avLst/>
            <a:gdLst/>
            <a:ahLst/>
            <a:cxnLst/>
            <a:rect l="l" t="t" r="r" b="b"/>
            <a:pathLst>
              <a:path w="2518668" h="3966044">
                <a:moveTo>
                  <a:pt x="1247104" y="1675381"/>
                </a:moveTo>
                <a:cubicBezTo>
                  <a:pt x="1157133" y="1675381"/>
                  <a:pt x="1084196" y="1748460"/>
                  <a:pt x="1084196" y="1838607"/>
                </a:cubicBezTo>
                <a:lnTo>
                  <a:pt x="1084196" y="2052497"/>
                </a:lnTo>
                <a:lnTo>
                  <a:pt x="868740" y="2052497"/>
                </a:lnTo>
                <a:cubicBezTo>
                  <a:pt x="778769" y="2052497"/>
                  <a:pt x="705832" y="2125576"/>
                  <a:pt x="705832" y="2215723"/>
                </a:cubicBezTo>
                <a:lnTo>
                  <a:pt x="705832" y="2244204"/>
                </a:lnTo>
                <a:cubicBezTo>
                  <a:pt x="705832" y="2334351"/>
                  <a:pt x="778769" y="2407430"/>
                  <a:pt x="868740" y="2407430"/>
                </a:cubicBezTo>
                <a:lnTo>
                  <a:pt x="1084196" y="2407430"/>
                </a:lnTo>
                <a:lnTo>
                  <a:pt x="1084196" y="2621319"/>
                </a:lnTo>
                <a:cubicBezTo>
                  <a:pt x="1084196" y="2711466"/>
                  <a:pt x="1157133" y="2784545"/>
                  <a:pt x="1247104" y="2784545"/>
                </a:cubicBezTo>
                <a:lnTo>
                  <a:pt x="1275530" y="2784545"/>
                </a:lnTo>
                <a:cubicBezTo>
                  <a:pt x="1365501" y="2784545"/>
                  <a:pt x="1438438" y="2711466"/>
                  <a:pt x="1438438" y="2621319"/>
                </a:cubicBezTo>
                <a:lnTo>
                  <a:pt x="1438438" y="2407430"/>
                </a:lnTo>
                <a:lnTo>
                  <a:pt x="1649929" y="2407430"/>
                </a:lnTo>
                <a:cubicBezTo>
                  <a:pt x="1739900" y="2407430"/>
                  <a:pt x="1812837" y="2334351"/>
                  <a:pt x="1812837" y="2244204"/>
                </a:cubicBezTo>
                <a:lnTo>
                  <a:pt x="1812837" y="2215723"/>
                </a:lnTo>
                <a:cubicBezTo>
                  <a:pt x="1812837" y="2125576"/>
                  <a:pt x="1739900" y="2052497"/>
                  <a:pt x="1649929" y="2052497"/>
                </a:cubicBezTo>
                <a:lnTo>
                  <a:pt x="1438438" y="2052497"/>
                </a:lnTo>
                <a:lnTo>
                  <a:pt x="1438438" y="1838607"/>
                </a:lnTo>
                <a:cubicBezTo>
                  <a:pt x="1438438" y="1748460"/>
                  <a:pt x="1365501" y="1675381"/>
                  <a:pt x="1275530" y="1675381"/>
                </a:cubicBezTo>
                <a:close/>
                <a:moveTo>
                  <a:pt x="598231" y="1304672"/>
                </a:moveTo>
                <a:lnTo>
                  <a:pt x="1916472" y="1304672"/>
                </a:lnTo>
                <a:lnTo>
                  <a:pt x="1916472" y="3157943"/>
                </a:lnTo>
                <a:lnTo>
                  <a:pt x="598231" y="3157943"/>
                </a:lnTo>
                <a:close/>
                <a:moveTo>
                  <a:pt x="506487" y="1209418"/>
                </a:moveTo>
                <a:lnTo>
                  <a:pt x="506487" y="3250508"/>
                </a:lnTo>
                <a:lnTo>
                  <a:pt x="2012181" y="3250508"/>
                </a:lnTo>
                <a:lnTo>
                  <a:pt x="2012181" y="1209418"/>
                </a:lnTo>
                <a:close/>
                <a:moveTo>
                  <a:pt x="419786" y="541629"/>
                </a:moveTo>
                <a:lnTo>
                  <a:pt x="2098882" y="541629"/>
                </a:lnTo>
                <a:cubicBezTo>
                  <a:pt x="2330723" y="541629"/>
                  <a:pt x="2518668" y="725826"/>
                  <a:pt x="2518668" y="953044"/>
                </a:cubicBezTo>
                <a:lnTo>
                  <a:pt x="2518668" y="3554629"/>
                </a:lnTo>
                <a:cubicBezTo>
                  <a:pt x="2518668" y="3781847"/>
                  <a:pt x="2330723" y="3966044"/>
                  <a:pt x="2098882" y="3966044"/>
                </a:cubicBezTo>
                <a:lnTo>
                  <a:pt x="419786" y="3966044"/>
                </a:lnTo>
                <a:cubicBezTo>
                  <a:pt x="187945" y="3966044"/>
                  <a:pt x="0" y="3781847"/>
                  <a:pt x="0" y="3554629"/>
                </a:cubicBezTo>
                <a:lnTo>
                  <a:pt x="0" y="953044"/>
                </a:lnTo>
                <a:cubicBezTo>
                  <a:pt x="0" y="725826"/>
                  <a:pt x="187945" y="541629"/>
                  <a:pt x="419786" y="541629"/>
                </a:cubicBezTo>
                <a:close/>
                <a:moveTo>
                  <a:pt x="696920" y="0"/>
                </a:moveTo>
                <a:lnTo>
                  <a:pt x="1821748" y="0"/>
                </a:lnTo>
                <a:cubicBezTo>
                  <a:pt x="1869056" y="0"/>
                  <a:pt x="1907406" y="38350"/>
                  <a:pt x="1907406" y="85658"/>
                </a:cubicBezTo>
                <a:lnTo>
                  <a:pt x="1907406" y="346390"/>
                </a:lnTo>
                <a:cubicBezTo>
                  <a:pt x="1907406" y="393698"/>
                  <a:pt x="1869056" y="432048"/>
                  <a:pt x="1821748" y="432048"/>
                </a:cubicBezTo>
                <a:lnTo>
                  <a:pt x="696920" y="432048"/>
                </a:lnTo>
                <a:cubicBezTo>
                  <a:pt x="649612" y="432048"/>
                  <a:pt x="611262" y="393698"/>
                  <a:pt x="611262" y="346390"/>
                </a:cubicBezTo>
                <a:lnTo>
                  <a:pt x="611262" y="85658"/>
                </a:lnTo>
                <a:cubicBezTo>
                  <a:pt x="611262" y="38350"/>
                  <a:pt x="649612" y="0"/>
                  <a:pt x="696920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51" name="Oval 3">
            <a:extLst>
              <a:ext uri="{FF2B5EF4-FFF2-40B4-BE49-F238E27FC236}">
                <a16:creationId xmlns:a16="http://schemas.microsoft.com/office/drawing/2014/main" id="{81394171-77CF-4D38-A27F-4540428E6D4C}"/>
              </a:ext>
            </a:extLst>
          </p:cNvPr>
          <p:cNvSpPr/>
          <p:nvPr/>
        </p:nvSpPr>
        <p:spPr>
          <a:xfrm>
            <a:off x="8004361" y="1528752"/>
            <a:ext cx="264206" cy="264206"/>
          </a:xfrm>
          <a:custGeom>
            <a:avLst/>
            <a:gdLst/>
            <a:ahLst/>
            <a:cxnLst/>
            <a:rect l="l" t="t" r="r" b="b"/>
            <a:pathLst>
              <a:path w="3888432" h="3888432">
                <a:moveTo>
                  <a:pt x="2250798" y="578107"/>
                </a:moveTo>
                <a:lnTo>
                  <a:pt x="1637760" y="578107"/>
                </a:lnTo>
                <a:lnTo>
                  <a:pt x="1637760" y="1311063"/>
                </a:lnTo>
                <a:lnTo>
                  <a:pt x="1042560" y="895535"/>
                </a:lnTo>
                <a:lnTo>
                  <a:pt x="691636" y="1398197"/>
                </a:lnTo>
                <a:lnTo>
                  <a:pt x="1405184" y="1896345"/>
                </a:lnTo>
                <a:lnTo>
                  <a:pt x="665257" y="2393266"/>
                </a:lnTo>
                <a:lnTo>
                  <a:pt x="1007039" y="2902187"/>
                </a:lnTo>
                <a:lnTo>
                  <a:pt x="1637760" y="2478608"/>
                </a:lnTo>
                <a:lnTo>
                  <a:pt x="1637760" y="3234607"/>
                </a:lnTo>
                <a:lnTo>
                  <a:pt x="2250799" y="3234607"/>
                </a:lnTo>
                <a:lnTo>
                  <a:pt x="2250798" y="2486693"/>
                </a:lnTo>
                <a:lnTo>
                  <a:pt x="2869840" y="2918864"/>
                </a:lnTo>
                <a:lnTo>
                  <a:pt x="3220762" y="2416201"/>
                </a:lnTo>
                <a:lnTo>
                  <a:pt x="2490164" y="1906150"/>
                </a:lnTo>
                <a:lnTo>
                  <a:pt x="3212367" y="1421133"/>
                </a:lnTo>
                <a:lnTo>
                  <a:pt x="2870585" y="912211"/>
                </a:lnTo>
                <a:lnTo>
                  <a:pt x="2250798" y="1328447"/>
                </a:lnTo>
                <a:close/>
                <a:moveTo>
                  <a:pt x="1944216" y="0"/>
                </a:moveTo>
                <a:cubicBezTo>
                  <a:pt x="3017977" y="0"/>
                  <a:pt x="3888432" y="870455"/>
                  <a:pt x="3888432" y="1944216"/>
                </a:cubicBezTo>
                <a:cubicBezTo>
                  <a:pt x="3888432" y="3017977"/>
                  <a:pt x="3017977" y="3888432"/>
                  <a:pt x="1944216" y="3888432"/>
                </a:cubicBezTo>
                <a:cubicBezTo>
                  <a:pt x="870455" y="3888432"/>
                  <a:pt x="0" y="3017977"/>
                  <a:pt x="0" y="1944216"/>
                </a:cubicBezTo>
                <a:cubicBezTo>
                  <a:pt x="0" y="870455"/>
                  <a:pt x="870455" y="0"/>
                  <a:pt x="1944216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grpSp>
        <p:nvGrpSpPr>
          <p:cNvPr id="52" name="Group 51">
            <a:extLst>
              <a:ext uri="{FF2B5EF4-FFF2-40B4-BE49-F238E27FC236}">
                <a16:creationId xmlns:a16="http://schemas.microsoft.com/office/drawing/2014/main" id="{3FF5A6CF-F10B-43E4-9D52-5C70DD71CBEF}"/>
              </a:ext>
            </a:extLst>
          </p:cNvPr>
          <p:cNvGrpSpPr/>
          <p:nvPr/>
        </p:nvGrpSpPr>
        <p:grpSpPr>
          <a:xfrm>
            <a:off x="4237919" y="3900020"/>
            <a:ext cx="301072" cy="174181"/>
            <a:chOff x="2574555" y="3959226"/>
            <a:chExt cx="3941661" cy="2280393"/>
          </a:xfrm>
          <a:solidFill>
            <a:schemeClr val="bg1">
              <a:alpha val="40000"/>
            </a:schemeClr>
          </a:solidFill>
        </p:grpSpPr>
        <p:sp>
          <p:nvSpPr>
            <p:cNvPr id="53" name="Donut 81">
              <a:extLst>
                <a:ext uri="{FF2B5EF4-FFF2-40B4-BE49-F238E27FC236}">
                  <a16:creationId xmlns:a16="http://schemas.microsoft.com/office/drawing/2014/main" id="{9F8792C0-185A-4D5F-992C-304209372EE7}"/>
                </a:ext>
              </a:extLst>
            </p:cNvPr>
            <p:cNvSpPr/>
            <p:nvPr/>
          </p:nvSpPr>
          <p:spPr>
            <a:xfrm>
              <a:off x="2627784" y="5591547"/>
              <a:ext cx="648072" cy="648072"/>
            </a:xfrm>
            <a:prstGeom prst="don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54" name="Donut 82">
              <a:extLst>
                <a:ext uri="{FF2B5EF4-FFF2-40B4-BE49-F238E27FC236}">
                  <a16:creationId xmlns:a16="http://schemas.microsoft.com/office/drawing/2014/main" id="{D516DA40-9D93-4CEF-9484-254850E95F0B}"/>
                </a:ext>
              </a:extLst>
            </p:cNvPr>
            <p:cNvSpPr/>
            <p:nvPr/>
          </p:nvSpPr>
          <p:spPr>
            <a:xfrm>
              <a:off x="5868144" y="5591547"/>
              <a:ext cx="648072" cy="648072"/>
            </a:xfrm>
            <a:prstGeom prst="donu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55" name="Rounded Rectangle 83">
              <a:extLst>
                <a:ext uri="{FF2B5EF4-FFF2-40B4-BE49-F238E27FC236}">
                  <a16:creationId xmlns:a16="http://schemas.microsoft.com/office/drawing/2014/main" id="{0F4A1D2D-1ED2-4CC8-913D-144681B6C754}"/>
                </a:ext>
              </a:extLst>
            </p:cNvPr>
            <p:cNvSpPr/>
            <p:nvPr/>
          </p:nvSpPr>
          <p:spPr>
            <a:xfrm>
              <a:off x="2883221" y="5472334"/>
              <a:ext cx="162018" cy="420204"/>
            </a:xfrm>
            <a:prstGeom prst="roundRect">
              <a:avLst>
                <a:gd name="adj" fmla="val 441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56" name="Rounded Rectangle 84">
              <a:extLst>
                <a:ext uri="{FF2B5EF4-FFF2-40B4-BE49-F238E27FC236}">
                  <a16:creationId xmlns:a16="http://schemas.microsoft.com/office/drawing/2014/main" id="{0AD843CE-872F-4D2F-B076-3CBCD5CD6674}"/>
                </a:ext>
              </a:extLst>
            </p:cNvPr>
            <p:cNvSpPr/>
            <p:nvPr/>
          </p:nvSpPr>
          <p:spPr>
            <a:xfrm>
              <a:off x="6112101" y="5473128"/>
              <a:ext cx="162018" cy="398351"/>
            </a:xfrm>
            <a:prstGeom prst="roundRect">
              <a:avLst>
                <a:gd name="adj" fmla="val 4410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57" name="Rounded Rectangle 85">
              <a:extLst>
                <a:ext uri="{FF2B5EF4-FFF2-40B4-BE49-F238E27FC236}">
                  <a16:creationId xmlns:a16="http://schemas.microsoft.com/office/drawing/2014/main" id="{62DA36F1-6124-41F9-B2E7-C5639A0E7E23}"/>
                </a:ext>
              </a:extLst>
            </p:cNvPr>
            <p:cNvSpPr/>
            <p:nvPr/>
          </p:nvSpPr>
          <p:spPr>
            <a:xfrm rot="18199600">
              <a:off x="3368262" y="3899876"/>
              <a:ext cx="288032" cy="1875445"/>
            </a:xfrm>
            <a:prstGeom prst="roundRect">
              <a:avLst>
                <a:gd name="adj" fmla="val 3606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58" name="Rounded Rectangle 86">
              <a:extLst>
                <a:ext uri="{FF2B5EF4-FFF2-40B4-BE49-F238E27FC236}">
                  <a16:creationId xmlns:a16="http://schemas.microsoft.com/office/drawing/2014/main" id="{F189C91C-4584-4260-A3CA-5DAAB3D093B8}"/>
                </a:ext>
              </a:extLst>
            </p:cNvPr>
            <p:cNvSpPr/>
            <p:nvPr/>
          </p:nvSpPr>
          <p:spPr>
            <a:xfrm>
              <a:off x="6156176" y="4765811"/>
              <a:ext cx="288032" cy="755600"/>
            </a:xfrm>
            <a:prstGeom prst="roundRect">
              <a:avLst>
                <a:gd name="adj" fmla="val 36068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59" name="Rounded Rectangle 87">
              <a:extLst>
                <a:ext uri="{FF2B5EF4-FFF2-40B4-BE49-F238E27FC236}">
                  <a16:creationId xmlns:a16="http://schemas.microsoft.com/office/drawing/2014/main" id="{9567E93A-E476-4455-A763-1F0CF760E616}"/>
                </a:ext>
              </a:extLst>
            </p:cNvPr>
            <p:cNvSpPr/>
            <p:nvPr/>
          </p:nvSpPr>
          <p:spPr>
            <a:xfrm>
              <a:off x="2699792" y="5161371"/>
              <a:ext cx="3744416" cy="360040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60" name="Rounded Rectangle 16">
              <a:extLst>
                <a:ext uri="{FF2B5EF4-FFF2-40B4-BE49-F238E27FC236}">
                  <a16:creationId xmlns:a16="http://schemas.microsoft.com/office/drawing/2014/main" id="{D5C7B1EC-4FFE-403A-94BB-8BF6C5622ED0}"/>
                </a:ext>
              </a:extLst>
            </p:cNvPr>
            <p:cNvSpPr/>
            <p:nvPr/>
          </p:nvSpPr>
          <p:spPr>
            <a:xfrm>
              <a:off x="4294882" y="4509120"/>
              <a:ext cx="1801319" cy="552747"/>
            </a:xfrm>
            <a:custGeom>
              <a:avLst/>
              <a:gdLst/>
              <a:ahLst/>
              <a:cxnLst/>
              <a:rect l="l" t="t" r="r" b="b"/>
              <a:pathLst>
                <a:path w="1467163" h="377555">
                  <a:moveTo>
                    <a:pt x="115742" y="0"/>
                  </a:moveTo>
                  <a:lnTo>
                    <a:pt x="1351421" y="0"/>
                  </a:lnTo>
                  <a:cubicBezTo>
                    <a:pt x="1415344" y="0"/>
                    <a:pt x="1467163" y="51819"/>
                    <a:pt x="1467163" y="115742"/>
                  </a:cubicBezTo>
                  <a:lnTo>
                    <a:pt x="1467163" y="377555"/>
                  </a:lnTo>
                  <a:lnTo>
                    <a:pt x="0" y="377555"/>
                  </a:lnTo>
                  <a:lnTo>
                    <a:pt x="0" y="115742"/>
                  </a:lnTo>
                  <a:cubicBezTo>
                    <a:pt x="0" y="51819"/>
                    <a:pt x="51819" y="0"/>
                    <a:pt x="11574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61" name="Oval 60">
              <a:extLst>
                <a:ext uri="{FF2B5EF4-FFF2-40B4-BE49-F238E27FC236}">
                  <a16:creationId xmlns:a16="http://schemas.microsoft.com/office/drawing/2014/main" id="{1C06E0CA-EEC6-4F1E-BDEE-291A44D0913F}"/>
                </a:ext>
              </a:extLst>
            </p:cNvPr>
            <p:cNvSpPr/>
            <p:nvPr/>
          </p:nvSpPr>
          <p:spPr>
            <a:xfrm>
              <a:off x="3110319" y="3959226"/>
              <a:ext cx="457200" cy="45720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62" name="Rounded Rectangle 19">
              <a:extLst>
                <a:ext uri="{FF2B5EF4-FFF2-40B4-BE49-F238E27FC236}">
                  <a16:creationId xmlns:a16="http://schemas.microsoft.com/office/drawing/2014/main" id="{0111B74F-7208-4594-B693-4D88AF96BD55}"/>
                </a:ext>
              </a:extLst>
            </p:cNvPr>
            <p:cNvSpPr/>
            <p:nvPr/>
          </p:nvSpPr>
          <p:spPr>
            <a:xfrm rot="1961904">
              <a:off x="3453236" y="4426052"/>
              <a:ext cx="946970" cy="401316"/>
            </a:xfrm>
            <a:custGeom>
              <a:avLst/>
              <a:gdLst/>
              <a:ahLst/>
              <a:cxnLst/>
              <a:rect l="l" t="t" r="r" b="b"/>
              <a:pathLst>
                <a:path w="946970" h="401316">
                  <a:moveTo>
                    <a:pt x="66114" y="94549"/>
                  </a:moveTo>
                  <a:cubicBezTo>
                    <a:pt x="80082" y="84288"/>
                    <a:pt x="96014" y="74649"/>
                    <a:pt x="113671" y="65740"/>
                  </a:cubicBezTo>
                  <a:cubicBezTo>
                    <a:pt x="137213" y="53862"/>
                    <a:pt x="163820" y="43284"/>
                    <a:pt x="192918" y="34269"/>
                  </a:cubicBezTo>
                  <a:cubicBezTo>
                    <a:pt x="262753" y="12633"/>
                    <a:pt x="346940" y="0"/>
                    <a:pt x="437561" y="0"/>
                  </a:cubicBezTo>
                  <a:lnTo>
                    <a:pt x="689345" y="0"/>
                  </a:lnTo>
                  <a:lnTo>
                    <a:pt x="946970" y="401316"/>
                  </a:lnTo>
                  <a:lnTo>
                    <a:pt x="437561" y="401315"/>
                  </a:lnTo>
                  <a:cubicBezTo>
                    <a:pt x="195904" y="401315"/>
                    <a:pt x="1" y="311478"/>
                    <a:pt x="0" y="200658"/>
                  </a:cubicBezTo>
                  <a:cubicBezTo>
                    <a:pt x="-1" y="161698"/>
                    <a:pt x="24212" y="125330"/>
                    <a:pt x="66114" y="94549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</p:grpSp>
      <p:sp>
        <p:nvSpPr>
          <p:cNvPr id="63" name="Freeform 9">
            <a:extLst>
              <a:ext uri="{FF2B5EF4-FFF2-40B4-BE49-F238E27FC236}">
                <a16:creationId xmlns:a16="http://schemas.microsoft.com/office/drawing/2014/main" id="{D1D7D3FA-B87E-448D-99A7-CE70E6E3530D}"/>
              </a:ext>
            </a:extLst>
          </p:cNvPr>
          <p:cNvSpPr>
            <a:spLocks noEditPoints="1"/>
          </p:cNvSpPr>
          <p:nvPr/>
        </p:nvSpPr>
        <p:spPr bwMode="auto">
          <a:xfrm>
            <a:off x="7346201" y="1144255"/>
            <a:ext cx="193542" cy="264615"/>
          </a:xfrm>
          <a:custGeom>
            <a:avLst/>
            <a:gdLst>
              <a:gd name="T0" fmla="*/ 313 w 2568"/>
              <a:gd name="T1" fmla="*/ 3691 h 3758"/>
              <a:gd name="T2" fmla="*/ 788 w 2568"/>
              <a:gd name="T3" fmla="*/ 2204 h 3758"/>
              <a:gd name="T4" fmla="*/ 1180 w 2568"/>
              <a:gd name="T5" fmla="*/ 2733 h 3758"/>
              <a:gd name="T6" fmla="*/ 760 w 2568"/>
              <a:gd name="T7" fmla="*/ 3231 h 3758"/>
              <a:gd name="T8" fmla="*/ 486 w 2568"/>
              <a:gd name="T9" fmla="*/ 3544 h 3758"/>
              <a:gd name="T10" fmla="*/ 342 w 2568"/>
              <a:gd name="T11" fmla="*/ 3669 h 3758"/>
              <a:gd name="T12" fmla="*/ 295 w 2568"/>
              <a:gd name="T13" fmla="*/ 3657 h 3758"/>
              <a:gd name="T14" fmla="*/ 220 w 2568"/>
              <a:gd name="T15" fmla="*/ 3529 h 3758"/>
              <a:gd name="T16" fmla="*/ 126 w 2568"/>
              <a:gd name="T17" fmla="*/ 3349 h 3758"/>
              <a:gd name="T18" fmla="*/ 40 w 2568"/>
              <a:gd name="T19" fmla="*/ 3153 h 3758"/>
              <a:gd name="T20" fmla="*/ 0 w 2568"/>
              <a:gd name="T21" fmla="*/ 2980 h 3758"/>
              <a:gd name="T22" fmla="*/ 49 w 2568"/>
              <a:gd name="T23" fmla="*/ 2911 h 3758"/>
              <a:gd name="T24" fmla="*/ 144 w 2568"/>
              <a:gd name="T25" fmla="*/ 2806 h 3758"/>
              <a:gd name="T26" fmla="*/ 1244 w 2568"/>
              <a:gd name="T27" fmla="*/ 0 h 3758"/>
              <a:gd name="T28" fmla="*/ 1560 w 2568"/>
              <a:gd name="T29" fmla="*/ 51 h 3758"/>
              <a:gd name="T30" fmla="*/ 1791 w 2568"/>
              <a:gd name="T31" fmla="*/ 193 h 3758"/>
              <a:gd name="T32" fmla="*/ 1957 w 2568"/>
              <a:gd name="T33" fmla="*/ 398 h 3758"/>
              <a:gd name="T34" fmla="*/ 2077 w 2568"/>
              <a:gd name="T35" fmla="*/ 642 h 3758"/>
              <a:gd name="T36" fmla="*/ 2153 w 2568"/>
              <a:gd name="T37" fmla="*/ 858 h 3758"/>
              <a:gd name="T38" fmla="*/ 2180 w 2568"/>
              <a:gd name="T39" fmla="*/ 1082 h 3758"/>
              <a:gd name="T40" fmla="*/ 2073 w 2568"/>
              <a:gd name="T41" fmla="*/ 1427 h 3758"/>
              <a:gd name="T42" fmla="*/ 1937 w 2568"/>
              <a:gd name="T43" fmla="*/ 1682 h 3758"/>
              <a:gd name="T44" fmla="*/ 1844 w 2568"/>
              <a:gd name="T45" fmla="*/ 1817 h 3758"/>
              <a:gd name="T46" fmla="*/ 1539 w 2568"/>
              <a:gd name="T47" fmla="*/ 1055 h 3758"/>
              <a:gd name="T48" fmla="*/ 1639 w 2568"/>
              <a:gd name="T49" fmla="*/ 811 h 3758"/>
              <a:gd name="T50" fmla="*/ 1442 w 2568"/>
              <a:gd name="T51" fmla="*/ 627 h 3758"/>
              <a:gd name="T52" fmla="*/ 1180 w 2568"/>
              <a:gd name="T53" fmla="*/ 606 h 3758"/>
              <a:gd name="T54" fmla="*/ 1028 w 2568"/>
              <a:gd name="T55" fmla="*/ 667 h 3758"/>
              <a:gd name="T56" fmla="*/ 953 w 2568"/>
              <a:gd name="T57" fmla="*/ 742 h 3758"/>
              <a:gd name="T58" fmla="*/ 931 w 2568"/>
              <a:gd name="T59" fmla="*/ 818 h 3758"/>
              <a:gd name="T60" fmla="*/ 968 w 2568"/>
              <a:gd name="T61" fmla="*/ 909 h 3758"/>
              <a:gd name="T62" fmla="*/ 1153 w 2568"/>
              <a:gd name="T63" fmla="*/ 1213 h 3758"/>
              <a:gd name="T64" fmla="*/ 1486 w 2568"/>
              <a:gd name="T65" fmla="*/ 1644 h 3758"/>
              <a:gd name="T66" fmla="*/ 2184 w 2568"/>
              <a:gd name="T67" fmla="*/ 2517 h 3758"/>
              <a:gd name="T68" fmla="*/ 2566 w 2568"/>
              <a:gd name="T69" fmla="*/ 3055 h 3758"/>
              <a:gd name="T70" fmla="*/ 2540 w 2568"/>
              <a:gd name="T71" fmla="*/ 3186 h 3758"/>
              <a:gd name="T72" fmla="*/ 2489 w 2568"/>
              <a:gd name="T73" fmla="*/ 3382 h 3758"/>
              <a:gd name="T74" fmla="*/ 2411 w 2568"/>
              <a:gd name="T75" fmla="*/ 3615 h 3758"/>
              <a:gd name="T76" fmla="*/ 2320 w 2568"/>
              <a:gd name="T77" fmla="*/ 3753 h 3758"/>
              <a:gd name="T78" fmla="*/ 2222 w 2568"/>
              <a:gd name="T79" fmla="*/ 3722 h 3758"/>
              <a:gd name="T80" fmla="*/ 2137 w 2568"/>
              <a:gd name="T81" fmla="*/ 3622 h 3758"/>
              <a:gd name="T82" fmla="*/ 1829 w 2568"/>
              <a:gd name="T83" fmla="*/ 3253 h 3758"/>
              <a:gd name="T84" fmla="*/ 1304 w 2568"/>
              <a:gd name="T85" fmla="*/ 2600 h 3758"/>
              <a:gd name="T86" fmla="*/ 824 w 2568"/>
              <a:gd name="T87" fmla="*/ 1957 h 3758"/>
              <a:gd name="T88" fmla="*/ 533 w 2568"/>
              <a:gd name="T89" fmla="*/ 1477 h 3758"/>
              <a:gd name="T90" fmla="*/ 433 w 2568"/>
              <a:gd name="T91" fmla="*/ 1195 h 3758"/>
              <a:gd name="T92" fmla="*/ 429 w 2568"/>
              <a:gd name="T93" fmla="*/ 880 h 3758"/>
              <a:gd name="T94" fmla="*/ 559 w 2568"/>
              <a:gd name="T95" fmla="*/ 524 h 3758"/>
              <a:gd name="T96" fmla="*/ 762 w 2568"/>
              <a:gd name="T97" fmla="*/ 231 h 3758"/>
              <a:gd name="T98" fmla="*/ 1006 w 2568"/>
              <a:gd name="T99" fmla="*/ 55 h 37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2568" h="3758">
                <a:moveTo>
                  <a:pt x="313" y="3691"/>
                </a:moveTo>
                <a:lnTo>
                  <a:pt x="315" y="3695"/>
                </a:lnTo>
                <a:lnTo>
                  <a:pt x="311" y="3693"/>
                </a:lnTo>
                <a:lnTo>
                  <a:pt x="313" y="3691"/>
                </a:lnTo>
                <a:close/>
                <a:moveTo>
                  <a:pt x="711" y="2122"/>
                </a:moveTo>
                <a:lnTo>
                  <a:pt x="739" y="2142"/>
                </a:lnTo>
                <a:lnTo>
                  <a:pt x="764" y="2169"/>
                </a:lnTo>
                <a:lnTo>
                  <a:pt x="788" y="2204"/>
                </a:lnTo>
                <a:lnTo>
                  <a:pt x="809" y="2238"/>
                </a:lnTo>
                <a:lnTo>
                  <a:pt x="829" y="2271"/>
                </a:lnTo>
                <a:lnTo>
                  <a:pt x="848" y="2300"/>
                </a:lnTo>
                <a:lnTo>
                  <a:pt x="1180" y="2733"/>
                </a:lnTo>
                <a:lnTo>
                  <a:pt x="1080" y="2862"/>
                </a:lnTo>
                <a:lnTo>
                  <a:pt x="977" y="2987"/>
                </a:lnTo>
                <a:lnTo>
                  <a:pt x="868" y="3109"/>
                </a:lnTo>
                <a:lnTo>
                  <a:pt x="760" y="3231"/>
                </a:lnTo>
                <a:lnTo>
                  <a:pt x="651" y="3353"/>
                </a:lnTo>
                <a:lnTo>
                  <a:pt x="548" y="3477"/>
                </a:lnTo>
                <a:lnTo>
                  <a:pt x="520" y="3509"/>
                </a:lnTo>
                <a:lnTo>
                  <a:pt x="486" y="3544"/>
                </a:lnTo>
                <a:lnTo>
                  <a:pt x="451" y="3578"/>
                </a:lnTo>
                <a:lnTo>
                  <a:pt x="413" y="3611"/>
                </a:lnTo>
                <a:lnTo>
                  <a:pt x="377" y="3642"/>
                </a:lnTo>
                <a:lnTo>
                  <a:pt x="342" y="3669"/>
                </a:lnTo>
                <a:lnTo>
                  <a:pt x="313" y="3691"/>
                </a:lnTo>
                <a:lnTo>
                  <a:pt x="311" y="3689"/>
                </a:lnTo>
                <a:lnTo>
                  <a:pt x="306" y="3677"/>
                </a:lnTo>
                <a:lnTo>
                  <a:pt x="295" y="3657"/>
                </a:lnTo>
                <a:lnTo>
                  <a:pt x="280" y="3631"/>
                </a:lnTo>
                <a:lnTo>
                  <a:pt x="262" y="3602"/>
                </a:lnTo>
                <a:lnTo>
                  <a:pt x="242" y="3567"/>
                </a:lnTo>
                <a:lnTo>
                  <a:pt x="220" y="3529"/>
                </a:lnTo>
                <a:lnTo>
                  <a:pt x="197" y="3487"/>
                </a:lnTo>
                <a:lnTo>
                  <a:pt x="173" y="3444"/>
                </a:lnTo>
                <a:lnTo>
                  <a:pt x="149" y="3397"/>
                </a:lnTo>
                <a:lnTo>
                  <a:pt x="126" y="3349"/>
                </a:lnTo>
                <a:lnTo>
                  <a:pt x="102" y="3300"/>
                </a:lnTo>
                <a:lnTo>
                  <a:pt x="79" y="3251"/>
                </a:lnTo>
                <a:lnTo>
                  <a:pt x="59" y="3202"/>
                </a:lnTo>
                <a:lnTo>
                  <a:pt x="40" y="3153"/>
                </a:lnTo>
                <a:lnTo>
                  <a:pt x="24" y="3107"/>
                </a:lnTo>
                <a:lnTo>
                  <a:pt x="13" y="3062"/>
                </a:lnTo>
                <a:lnTo>
                  <a:pt x="4" y="3020"/>
                </a:lnTo>
                <a:lnTo>
                  <a:pt x="0" y="2980"/>
                </a:lnTo>
                <a:lnTo>
                  <a:pt x="4" y="2971"/>
                </a:lnTo>
                <a:lnTo>
                  <a:pt x="13" y="2955"/>
                </a:lnTo>
                <a:lnTo>
                  <a:pt x="29" y="2935"/>
                </a:lnTo>
                <a:lnTo>
                  <a:pt x="49" y="2911"/>
                </a:lnTo>
                <a:lnTo>
                  <a:pt x="71" y="2886"/>
                </a:lnTo>
                <a:lnTo>
                  <a:pt x="97" y="2858"/>
                </a:lnTo>
                <a:lnTo>
                  <a:pt x="120" y="2833"/>
                </a:lnTo>
                <a:lnTo>
                  <a:pt x="144" y="2806"/>
                </a:lnTo>
                <a:lnTo>
                  <a:pt x="166" y="2782"/>
                </a:lnTo>
                <a:lnTo>
                  <a:pt x="184" y="2762"/>
                </a:lnTo>
                <a:lnTo>
                  <a:pt x="711" y="2122"/>
                </a:lnTo>
                <a:close/>
                <a:moveTo>
                  <a:pt x="1244" y="0"/>
                </a:moveTo>
                <a:lnTo>
                  <a:pt x="1333" y="4"/>
                </a:lnTo>
                <a:lnTo>
                  <a:pt x="1415" y="13"/>
                </a:lnTo>
                <a:lnTo>
                  <a:pt x="1491" y="29"/>
                </a:lnTo>
                <a:lnTo>
                  <a:pt x="1560" y="51"/>
                </a:lnTo>
                <a:lnTo>
                  <a:pt x="1626" y="78"/>
                </a:lnTo>
                <a:lnTo>
                  <a:pt x="1686" y="111"/>
                </a:lnTo>
                <a:lnTo>
                  <a:pt x="1740" y="149"/>
                </a:lnTo>
                <a:lnTo>
                  <a:pt x="1791" y="193"/>
                </a:lnTo>
                <a:lnTo>
                  <a:pt x="1839" y="238"/>
                </a:lnTo>
                <a:lnTo>
                  <a:pt x="1880" y="289"/>
                </a:lnTo>
                <a:lnTo>
                  <a:pt x="1920" y="342"/>
                </a:lnTo>
                <a:lnTo>
                  <a:pt x="1957" y="398"/>
                </a:lnTo>
                <a:lnTo>
                  <a:pt x="1989" y="457"/>
                </a:lnTo>
                <a:lnTo>
                  <a:pt x="2020" y="517"/>
                </a:lnTo>
                <a:lnTo>
                  <a:pt x="2049" y="578"/>
                </a:lnTo>
                <a:lnTo>
                  <a:pt x="2077" y="642"/>
                </a:lnTo>
                <a:lnTo>
                  <a:pt x="2097" y="693"/>
                </a:lnTo>
                <a:lnTo>
                  <a:pt x="2117" y="746"/>
                </a:lnTo>
                <a:lnTo>
                  <a:pt x="2135" y="802"/>
                </a:lnTo>
                <a:lnTo>
                  <a:pt x="2153" y="858"/>
                </a:lnTo>
                <a:lnTo>
                  <a:pt x="2166" y="917"/>
                </a:lnTo>
                <a:lnTo>
                  <a:pt x="2177" y="973"/>
                </a:lnTo>
                <a:lnTo>
                  <a:pt x="2180" y="1029"/>
                </a:lnTo>
                <a:lnTo>
                  <a:pt x="2180" y="1082"/>
                </a:lnTo>
                <a:lnTo>
                  <a:pt x="2171" y="1133"/>
                </a:lnTo>
                <a:lnTo>
                  <a:pt x="2144" y="1238"/>
                </a:lnTo>
                <a:lnTo>
                  <a:pt x="2111" y="1335"/>
                </a:lnTo>
                <a:lnTo>
                  <a:pt x="2073" y="1427"/>
                </a:lnTo>
                <a:lnTo>
                  <a:pt x="2029" y="1515"/>
                </a:lnTo>
                <a:lnTo>
                  <a:pt x="1984" y="1597"/>
                </a:lnTo>
                <a:lnTo>
                  <a:pt x="1960" y="1640"/>
                </a:lnTo>
                <a:lnTo>
                  <a:pt x="1937" y="1682"/>
                </a:lnTo>
                <a:lnTo>
                  <a:pt x="1911" y="1724"/>
                </a:lnTo>
                <a:lnTo>
                  <a:pt x="1884" y="1769"/>
                </a:lnTo>
                <a:lnTo>
                  <a:pt x="1851" y="1817"/>
                </a:lnTo>
                <a:lnTo>
                  <a:pt x="1844" y="1817"/>
                </a:lnTo>
                <a:lnTo>
                  <a:pt x="1404" y="1240"/>
                </a:lnTo>
                <a:lnTo>
                  <a:pt x="1449" y="1182"/>
                </a:lnTo>
                <a:lnTo>
                  <a:pt x="1495" y="1120"/>
                </a:lnTo>
                <a:lnTo>
                  <a:pt x="1539" y="1055"/>
                </a:lnTo>
                <a:lnTo>
                  <a:pt x="1579" y="987"/>
                </a:lnTo>
                <a:lnTo>
                  <a:pt x="1611" y="917"/>
                </a:lnTo>
                <a:lnTo>
                  <a:pt x="1626" y="862"/>
                </a:lnTo>
                <a:lnTo>
                  <a:pt x="1639" y="811"/>
                </a:lnTo>
                <a:lnTo>
                  <a:pt x="1651" y="757"/>
                </a:lnTo>
                <a:lnTo>
                  <a:pt x="1582" y="702"/>
                </a:lnTo>
                <a:lnTo>
                  <a:pt x="1511" y="658"/>
                </a:lnTo>
                <a:lnTo>
                  <a:pt x="1442" y="627"/>
                </a:lnTo>
                <a:lnTo>
                  <a:pt x="1375" y="607"/>
                </a:lnTo>
                <a:lnTo>
                  <a:pt x="1308" y="597"/>
                </a:lnTo>
                <a:lnTo>
                  <a:pt x="1244" y="597"/>
                </a:lnTo>
                <a:lnTo>
                  <a:pt x="1180" y="606"/>
                </a:lnTo>
                <a:lnTo>
                  <a:pt x="1119" y="622"/>
                </a:lnTo>
                <a:lnTo>
                  <a:pt x="1060" y="646"/>
                </a:lnTo>
                <a:lnTo>
                  <a:pt x="1046" y="653"/>
                </a:lnTo>
                <a:lnTo>
                  <a:pt x="1028" y="667"/>
                </a:lnTo>
                <a:lnTo>
                  <a:pt x="1009" y="684"/>
                </a:lnTo>
                <a:lnTo>
                  <a:pt x="989" y="704"/>
                </a:lnTo>
                <a:lnTo>
                  <a:pt x="969" y="724"/>
                </a:lnTo>
                <a:lnTo>
                  <a:pt x="953" y="742"/>
                </a:lnTo>
                <a:lnTo>
                  <a:pt x="940" y="760"/>
                </a:lnTo>
                <a:lnTo>
                  <a:pt x="931" y="773"/>
                </a:lnTo>
                <a:lnTo>
                  <a:pt x="928" y="795"/>
                </a:lnTo>
                <a:lnTo>
                  <a:pt x="931" y="818"/>
                </a:lnTo>
                <a:lnTo>
                  <a:pt x="940" y="844"/>
                </a:lnTo>
                <a:lnTo>
                  <a:pt x="949" y="869"/>
                </a:lnTo>
                <a:lnTo>
                  <a:pt x="960" y="891"/>
                </a:lnTo>
                <a:lnTo>
                  <a:pt x="968" y="909"/>
                </a:lnTo>
                <a:lnTo>
                  <a:pt x="1004" y="989"/>
                </a:lnTo>
                <a:lnTo>
                  <a:pt x="1049" y="1067"/>
                </a:lnTo>
                <a:lnTo>
                  <a:pt x="1100" y="1142"/>
                </a:lnTo>
                <a:lnTo>
                  <a:pt x="1153" y="1213"/>
                </a:lnTo>
                <a:lnTo>
                  <a:pt x="1209" y="1284"/>
                </a:lnTo>
                <a:lnTo>
                  <a:pt x="1264" y="1353"/>
                </a:lnTo>
                <a:lnTo>
                  <a:pt x="1317" y="1422"/>
                </a:lnTo>
                <a:lnTo>
                  <a:pt x="1486" y="1644"/>
                </a:lnTo>
                <a:lnTo>
                  <a:pt x="1659" y="1864"/>
                </a:lnTo>
                <a:lnTo>
                  <a:pt x="1835" y="2080"/>
                </a:lnTo>
                <a:lnTo>
                  <a:pt x="2011" y="2298"/>
                </a:lnTo>
                <a:lnTo>
                  <a:pt x="2184" y="2517"/>
                </a:lnTo>
                <a:lnTo>
                  <a:pt x="2557" y="2966"/>
                </a:lnTo>
                <a:lnTo>
                  <a:pt x="2564" y="2991"/>
                </a:lnTo>
                <a:lnTo>
                  <a:pt x="2568" y="3020"/>
                </a:lnTo>
                <a:lnTo>
                  <a:pt x="2566" y="3055"/>
                </a:lnTo>
                <a:lnTo>
                  <a:pt x="2560" y="3089"/>
                </a:lnTo>
                <a:lnTo>
                  <a:pt x="2555" y="3126"/>
                </a:lnTo>
                <a:lnTo>
                  <a:pt x="2546" y="3157"/>
                </a:lnTo>
                <a:lnTo>
                  <a:pt x="2540" y="3186"/>
                </a:lnTo>
                <a:lnTo>
                  <a:pt x="2531" y="3224"/>
                </a:lnTo>
                <a:lnTo>
                  <a:pt x="2520" y="3271"/>
                </a:lnTo>
                <a:lnTo>
                  <a:pt x="2506" y="3324"/>
                </a:lnTo>
                <a:lnTo>
                  <a:pt x="2489" y="3382"/>
                </a:lnTo>
                <a:lnTo>
                  <a:pt x="2473" y="3442"/>
                </a:lnTo>
                <a:lnTo>
                  <a:pt x="2453" y="3502"/>
                </a:lnTo>
                <a:lnTo>
                  <a:pt x="2433" y="3560"/>
                </a:lnTo>
                <a:lnTo>
                  <a:pt x="2411" y="3615"/>
                </a:lnTo>
                <a:lnTo>
                  <a:pt x="2389" y="3664"/>
                </a:lnTo>
                <a:lnTo>
                  <a:pt x="2368" y="3704"/>
                </a:lnTo>
                <a:lnTo>
                  <a:pt x="2344" y="3735"/>
                </a:lnTo>
                <a:lnTo>
                  <a:pt x="2320" y="3753"/>
                </a:lnTo>
                <a:lnTo>
                  <a:pt x="2297" y="3758"/>
                </a:lnTo>
                <a:lnTo>
                  <a:pt x="2273" y="3753"/>
                </a:lnTo>
                <a:lnTo>
                  <a:pt x="2248" y="3740"/>
                </a:lnTo>
                <a:lnTo>
                  <a:pt x="2222" y="3722"/>
                </a:lnTo>
                <a:lnTo>
                  <a:pt x="2199" y="3698"/>
                </a:lnTo>
                <a:lnTo>
                  <a:pt x="2177" y="3673"/>
                </a:lnTo>
                <a:lnTo>
                  <a:pt x="2155" y="3647"/>
                </a:lnTo>
                <a:lnTo>
                  <a:pt x="2137" y="3622"/>
                </a:lnTo>
                <a:lnTo>
                  <a:pt x="2120" y="3602"/>
                </a:lnTo>
                <a:lnTo>
                  <a:pt x="2108" y="3586"/>
                </a:lnTo>
                <a:lnTo>
                  <a:pt x="1971" y="3418"/>
                </a:lnTo>
                <a:lnTo>
                  <a:pt x="1829" y="3253"/>
                </a:lnTo>
                <a:lnTo>
                  <a:pt x="1689" y="3086"/>
                </a:lnTo>
                <a:lnTo>
                  <a:pt x="1551" y="2917"/>
                </a:lnTo>
                <a:lnTo>
                  <a:pt x="1428" y="2758"/>
                </a:lnTo>
                <a:lnTo>
                  <a:pt x="1304" y="2600"/>
                </a:lnTo>
                <a:lnTo>
                  <a:pt x="1180" y="2444"/>
                </a:lnTo>
                <a:lnTo>
                  <a:pt x="1059" y="2284"/>
                </a:lnTo>
                <a:lnTo>
                  <a:pt x="940" y="2122"/>
                </a:lnTo>
                <a:lnTo>
                  <a:pt x="824" y="1957"/>
                </a:lnTo>
                <a:lnTo>
                  <a:pt x="711" y="1786"/>
                </a:lnTo>
                <a:lnTo>
                  <a:pt x="604" y="1609"/>
                </a:lnTo>
                <a:lnTo>
                  <a:pt x="568" y="1544"/>
                </a:lnTo>
                <a:lnTo>
                  <a:pt x="533" y="1477"/>
                </a:lnTo>
                <a:lnTo>
                  <a:pt x="500" y="1409"/>
                </a:lnTo>
                <a:lnTo>
                  <a:pt x="473" y="1340"/>
                </a:lnTo>
                <a:lnTo>
                  <a:pt x="451" y="1267"/>
                </a:lnTo>
                <a:lnTo>
                  <a:pt x="433" y="1195"/>
                </a:lnTo>
                <a:lnTo>
                  <a:pt x="422" y="1120"/>
                </a:lnTo>
                <a:lnTo>
                  <a:pt x="417" y="1042"/>
                </a:lnTo>
                <a:lnTo>
                  <a:pt x="419" y="962"/>
                </a:lnTo>
                <a:lnTo>
                  <a:pt x="429" y="880"/>
                </a:lnTo>
                <a:lnTo>
                  <a:pt x="448" y="795"/>
                </a:lnTo>
                <a:lnTo>
                  <a:pt x="477" y="706"/>
                </a:lnTo>
                <a:lnTo>
                  <a:pt x="513" y="613"/>
                </a:lnTo>
                <a:lnTo>
                  <a:pt x="559" y="524"/>
                </a:lnTo>
                <a:lnTo>
                  <a:pt x="608" y="440"/>
                </a:lnTo>
                <a:lnTo>
                  <a:pt x="660" y="360"/>
                </a:lnTo>
                <a:lnTo>
                  <a:pt x="717" y="286"/>
                </a:lnTo>
                <a:lnTo>
                  <a:pt x="762" y="231"/>
                </a:lnTo>
                <a:lnTo>
                  <a:pt x="815" y="180"/>
                </a:lnTo>
                <a:lnTo>
                  <a:pt x="873" y="133"/>
                </a:lnTo>
                <a:lnTo>
                  <a:pt x="937" y="91"/>
                </a:lnTo>
                <a:lnTo>
                  <a:pt x="1006" y="55"/>
                </a:lnTo>
                <a:lnTo>
                  <a:pt x="1080" y="29"/>
                </a:lnTo>
                <a:lnTo>
                  <a:pt x="1244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/>
          </a:p>
        </p:txBody>
      </p:sp>
      <p:sp>
        <p:nvSpPr>
          <p:cNvPr id="64" name="Oval 1">
            <a:extLst>
              <a:ext uri="{FF2B5EF4-FFF2-40B4-BE49-F238E27FC236}">
                <a16:creationId xmlns:a16="http://schemas.microsoft.com/office/drawing/2014/main" id="{4B138912-A59A-4C31-A487-24FE333E19F1}"/>
              </a:ext>
            </a:extLst>
          </p:cNvPr>
          <p:cNvSpPr/>
          <p:nvPr/>
        </p:nvSpPr>
        <p:spPr>
          <a:xfrm>
            <a:off x="6311180" y="495733"/>
            <a:ext cx="256722" cy="256721"/>
          </a:xfrm>
          <a:custGeom>
            <a:avLst/>
            <a:gdLst/>
            <a:ahLst/>
            <a:cxnLst/>
            <a:rect l="l" t="t" r="r" b="b"/>
            <a:pathLst>
              <a:path w="3848188" h="3848188">
                <a:moveTo>
                  <a:pt x="1531053" y="504131"/>
                </a:moveTo>
                <a:lnTo>
                  <a:pt x="1531053" y="1481511"/>
                </a:lnTo>
                <a:lnTo>
                  <a:pt x="553673" y="1481511"/>
                </a:lnTo>
                <a:lnTo>
                  <a:pt x="553673" y="2263055"/>
                </a:lnTo>
                <a:lnTo>
                  <a:pt x="1531053" y="2263055"/>
                </a:lnTo>
                <a:lnTo>
                  <a:pt x="1531053" y="3240435"/>
                </a:lnTo>
                <a:lnTo>
                  <a:pt x="2312597" y="3240435"/>
                </a:lnTo>
                <a:lnTo>
                  <a:pt x="2312597" y="2263055"/>
                </a:lnTo>
                <a:lnTo>
                  <a:pt x="3289977" y="2263055"/>
                </a:lnTo>
                <a:lnTo>
                  <a:pt x="3289977" y="1481511"/>
                </a:lnTo>
                <a:lnTo>
                  <a:pt x="2312597" y="1481511"/>
                </a:lnTo>
                <a:lnTo>
                  <a:pt x="2312597" y="504131"/>
                </a:lnTo>
                <a:close/>
                <a:moveTo>
                  <a:pt x="1924094" y="0"/>
                </a:moveTo>
                <a:cubicBezTo>
                  <a:pt x="2986742" y="0"/>
                  <a:pt x="3848188" y="861446"/>
                  <a:pt x="3848188" y="1924094"/>
                </a:cubicBezTo>
                <a:cubicBezTo>
                  <a:pt x="3848188" y="2986742"/>
                  <a:pt x="2986742" y="3848188"/>
                  <a:pt x="1924094" y="3848188"/>
                </a:cubicBezTo>
                <a:cubicBezTo>
                  <a:pt x="861446" y="3848188"/>
                  <a:pt x="0" y="2986742"/>
                  <a:pt x="0" y="1924094"/>
                </a:cubicBezTo>
                <a:cubicBezTo>
                  <a:pt x="0" y="861446"/>
                  <a:pt x="861446" y="0"/>
                  <a:pt x="1924094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5" name="Donut 3">
            <a:extLst>
              <a:ext uri="{FF2B5EF4-FFF2-40B4-BE49-F238E27FC236}">
                <a16:creationId xmlns:a16="http://schemas.microsoft.com/office/drawing/2014/main" id="{A81EB1AF-83C2-42B5-B6BB-451D69684992}"/>
              </a:ext>
            </a:extLst>
          </p:cNvPr>
          <p:cNvSpPr/>
          <p:nvPr/>
        </p:nvSpPr>
        <p:spPr>
          <a:xfrm rot="2542585">
            <a:off x="7830595" y="4385531"/>
            <a:ext cx="161167" cy="306992"/>
          </a:xfrm>
          <a:custGeom>
            <a:avLst/>
            <a:gdLst/>
            <a:ahLst/>
            <a:cxnLst/>
            <a:rect l="l" t="t" r="r" b="b"/>
            <a:pathLst>
              <a:path w="2073250" h="3949150">
                <a:moveTo>
                  <a:pt x="1279271" y="2220875"/>
                </a:moveTo>
                <a:lnTo>
                  <a:pt x="1285176" y="2794045"/>
                </a:lnTo>
                <a:lnTo>
                  <a:pt x="1962603" y="2794045"/>
                </a:lnTo>
                <a:lnTo>
                  <a:pt x="1962603" y="3261227"/>
                </a:lnTo>
                <a:lnTo>
                  <a:pt x="1289989" y="3261228"/>
                </a:lnTo>
                <a:lnTo>
                  <a:pt x="1297029" y="3944670"/>
                </a:lnTo>
                <a:lnTo>
                  <a:pt x="795159" y="3949150"/>
                </a:lnTo>
                <a:lnTo>
                  <a:pt x="788072" y="3261227"/>
                </a:lnTo>
                <a:lnTo>
                  <a:pt x="110647" y="3261227"/>
                </a:lnTo>
                <a:lnTo>
                  <a:pt x="110647" y="2794045"/>
                </a:lnTo>
                <a:lnTo>
                  <a:pt x="783259" y="2794045"/>
                </a:lnTo>
                <a:lnTo>
                  <a:pt x="777401" y="2225354"/>
                </a:lnTo>
                <a:close/>
                <a:moveTo>
                  <a:pt x="1036626" y="518312"/>
                </a:moveTo>
                <a:cubicBezTo>
                  <a:pt x="750370" y="518312"/>
                  <a:pt x="518313" y="753722"/>
                  <a:pt x="518313" y="1044116"/>
                </a:cubicBezTo>
                <a:cubicBezTo>
                  <a:pt x="518313" y="1334510"/>
                  <a:pt x="750370" y="1569920"/>
                  <a:pt x="1036626" y="1569920"/>
                </a:cubicBezTo>
                <a:cubicBezTo>
                  <a:pt x="1322882" y="1569920"/>
                  <a:pt x="1554939" y="1334510"/>
                  <a:pt x="1554939" y="1044116"/>
                </a:cubicBezTo>
                <a:cubicBezTo>
                  <a:pt x="1554939" y="753722"/>
                  <a:pt x="1322882" y="518312"/>
                  <a:pt x="1036626" y="518312"/>
                </a:cubicBezTo>
                <a:close/>
                <a:moveTo>
                  <a:pt x="1036625" y="0"/>
                </a:moveTo>
                <a:cubicBezTo>
                  <a:pt x="1609137" y="0"/>
                  <a:pt x="2073250" y="467467"/>
                  <a:pt x="2073250" y="1044116"/>
                </a:cubicBezTo>
                <a:cubicBezTo>
                  <a:pt x="2073250" y="1620765"/>
                  <a:pt x="1609137" y="2088232"/>
                  <a:pt x="1036625" y="2088232"/>
                </a:cubicBezTo>
                <a:cubicBezTo>
                  <a:pt x="464113" y="2088232"/>
                  <a:pt x="0" y="1620765"/>
                  <a:pt x="0" y="1044116"/>
                </a:cubicBezTo>
                <a:cubicBezTo>
                  <a:pt x="0" y="467467"/>
                  <a:pt x="464113" y="0"/>
                  <a:pt x="1036625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66" name="Rounded Rectangle 8">
            <a:extLst>
              <a:ext uri="{FF2B5EF4-FFF2-40B4-BE49-F238E27FC236}">
                <a16:creationId xmlns:a16="http://schemas.microsoft.com/office/drawing/2014/main" id="{9AC3A9A8-93BF-4A70-BCB3-89A34C8C3A14}"/>
              </a:ext>
            </a:extLst>
          </p:cNvPr>
          <p:cNvSpPr/>
          <p:nvPr/>
        </p:nvSpPr>
        <p:spPr>
          <a:xfrm>
            <a:off x="4063769" y="2876661"/>
            <a:ext cx="226735" cy="171081"/>
          </a:xfrm>
          <a:custGeom>
            <a:avLst/>
            <a:gdLst/>
            <a:ahLst/>
            <a:cxnLst/>
            <a:rect l="l" t="t" r="r" b="b"/>
            <a:pathLst>
              <a:path w="3960440" h="2988329">
                <a:moveTo>
                  <a:pt x="1906134" y="1614050"/>
                </a:moveTo>
                <a:cubicBezTo>
                  <a:pt x="1848735" y="1614050"/>
                  <a:pt x="1802205" y="1659775"/>
                  <a:pt x="1802205" y="1716180"/>
                </a:cubicBezTo>
                <a:lnTo>
                  <a:pt x="1802205" y="1952130"/>
                </a:lnTo>
                <a:lnTo>
                  <a:pt x="1562097" y="1952130"/>
                </a:lnTo>
                <a:cubicBezTo>
                  <a:pt x="1504698" y="1952130"/>
                  <a:pt x="1458167" y="1997855"/>
                  <a:pt x="1458167" y="2054260"/>
                </a:cubicBezTo>
                <a:lnTo>
                  <a:pt x="1458167" y="2188080"/>
                </a:lnTo>
                <a:cubicBezTo>
                  <a:pt x="1458167" y="2244485"/>
                  <a:pt x="1504698" y="2290210"/>
                  <a:pt x="1562097" y="2290210"/>
                </a:cubicBezTo>
                <a:lnTo>
                  <a:pt x="1802205" y="2290210"/>
                </a:lnTo>
                <a:lnTo>
                  <a:pt x="1802205" y="2526160"/>
                </a:lnTo>
                <a:cubicBezTo>
                  <a:pt x="1802205" y="2582565"/>
                  <a:pt x="1848735" y="2628290"/>
                  <a:pt x="1906134" y="2628290"/>
                </a:cubicBezTo>
                <a:lnTo>
                  <a:pt x="2042312" y="2628290"/>
                </a:lnTo>
                <a:cubicBezTo>
                  <a:pt x="2099711" y="2628290"/>
                  <a:pt x="2146242" y="2582565"/>
                  <a:pt x="2146242" y="2526160"/>
                </a:cubicBezTo>
                <a:lnTo>
                  <a:pt x="2146242" y="2290210"/>
                </a:lnTo>
                <a:lnTo>
                  <a:pt x="2386349" y="2290210"/>
                </a:lnTo>
                <a:cubicBezTo>
                  <a:pt x="2443749" y="2290210"/>
                  <a:pt x="2490279" y="2244485"/>
                  <a:pt x="2490279" y="2188080"/>
                </a:cubicBezTo>
                <a:lnTo>
                  <a:pt x="2490279" y="2054260"/>
                </a:lnTo>
                <a:cubicBezTo>
                  <a:pt x="2490279" y="1997855"/>
                  <a:pt x="2443749" y="1952130"/>
                  <a:pt x="2386349" y="1952130"/>
                </a:cubicBezTo>
                <a:lnTo>
                  <a:pt x="2146242" y="1952130"/>
                </a:lnTo>
                <a:lnTo>
                  <a:pt x="2146242" y="1716180"/>
                </a:lnTo>
                <a:cubicBezTo>
                  <a:pt x="2146242" y="1659775"/>
                  <a:pt x="2099711" y="1614050"/>
                  <a:pt x="2042312" y="1614050"/>
                </a:cubicBezTo>
                <a:close/>
                <a:moveTo>
                  <a:pt x="0" y="1368149"/>
                </a:moveTo>
                <a:lnTo>
                  <a:pt x="3960440" y="1368149"/>
                </a:lnTo>
                <a:lnTo>
                  <a:pt x="3960440" y="2489988"/>
                </a:lnTo>
                <a:cubicBezTo>
                  <a:pt x="3960440" y="2765214"/>
                  <a:pt x="3737325" y="2988329"/>
                  <a:pt x="3462099" y="2988329"/>
                </a:cubicBezTo>
                <a:lnTo>
                  <a:pt x="498341" y="2988329"/>
                </a:lnTo>
                <a:cubicBezTo>
                  <a:pt x="223115" y="2988329"/>
                  <a:pt x="0" y="2765214"/>
                  <a:pt x="0" y="2489988"/>
                </a:cubicBezTo>
                <a:close/>
                <a:moveTo>
                  <a:pt x="1399199" y="277487"/>
                </a:moveTo>
                <a:cubicBezTo>
                  <a:pt x="1340514" y="277487"/>
                  <a:pt x="1292941" y="325060"/>
                  <a:pt x="1292941" y="383745"/>
                </a:cubicBezTo>
                <a:lnTo>
                  <a:pt x="1292941" y="684073"/>
                </a:lnTo>
                <a:lnTo>
                  <a:pt x="2667496" y="684073"/>
                </a:lnTo>
                <a:lnTo>
                  <a:pt x="2667496" y="383745"/>
                </a:lnTo>
                <a:cubicBezTo>
                  <a:pt x="2667496" y="325060"/>
                  <a:pt x="2619923" y="277487"/>
                  <a:pt x="2561238" y="277487"/>
                </a:cubicBezTo>
                <a:close/>
                <a:moveTo>
                  <a:pt x="1139543" y="0"/>
                </a:moveTo>
                <a:lnTo>
                  <a:pt x="2820896" y="0"/>
                </a:lnTo>
                <a:cubicBezTo>
                  <a:pt x="2920320" y="0"/>
                  <a:pt x="3000919" y="80599"/>
                  <a:pt x="3000919" y="180023"/>
                </a:cubicBezTo>
                <a:lnTo>
                  <a:pt x="3000919" y="684073"/>
                </a:lnTo>
                <a:lnTo>
                  <a:pt x="3462099" y="684073"/>
                </a:lnTo>
                <a:cubicBezTo>
                  <a:pt x="3727111" y="684073"/>
                  <a:pt x="3943808" y="890935"/>
                  <a:pt x="3957387" y="1152125"/>
                </a:cubicBezTo>
                <a:lnTo>
                  <a:pt x="3053" y="1152125"/>
                </a:lnTo>
                <a:cubicBezTo>
                  <a:pt x="16632" y="890935"/>
                  <a:pt x="233329" y="684073"/>
                  <a:pt x="498341" y="684073"/>
                </a:cubicBezTo>
                <a:lnTo>
                  <a:pt x="959520" y="684073"/>
                </a:lnTo>
                <a:lnTo>
                  <a:pt x="959520" y="180023"/>
                </a:lnTo>
                <a:cubicBezTo>
                  <a:pt x="959520" y="80599"/>
                  <a:pt x="1040119" y="0"/>
                  <a:pt x="1139543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Heart 3">
            <a:extLst>
              <a:ext uri="{FF2B5EF4-FFF2-40B4-BE49-F238E27FC236}">
                <a16:creationId xmlns:a16="http://schemas.microsoft.com/office/drawing/2014/main" id="{32987128-419D-442D-8650-0B73A016B046}"/>
              </a:ext>
            </a:extLst>
          </p:cNvPr>
          <p:cNvSpPr>
            <a:spLocks noChangeAspect="1"/>
          </p:cNvSpPr>
          <p:nvPr/>
        </p:nvSpPr>
        <p:spPr>
          <a:xfrm>
            <a:off x="8629747" y="702729"/>
            <a:ext cx="226709" cy="205168"/>
          </a:xfrm>
          <a:custGeom>
            <a:avLst/>
            <a:gdLst/>
            <a:ahLst/>
            <a:cxnLst/>
            <a:rect l="l" t="t" r="r" b="b"/>
            <a:pathLst>
              <a:path w="3971393" h="3594045">
                <a:moveTo>
                  <a:pt x="2284446" y="942229"/>
                </a:moveTo>
                <a:cubicBezTo>
                  <a:pt x="2231718" y="946666"/>
                  <a:pt x="2184212" y="981897"/>
                  <a:pt x="2166723" y="1035351"/>
                </a:cubicBezTo>
                <a:lnTo>
                  <a:pt x="1818705" y="2099054"/>
                </a:lnTo>
                <a:lnTo>
                  <a:pt x="1630896" y="1461099"/>
                </a:lnTo>
                <a:cubicBezTo>
                  <a:pt x="1625536" y="1442893"/>
                  <a:pt x="1616698" y="1426659"/>
                  <a:pt x="1605222" y="1412988"/>
                </a:cubicBezTo>
                <a:cubicBezTo>
                  <a:pt x="1592838" y="1372092"/>
                  <a:pt x="1559535" y="1339590"/>
                  <a:pt x="1515200" y="1327710"/>
                </a:cubicBezTo>
                <a:cubicBezTo>
                  <a:pt x="1442764" y="1308302"/>
                  <a:pt x="1368310" y="1351289"/>
                  <a:pt x="1348901" y="1423723"/>
                </a:cubicBezTo>
                <a:lnTo>
                  <a:pt x="1175574" y="2070589"/>
                </a:lnTo>
                <a:lnTo>
                  <a:pt x="887391" y="2070589"/>
                </a:lnTo>
                <a:cubicBezTo>
                  <a:pt x="812401" y="2070589"/>
                  <a:pt x="751610" y="2131382"/>
                  <a:pt x="751610" y="2206372"/>
                </a:cubicBezTo>
                <a:cubicBezTo>
                  <a:pt x="751609" y="2281361"/>
                  <a:pt x="812402" y="2342153"/>
                  <a:pt x="887391" y="2342154"/>
                </a:cubicBezTo>
                <a:lnTo>
                  <a:pt x="1266160" y="2342154"/>
                </a:lnTo>
                <a:cubicBezTo>
                  <a:pt x="1309243" y="2342153"/>
                  <a:pt x="1347639" y="2322088"/>
                  <a:pt x="1370869" y="2289485"/>
                </a:cubicBezTo>
                <a:cubicBezTo>
                  <a:pt x="1392914" y="2274134"/>
                  <a:pt x="1408463" y="2250677"/>
                  <a:pt x="1415910" y="2222885"/>
                </a:cubicBezTo>
                <a:lnTo>
                  <a:pt x="1490320" y="1945186"/>
                </a:lnTo>
                <a:lnTo>
                  <a:pt x="1661817" y="2527729"/>
                </a:lnTo>
                <a:cubicBezTo>
                  <a:pt x="1680716" y="2591927"/>
                  <a:pt x="1742866" y="2631605"/>
                  <a:pt x="1806849" y="2621696"/>
                </a:cubicBezTo>
                <a:cubicBezTo>
                  <a:pt x="1873057" y="2637495"/>
                  <a:pt x="1940784" y="2599243"/>
                  <a:pt x="1962449" y="2533025"/>
                </a:cubicBezTo>
                <a:lnTo>
                  <a:pt x="2291633" y="1526890"/>
                </a:lnTo>
                <a:lnTo>
                  <a:pt x="2478124" y="2222886"/>
                </a:lnTo>
                <a:cubicBezTo>
                  <a:pt x="2491725" y="2273643"/>
                  <a:pt x="2532355" y="2309941"/>
                  <a:pt x="2580723" y="2318869"/>
                </a:cubicBezTo>
                <a:cubicBezTo>
                  <a:pt x="2600453" y="2334375"/>
                  <a:pt x="2625460" y="2342152"/>
                  <a:pt x="2652283" y="2342153"/>
                </a:cubicBezTo>
                <a:lnTo>
                  <a:pt x="3058108" y="2342153"/>
                </a:lnTo>
                <a:cubicBezTo>
                  <a:pt x="3133099" y="2342153"/>
                  <a:pt x="3193891" y="2281360"/>
                  <a:pt x="3193891" y="2206371"/>
                </a:cubicBezTo>
                <a:cubicBezTo>
                  <a:pt x="3193890" y="2131381"/>
                  <a:pt x="3133099" y="2070589"/>
                  <a:pt x="3058108" y="2070588"/>
                </a:cubicBezTo>
                <a:lnTo>
                  <a:pt x="2718460" y="2070589"/>
                </a:lnTo>
                <a:lnTo>
                  <a:pt x="2455970" y="1090961"/>
                </a:lnTo>
                <a:cubicBezTo>
                  <a:pt x="2449895" y="1068289"/>
                  <a:pt x="2438427" y="1048501"/>
                  <a:pt x="2421928" y="1033927"/>
                </a:cubicBezTo>
                <a:cubicBezTo>
                  <a:pt x="2410672" y="994460"/>
                  <a:pt x="2379946" y="962248"/>
                  <a:pt x="2337996" y="948523"/>
                </a:cubicBezTo>
                <a:cubicBezTo>
                  <a:pt x="2320178" y="942693"/>
                  <a:pt x="2302022" y="940751"/>
                  <a:pt x="2284446" y="942229"/>
                </a:cubicBezTo>
                <a:close/>
                <a:moveTo>
                  <a:pt x="941190" y="119"/>
                </a:moveTo>
                <a:cubicBezTo>
                  <a:pt x="1335246" y="6449"/>
                  <a:pt x="1754682" y="267656"/>
                  <a:pt x="1985697" y="864700"/>
                </a:cubicBezTo>
                <a:cubicBezTo>
                  <a:pt x="2807082" y="-1258124"/>
                  <a:pt x="6010484" y="864700"/>
                  <a:pt x="1985697" y="3594045"/>
                </a:cubicBezTo>
                <a:cubicBezTo>
                  <a:pt x="-907119" y="1632328"/>
                  <a:pt x="-65842" y="-16059"/>
                  <a:pt x="941190" y="119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Round Same Side Corner Rectangle 5">
            <a:extLst>
              <a:ext uri="{FF2B5EF4-FFF2-40B4-BE49-F238E27FC236}">
                <a16:creationId xmlns:a16="http://schemas.microsoft.com/office/drawing/2014/main" id="{CD6ECC31-4A48-4D35-93E8-7FC0AF12E0AC}"/>
              </a:ext>
            </a:extLst>
          </p:cNvPr>
          <p:cNvSpPr/>
          <p:nvPr/>
        </p:nvSpPr>
        <p:spPr>
          <a:xfrm>
            <a:off x="8047988" y="271942"/>
            <a:ext cx="264288" cy="185540"/>
          </a:xfrm>
          <a:custGeom>
            <a:avLst/>
            <a:gdLst/>
            <a:ahLst/>
            <a:cxnLst/>
            <a:rect l="l" t="t" r="r" b="b"/>
            <a:pathLst>
              <a:path w="3934890" h="3325069">
                <a:moveTo>
                  <a:pt x="3256955" y="2654903"/>
                </a:moveTo>
                <a:cubicBezTo>
                  <a:pt x="3442016" y="2654903"/>
                  <a:pt x="3592038" y="2804925"/>
                  <a:pt x="3592038" y="2989986"/>
                </a:cubicBezTo>
                <a:cubicBezTo>
                  <a:pt x="3592038" y="3175047"/>
                  <a:pt x="3442016" y="3325069"/>
                  <a:pt x="3256955" y="3325069"/>
                </a:cubicBezTo>
                <a:cubicBezTo>
                  <a:pt x="3071894" y="3325069"/>
                  <a:pt x="2921872" y="3175047"/>
                  <a:pt x="2921872" y="2989986"/>
                </a:cubicBezTo>
                <a:cubicBezTo>
                  <a:pt x="2921872" y="2804925"/>
                  <a:pt x="3071894" y="2654903"/>
                  <a:pt x="3256955" y="2654903"/>
                </a:cubicBezTo>
                <a:close/>
                <a:moveTo>
                  <a:pt x="1163958" y="2654903"/>
                </a:moveTo>
                <a:cubicBezTo>
                  <a:pt x="1349019" y="2654903"/>
                  <a:pt x="1499041" y="2804925"/>
                  <a:pt x="1499041" y="2989986"/>
                </a:cubicBezTo>
                <a:cubicBezTo>
                  <a:pt x="1499041" y="3175047"/>
                  <a:pt x="1349019" y="3325069"/>
                  <a:pt x="1163958" y="3325069"/>
                </a:cubicBezTo>
                <a:cubicBezTo>
                  <a:pt x="978897" y="3325069"/>
                  <a:pt x="828875" y="3175047"/>
                  <a:pt x="828875" y="2989986"/>
                </a:cubicBezTo>
                <a:cubicBezTo>
                  <a:pt x="828875" y="2804925"/>
                  <a:pt x="978897" y="2654903"/>
                  <a:pt x="1163958" y="2654903"/>
                </a:cubicBezTo>
                <a:close/>
                <a:moveTo>
                  <a:pt x="76162" y="2262658"/>
                </a:moveTo>
                <a:lnTo>
                  <a:pt x="3934890" y="2262658"/>
                </a:lnTo>
                <a:lnTo>
                  <a:pt x="3934890" y="2865907"/>
                </a:lnTo>
                <a:lnTo>
                  <a:pt x="3688794" y="2865907"/>
                </a:lnTo>
                <a:cubicBezTo>
                  <a:pt x="3630311" y="2683593"/>
                  <a:pt x="3458928" y="2552630"/>
                  <a:pt x="3256956" y="2552630"/>
                </a:cubicBezTo>
                <a:cubicBezTo>
                  <a:pt x="3054984" y="2552630"/>
                  <a:pt x="2883601" y="2683593"/>
                  <a:pt x="2825119" y="2865907"/>
                </a:cubicBezTo>
                <a:lnTo>
                  <a:pt x="1595797" y="2865907"/>
                </a:lnTo>
                <a:cubicBezTo>
                  <a:pt x="1537314" y="2683593"/>
                  <a:pt x="1365931" y="2552630"/>
                  <a:pt x="1163959" y="2552630"/>
                </a:cubicBezTo>
                <a:cubicBezTo>
                  <a:pt x="952624" y="2552630"/>
                  <a:pt x="774779" y="2696018"/>
                  <a:pt x="724237" y="2891307"/>
                </a:cubicBezTo>
                <a:lnTo>
                  <a:pt x="398213" y="2891307"/>
                </a:lnTo>
                <a:cubicBezTo>
                  <a:pt x="178286" y="2891307"/>
                  <a:pt x="0" y="2713021"/>
                  <a:pt x="0" y="2493094"/>
                </a:cubicBezTo>
                <a:lnTo>
                  <a:pt x="0" y="2267371"/>
                </a:lnTo>
                <a:lnTo>
                  <a:pt x="76162" y="2267371"/>
                </a:lnTo>
                <a:close/>
                <a:moveTo>
                  <a:pt x="940438" y="986308"/>
                </a:moveTo>
                <a:cubicBezTo>
                  <a:pt x="831368" y="986308"/>
                  <a:pt x="742949" y="1041027"/>
                  <a:pt x="742949" y="1108525"/>
                </a:cubicBezTo>
                <a:lnTo>
                  <a:pt x="742949" y="1420858"/>
                </a:lnTo>
                <a:lnTo>
                  <a:pt x="1337996" y="1420858"/>
                </a:lnTo>
                <a:lnTo>
                  <a:pt x="1337996" y="986308"/>
                </a:lnTo>
                <a:close/>
                <a:moveTo>
                  <a:pt x="2566126" y="947333"/>
                </a:moveTo>
                <a:cubicBezTo>
                  <a:pt x="2490968" y="947333"/>
                  <a:pt x="2430039" y="1008262"/>
                  <a:pt x="2430039" y="1083421"/>
                </a:cubicBezTo>
                <a:lnTo>
                  <a:pt x="2430039" y="1283715"/>
                </a:lnTo>
                <a:lnTo>
                  <a:pt x="2240561" y="1283715"/>
                </a:lnTo>
                <a:cubicBezTo>
                  <a:pt x="2165402" y="1283715"/>
                  <a:pt x="2104473" y="1344644"/>
                  <a:pt x="2104473" y="1419803"/>
                </a:cubicBezTo>
                <a:lnTo>
                  <a:pt x="2104473" y="1443548"/>
                </a:lnTo>
                <a:cubicBezTo>
                  <a:pt x="2104473" y="1518707"/>
                  <a:pt x="2165402" y="1579635"/>
                  <a:pt x="2240561" y="1579635"/>
                </a:cubicBezTo>
                <a:lnTo>
                  <a:pt x="2430039" y="1579635"/>
                </a:lnTo>
                <a:lnTo>
                  <a:pt x="2430039" y="1758296"/>
                </a:lnTo>
                <a:cubicBezTo>
                  <a:pt x="2430039" y="1833454"/>
                  <a:pt x="2490968" y="1894383"/>
                  <a:pt x="2566126" y="1894383"/>
                </a:cubicBezTo>
                <a:lnTo>
                  <a:pt x="2589871" y="1894383"/>
                </a:lnTo>
                <a:cubicBezTo>
                  <a:pt x="2665030" y="1894383"/>
                  <a:pt x="2725959" y="1833454"/>
                  <a:pt x="2725959" y="1758296"/>
                </a:cubicBezTo>
                <a:lnTo>
                  <a:pt x="2725959" y="1579635"/>
                </a:lnTo>
                <a:lnTo>
                  <a:pt x="2915437" y="1579635"/>
                </a:lnTo>
                <a:cubicBezTo>
                  <a:pt x="2990595" y="1579635"/>
                  <a:pt x="3051524" y="1518707"/>
                  <a:pt x="3051524" y="1443548"/>
                </a:cubicBezTo>
                <a:lnTo>
                  <a:pt x="3051524" y="1419803"/>
                </a:lnTo>
                <a:cubicBezTo>
                  <a:pt x="3051524" y="1344644"/>
                  <a:pt x="2990595" y="1283715"/>
                  <a:pt x="2915437" y="1283715"/>
                </a:cubicBezTo>
                <a:lnTo>
                  <a:pt x="2725959" y="1283715"/>
                </a:lnTo>
                <a:lnTo>
                  <a:pt x="2725959" y="1083421"/>
                </a:lnTo>
                <a:cubicBezTo>
                  <a:pt x="2725959" y="1008262"/>
                  <a:pt x="2665030" y="947333"/>
                  <a:pt x="2589871" y="947333"/>
                </a:cubicBezTo>
                <a:close/>
                <a:moveTo>
                  <a:pt x="2175584" y="448446"/>
                </a:moveTo>
                <a:lnTo>
                  <a:pt x="2342436" y="448446"/>
                </a:lnTo>
                <a:cubicBezTo>
                  <a:pt x="2365949" y="448446"/>
                  <a:pt x="2385010" y="467507"/>
                  <a:pt x="2385010" y="491020"/>
                </a:cubicBezTo>
                <a:lnTo>
                  <a:pt x="2385010" y="513872"/>
                </a:lnTo>
                <a:cubicBezTo>
                  <a:pt x="2385010" y="537385"/>
                  <a:pt x="2365949" y="556446"/>
                  <a:pt x="2342436" y="556446"/>
                </a:cubicBezTo>
                <a:lnTo>
                  <a:pt x="2175584" y="556446"/>
                </a:lnTo>
                <a:cubicBezTo>
                  <a:pt x="2152071" y="556446"/>
                  <a:pt x="2133010" y="537385"/>
                  <a:pt x="2133010" y="513872"/>
                </a:cubicBezTo>
                <a:lnTo>
                  <a:pt x="2133010" y="491020"/>
                </a:lnTo>
                <a:cubicBezTo>
                  <a:pt x="2133010" y="467507"/>
                  <a:pt x="2152071" y="448446"/>
                  <a:pt x="2175584" y="448446"/>
                </a:cubicBezTo>
                <a:close/>
                <a:moveTo>
                  <a:pt x="1313354" y="439278"/>
                </a:moveTo>
                <a:lnTo>
                  <a:pt x="1480043" y="446666"/>
                </a:lnTo>
                <a:cubicBezTo>
                  <a:pt x="1503533" y="447707"/>
                  <a:pt x="1521731" y="467594"/>
                  <a:pt x="1520690" y="491084"/>
                </a:cubicBezTo>
                <a:lnTo>
                  <a:pt x="1519678" y="513913"/>
                </a:lnTo>
                <a:cubicBezTo>
                  <a:pt x="1518636" y="537403"/>
                  <a:pt x="1498750" y="555601"/>
                  <a:pt x="1475260" y="554560"/>
                </a:cubicBezTo>
                <a:lnTo>
                  <a:pt x="1308572" y="547172"/>
                </a:lnTo>
                <a:cubicBezTo>
                  <a:pt x="1285082" y="546130"/>
                  <a:pt x="1266884" y="526244"/>
                  <a:pt x="1267925" y="502754"/>
                </a:cubicBezTo>
                <a:lnTo>
                  <a:pt x="1268937" y="479925"/>
                </a:lnTo>
                <a:cubicBezTo>
                  <a:pt x="1269978" y="456435"/>
                  <a:pt x="1289864" y="438236"/>
                  <a:pt x="1313354" y="439278"/>
                </a:cubicBezTo>
                <a:close/>
                <a:moveTo>
                  <a:pt x="1782480" y="391192"/>
                </a:moveTo>
                <a:lnTo>
                  <a:pt x="1854488" y="391192"/>
                </a:lnTo>
                <a:cubicBezTo>
                  <a:pt x="1947917" y="391192"/>
                  <a:pt x="2023656" y="466931"/>
                  <a:pt x="2023656" y="560360"/>
                </a:cubicBezTo>
                <a:lnTo>
                  <a:pt x="2023656" y="721195"/>
                </a:lnTo>
                <a:lnTo>
                  <a:pt x="3934890" y="721195"/>
                </a:lnTo>
                <a:lnTo>
                  <a:pt x="3934890" y="2109731"/>
                </a:lnTo>
                <a:lnTo>
                  <a:pt x="14197" y="2109731"/>
                </a:lnTo>
                <a:lnTo>
                  <a:pt x="14197" y="2114574"/>
                </a:lnTo>
                <a:lnTo>
                  <a:pt x="0" y="2114574"/>
                </a:lnTo>
                <a:lnTo>
                  <a:pt x="0" y="1828455"/>
                </a:lnTo>
                <a:cubicBezTo>
                  <a:pt x="0" y="1608528"/>
                  <a:pt x="178286" y="1430242"/>
                  <a:pt x="398213" y="1430242"/>
                </a:cubicBezTo>
                <a:lnTo>
                  <a:pt x="519518" y="1430242"/>
                </a:lnTo>
                <a:lnTo>
                  <a:pt x="519518" y="977203"/>
                </a:lnTo>
                <a:cubicBezTo>
                  <a:pt x="519518" y="876538"/>
                  <a:pt x="601123" y="794933"/>
                  <a:pt x="701788" y="794933"/>
                </a:cubicBezTo>
                <a:lnTo>
                  <a:pt x="1349377" y="794933"/>
                </a:lnTo>
                <a:lnTo>
                  <a:pt x="1349377" y="721195"/>
                </a:lnTo>
                <a:lnTo>
                  <a:pt x="1613312" y="721195"/>
                </a:lnTo>
                <a:lnTo>
                  <a:pt x="1613312" y="560360"/>
                </a:lnTo>
                <a:cubicBezTo>
                  <a:pt x="1613312" y="466931"/>
                  <a:pt x="1689051" y="391192"/>
                  <a:pt x="1782480" y="391192"/>
                </a:cubicBezTo>
                <a:close/>
                <a:moveTo>
                  <a:pt x="2217013" y="121841"/>
                </a:moveTo>
                <a:cubicBezTo>
                  <a:pt x="2228118" y="123263"/>
                  <a:pt x="2238680" y="128922"/>
                  <a:pt x="2246068" y="138480"/>
                </a:cubicBezTo>
                <a:lnTo>
                  <a:pt x="2260428" y="157060"/>
                </a:lnTo>
                <a:cubicBezTo>
                  <a:pt x="2275203" y="176176"/>
                  <a:pt x="2271684" y="203650"/>
                  <a:pt x="2252568" y="218425"/>
                </a:cubicBezTo>
                <a:lnTo>
                  <a:pt x="2122407" y="319028"/>
                </a:lnTo>
                <a:cubicBezTo>
                  <a:pt x="2103291" y="333803"/>
                  <a:pt x="2075817" y="330283"/>
                  <a:pt x="2061042" y="311168"/>
                </a:cubicBezTo>
                <a:lnTo>
                  <a:pt x="2046682" y="292588"/>
                </a:lnTo>
                <a:cubicBezTo>
                  <a:pt x="2031907" y="273472"/>
                  <a:pt x="2035426" y="245997"/>
                  <a:pt x="2054542" y="231223"/>
                </a:cubicBezTo>
                <a:lnTo>
                  <a:pt x="2184703" y="130620"/>
                </a:lnTo>
                <a:cubicBezTo>
                  <a:pt x="2194261" y="123232"/>
                  <a:pt x="2205908" y="120418"/>
                  <a:pt x="2217013" y="121841"/>
                </a:cubicBezTo>
                <a:close/>
                <a:moveTo>
                  <a:pt x="1478016" y="112448"/>
                </a:moveTo>
                <a:cubicBezTo>
                  <a:pt x="1488894" y="113071"/>
                  <a:pt x="1499534" y="117844"/>
                  <a:pt x="1507358" y="126619"/>
                </a:cubicBezTo>
                <a:lnTo>
                  <a:pt x="1618401" y="251155"/>
                </a:lnTo>
                <a:cubicBezTo>
                  <a:pt x="1634050" y="268704"/>
                  <a:pt x="1632508" y="295617"/>
                  <a:pt x="1614958" y="311265"/>
                </a:cubicBezTo>
                <a:lnTo>
                  <a:pt x="1597902" y="326473"/>
                </a:lnTo>
                <a:cubicBezTo>
                  <a:pt x="1580352" y="342122"/>
                  <a:pt x="1553440" y="340580"/>
                  <a:pt x="1537792" y="323030"/>
                </a:cubicBezTo>
                <a:lnTo>
                  <a:pt x="1426749" y="198495"/>
                </a:lnTo>
                <a:cubicBezTo>
                  <a:pt x="1411101" y="180945"/>
                  <a:pt x="1412642" y="154033"/>
                  <a:pt x="1430192" y="138385"/>
                </a:cubicBezTo>
                <a:lnTo>
                  <a:pt x="1447248" y="123176"/>
                </a:lnTo>
                <a:cubicBezTo>
                  <a:pt x="1456023" y="115352"/>
                  <a:pt x="1467139" y="111825"/>
                  <a:pt x="1478016" y="112448"/>
                </a:cubicBezTo>
                <a:close/>
                <a:moveTo>
                  <a:pt x="1837237" y="58"/>
                </a:moveTo>
                <a:lnTo>
                  <a:pt x="1861379" y="1283"/>
                </a:lnTo>
                <a:cubicBezTo>
                  <a:pt x="1886217" y="2543"/>
                  <a:pt x="1905332" y="23700"/>
                  <a:pt x="1904072" y="48538"/>
                </a:cubicBezTo>
                <a:lnTo>
                  <a:pt x="1895868" y="210266"/>
                </a:lnTo>
                <a:cubicBezTo>
                  <a:pt x="1894608" y="235105"/>
                  <a:pt x="1873451" y="254219"/>
                  <a:pt x="1848613" y="252959"/>
                </a:cubicBezTo>
                <a:lnTo>
                  <a:pt x="1824471" y="251735"/>
                </a:lnTo>
                <a:cubicBezTo>
                  <a:pt x="1799633" y="250475"/>
                  <a:pt x="1780518" y="229317"/>
                  <a:pt x="1781778" y="204479"/>
                </a:cubicBezTo>
                <a:lnTo>
                  <a:pt x="1789981" y="42751"/>
                </a:lnTo>
                <a:cubicBezTo>
                  <a:pt x="1791241" y="17913"/>
                  <a:pt x="1812399" y="-1201"/>
                  <a:pt x="1837237" y="58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69" name="Parallelogram 8">
            <a:extLst>
              <a:ext uri="{FF2B5EF4-FFF2-40B4-BE49-F238E27FC236}">
                <a16:creationId xmlns:a16="http://schemas.microsoft.com/office/drawing/2014/main" id="{BB6A5491-F2E6-464E-B45C-AE2256767382}"/>
              </a:ext>
            </a:extLst>
          </p:cNvPr>
          <p:cNvSpPr/>
          <p:nvPr/>
        </p:nvSpPr>
        <p:spPr>
          <a:xfrm>
            <a:off x="4813812" y="1707613"/>
            <a:ext cx="285989" cy="174446"/>
          </a:xfrm>
          <a:custGeom>
            <a:avLst/>
            <a:gdLst/>
            <a:ahLst/>
            <a:cxnLst/>
            <a:rect l="l" t="t" r="r" b="b"/>
            <a:pathLst>
              <a:path w="3990895" h="3087182">
                <a:moveTo>
                  <a:pt x="1740403" y="2573711"/>
                </a:moveTo>
                <a:cubicBezTo>
                  <a:pt x="1526257" y="2580937"/>
                  <a:pt x="1290256" y="2583516"/>
                  <a:pt x="1065139" y="2579843"/>
                </a:cubicBezTo>
                <a:lnTo>
                  <a:pt x="1065139" y="2871158"/>
                </a:lnTo>
                <a:lnTo>
                  <a:pt x="1740403" y="2871158"/>
                </a:lnTo>
                <a:close/>
                <a:moveTo>
                  <a:pt x="3583963" y="1148535"/>
                </a:moveTo>
                <a:cubicBezTo>
                  <a:pt x="3442121" y="1148535"/>
                  <a:pt x="3324432" y="1262284"/>
                  <a:pt x="3303071" y="1411513"/>
                </a:cubicBezTo>
                <a:lnTo>
                  <a:pt x="3604802" y="1436594"/>
                </a:lnTo>
                <a:cubicBezTo>
                  <a:pt x="3607651" y="1483680"/>
                  <a:pt x="3627953" y="1483631"/>
                  <a:pt x="3630802" y="1530717"/>
                </a:cubicBezTo>
                <a:lnTo>
                  <a:pt x="3339635" y="1623071"/>
                </a:lnTo>
                <a:cubicBezTo>
                  <a:pt x="3388511" y="1715368"/>
                  <a:pt x="3479714" y="1776813"/>
                  <a:pt x="3583963" y="1776813"/>
                </a:cubicBezTo>
                <a:cubicBezTo>
                  <a:pt x="3741685" y="1776813"/>
                  <a:pt x="3869544" y="1636168"/>
                  <a:pt x="3869544" y="1462674"/>
                </a:cubicBezTo>
                <a:cubicBezTo>
                  <a:pt x="3869544" y="1289180"/>
                  <a:pt x="3741685" y="1148535"/>
                  <a:pt x="3583963" y="1148535"/>
                </a:cubicBezTo>
                <a:close/>
                <a:moveTo>
                  <a:pt x="1942038" y="765538"/>
                </a:moveTo>
                <a:cubicBezTo>
                  <a:pt x="1858825" y="765538"/>
                  <a:pt x="1791368" y="832995"/>
                  <a:pt x="1791368" y="916208"/>
                </a:cubicBezTo>
                <a:lnTo>
                  <a:pt x="1791368" y="1175206"/>
                </a:lnTo>
                <a:lnTo>
                  <a:pt x="1596655" y="1175206"/>
                </a:lnTo>
                <a:cubicBezTo>
                  <a:pt x="1505121" y="1175206"/>
                  <a:pt x="1430918" y="1249409"/>
                  <a:pt x="1430918" y="1340943"/>
                </a:cubicBezTo>
                <a:lnTo>
                  <a:pt x="1430918" y="1369861"/>
                </a:lnTo>
                <a:cubicBezTo>
                  <a:pt x="1430918" y="1461395"/>
                  <a:pt x="1505121" y="1535598"/>
                  <a:pt x="1596655" y="1535598"/>
                </a:cubicBezTo>
                <a:lnTo>
                  <a:pt x="1791368" y="1535598"/>
                </a:lnTo>
                <a:lnTo>
                  <a:pt x="1791368" y="1768249"/>
                </a:lnTo>
                <a:cubicBezTo>
                  <a:pt x="1791368" y="1851462"/>
                  <a:pt x="1858825" y="1918919"/>
                  <a:pt x="1942038" y="1918919"/>
                </a:cubicBezTo>
                <a:lnTo>
                  <a:pt x="1968327" y="1918919"/>
                </a:lnTo>
                <a:cubicBezTo>
                  <a:pt x="2051540" y="1918919"/>
                  <a:pt x="2118997" y="1851462"/>
                  <a:pt x="2118997" y="1768249"/>
                </a:cubicBezTo>
                <a:lnTo>
                  <a:pt x="2118997" y="1535598"/>
                </a:lnTo>
                <a:lnTo>
                  <a:pt x="2313709" y="1535598"/>
                </a:lnTo>
                <a:cubicBezTo>
                  <a:pt x="2377432" y="1535598"/>
                  <a:pt x="2432756" y="1499636"/>
                  <a:pt x="2458635" y="1445923"/>
                </a:cubicBezTo>
                <a:lnTo>
                  <a:pt x="2460889" y="1424521"/>
                </a:lnTo>
                <a:lnTo>
                  <a:pt x="2465213" y="1420689"/>
                </a:lnTo>
                <a:lnTo>
                  <a:pt x="2471533" y="1306607"/>
                </a:lnTo>
                <a:cubicBezTo>
                  <a:pt x="2459663" y="1231205"/>
                  <a:pt x="2393226" y="1175206"/>
                  <a:pt x="2313709" y="1175206"/>
                </a:cubicBezTo>
                <a:lnTo>
                  <a:pt x="2118997" y="1175206"/>
                </a:lnTo>
                <a:lnTo>
                  <a:pt x="2118997" y="916208"/>
                </a:lnTo>
                <a:cubicBezTo>
                  <a:pt x="2118997" y="832995"/>
                  <a:pt x="2051540" y="765538"/>
                  <a:pt x="1968327" y="765538"/>
                </a:cubicBezTo>
                <a:close/>
                <a:moveTo>
                  <a:pt x="1226605" y="630723"/>
                </a:moveTo>
                <a:cubicBezTo>
                  <a:pt x="838390" y="598973"/>
                  <a:pt x="590161" y="1384786"/>
                  <a:pt x="585832" y="1535598"/>
                </a:cubicBezTo>
                <a:lnTo>
                  <a:pt x="1226028" y="1522898"/>
                </a:lnTo>
                <a:cubicBezTo>
                  <a:pt x="1226221" y="1225506"/>
                  <a:pt x="1226412" y="928115"/>
                  <a:pt x="1226605" y="630723"/>
                </a:cubicBezTo>
                <a:close/>
                <a:moveTo>
                  <a:pt x="1740403" y="0"/>
                </a:moveTo>
                <a:lnTo>
                  <a:pt x="1871327" y="0"/>
                </a:lnTo>
                <a:lnTo>
                  <a:pt x="1871327" y="90089"/>
                </a:lnTo>
                <a:lnTo>
                  <a:pt x="3425865" y="90089"/>
                </a:lnTo>
                <a:lnTo>
                  <a:pt x="3425865" y="270089"/>
                </a:lnTo>
                <a:lnTo>
                  <a:pt x="1871327" y="270089"/>
                </a:lnTo>
                <a:lnTo>
                  <a:pt x="1871327" y="427547"/>
                </a:lnTo>
                <a:cubicBezTo>
                  <a:pt x="2156809" y="438659"/>
                  <a:pt x="2415168" y="481953"/>
                  <a:pt x="2487431" y="551123"/>
                </a:cubicBezTo>
                <a:cubicBezTo>
                  <a:pt x="2638328" y="637553"/>
                  <a:pt x="2742817" y="987481"/>
                  <a:pt x="2780551" y="1368079"/>
                </a:cubicBezTo>
                <a:lnTo>
                  <a:pt x="3165273" y="1400059"/>
                </a:lnTo>
                <a:cubicBezTo>
                  <a:pt x="3190861" y="1176596"/>
                  <a:pt x="3364791" y="1004519"/>
                  <a:pt x="3575259" y="1004519"/>
                </a:cubicBezTo>
                <a:cubicBezTo>
                  <a:pt x="3804809" y="1004519"/>
                  <a:pt x="3990895" y="1209214"/>
                  <a:pt x="3990895" y="1461719"/>
                </a:cubicBezTo>
                <a:cubicBezTo>
                  <a:pt x="3990895" y="1714224"/>
                  <a:pt x="3804809" y="1918919"/>
                  <a:pt x="3575259" y="1918919"/>
                </a:cubicBezTo>
                <a:cubicBezTo>
                  <a:pt x="3412624" y="1918919"/>
                  <a:pt x="3271807" y="1816170"/>
                  <a:pt x="3205139" y="1665732"/>
                </a:cubicBezTo>
                <a:lnTo>
                  <a:pt x="2796520" y="1795340"/>
                </a:lnTo>
                <a:cubicBezTo>
                  <a:pt x="2783205" y="2186453"/>
                  <a:pt x="2688635" y="2514652"/>
                  <a:pt x="2490527" y="2506536"/>
                </a:cubicBezTo>
                <a:cubicBezTo>
                  <a:pt x="2438297" y="2531587"/>
                  <a:pt x="2205857" y="2554006"/>
                  <a:pt x="1904505" y="2567479"/>
                </a:cubicBezTo>
                <a:lnTo>
                  <a:pt x="1904505" y="2871158"/>
                </a:lnTo>
                <a:lnTo>
                  <a:pt x="2689643" y="2871158"/>
                </a:lnTo>
                <a:cubicBezTo>
                  <a:pt x="2749296" y="2871158"/>
                  <a:pt x="2797655" y="2919517"/>
                  <a:pt x="2797655" y="2979170"/>
                </a:cubicBezTo>
                <a:cubicBezTo>
                  <a:pt x="2797655" y="3038823"/>
                  <a:pt x="2749296" y="3087182"/>
                  <a:pt x="2689643" y="3087182"/>
                </a:cubicBezTo>
                <a:lnTo>
                  <a:pt x="457395" y="3087182"/>
                </a:lnTo>
                <a:lnTo>
                  <a:pt x="430555" y="3081994"/>
                </a:lnTo>
                <a:lnTo>
                  <a:pt x="427761" y="3087182"/>
                </a:lnTo>
                <a:lnTo>
                  <a:pt x="366119" y="3053981"/>
                </a:lnTo>
                <a:cubicBezTo>
                  <a:pt x="365594" y="3054050"/>
                  <a:pt x="365174" y="3053869"/>
                  <a:pt x="364754" y="3053685"/>
                </a:cubicBezTo>
                <a:lnTo>
                  <a:pt x="64754" y="2922467"/>
                </a:lnTo>
                <a:cubicBezTo>
                  <a:pt x="10101" y="2898562"/>
                  <a:pt x="-14826" y="2834876"/>
                  <a:pt x="9079" y="2780223"/>
                </a:cubicBezTo>
                <a:cubicBezTo>
                  <a:pt x="27008" y="2739232"/>
                  <a:pt x="67313" y="2714963"/>
                  <a:pt x="109402" y="2715476"/>
                </a:cubicBezTo>
                <a:cubicBezTo>
                  <a:pt x="123432" y="2715647"/>
                  <a:pt x="137660" y="2718571"/>
                  <a:pt x="151323" y="2724547"/>
                </a:cubicBezTo>
                <a:lnTo>
                  <a:pt x="439379" y="2850541"/>
                </a:lnTo>
                <a:lnTo>
                  <a:pt x="493513" y="2871158"/>
                </a:lnTo>
                <a:lnTo>
                  <a:pt x="921139" y="2871158"/>
                </a:lnTo>
                <a:lnTo>
                  <a:pt x="921139" y="2576699"/>
                </a:lnTo>
                <a:lnTo>
                  <a:pt x="936415" y="2576699"/>
                </a:lnTo>
                <a:cubicBezTo>
                  <a:pt x="497926" y="2565212"/>
                  <a:pt x="127915" y="2527380"/>
                  <a:pt x="86500" y="2449386"/>
                </a:cubicBezTo>
                <a:cubicBezTo>
                  <a:pt x="-44935" y="2322713"/>
                  <a:pt x="-80455" y="1751442"/>
                  <a:pt x="377076" y="1584573"/>
                </a:cubicBezTo>
                <a:cubicBezTo>
                  <a:pt x="427628" y="1274829"/>
                  <a:pt x="742960" y="651754"/>
                  <a:pt x="991911" y="524245"/>
                </a:cubicBezTo>
                <a:cubicBezTo>
                  <a:pt x="1112248" y="450334"/>
                  <a:pt x="1428043" y="418134"/>
                  <a:pt x="1740403" y="422848"/>
                </a:cubicBezTo>
                <a:lnTo>
                  <a:pt x="1740403" y="270089"/>
                </a:lnTo>
                <a:lnTo>
                  <a:pt x="185865" y="270089"/>
                </a:lnTo>
                <a:lnTo>
                  <a:pt x="185865" y="90089"/>
                </a:lnTo>
                <a:lnTo>
                  <a:pt x="1740403" y="90089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1" name="Oval 12287">
            <a:extLst>
              <a:ext uri="{FF2B5EF4-FFF2-40B4-BE49-F238E27FC236}">
                <a16:creationId xmlns:a16="http://schemas.microsoft.com/office/drawing/2014/main" id="{0001BD52-63D9-4E6B-8F2C-DD5966B4247C}"/>
              </a:ext>
            </a:extLst>
          </p:cNvPr>
          <p:cNvSpPr/>
          <p:nvPr/>
        </p:nvSpPr>
        <p:spPr>
          <a:xfrm>
            <a:off x="8606694" y="1657786"/>
            <a:ext cx="244026" cy="243131"/>
          </a:xfrm>
          <a:custGeom>
            <a:avLst/>
            <a:gdLst/>
            <a:ahLst/>
            <a:cxnLst/>
            <a:rect l="l" t="t" r="r" b="b"/>
            <a:pathLst>
              <a:path w="3960440" h="3945921">
                <a:moveTo>
                  <a:pt x="1598844" y="0"/>
                </a:moveTo>
                <a:cubicBezTo>
                  <a:pt x="1857342" y="0"/>
                  <a:pt x="2066896" y="209554"/>
                  <a:pt x="2066896" y="468052"/>
                </a:cubicBezTo>
                <a:cubicBezTo>
                  <a:pt x="2066896" y="646802"/>
                  <a:pt x="1966694" y="802149"/>
                  <a:pt x="1818364" y="879058"/>
                </a:cubicBezTo>
                <a:lnTo>
                  <a:pt x="1965948" y="1429850"/>
                </a:lnTo>
                <a:cubicBezTo>
                  <a:pt x="2234183" y="1439289"/>
                  <a:pt x="2449559" y="1654793"/>
                  <a:pt x="2458766" y="1923094"/>
                </a:cubicBezTo>
                <a:lnTo>
                  <a:pt x="3052787" y="2082261"/>
                </a:lnTo>
                <a:cubicBezTo>
                  <a:pt x="3115207" y="1899813"/>
                  <a:pt x="3288586" y="1769556"/>
                  <a:pt x="3492388" y="1769556"/>
                </a:cubicBezTo>
                <a:cubicBezTo>
                  <a:pt x="3750886" y="1769556"/>
                  <a:pt x="3960440" y="1979110"/>
                  <a:pt x="3960440" y="2237608"/>
                </a:cubicBezTo>
                <a:cubicBezTo>
                  <a:pt x="3960440" y="2496106"/>
                  <a:pt x="3750886" y="2705660"/>
                  <a:pt x="3492388" y="2705660"/>
                </a:cubicBezTo>
                <a:cubicBezTo>
                  <a:pt x="3255123" y="2705660"/>
                  <a:pt x="3059091" y="2529117"/>
                  <a:pt x="3030620" y="2299941"/>
                </a:cubicBezTo>
                <a:lnTo>
                  <a:pt x="2422827" y="2137084"/>
                </a:lnTo>
                <a:cubicBezTo>
                  <a:pt x="2374914" y="2257246"/>
                  <a:pt x="2282973" y="2354960"/>
                  <a:pt x="2166800" y="2410258"/>
                </a:cubicBezTo>
                <a:lnTo>
                  <a:pt x="2329067" y="3015847"/>
                </a:lnTo>
                <a:cubicBezTo>
                  <a:pt x="2559464" y="3043136"/>
                  <a:pt x="2737303" y="3239734"/>
                  <a:pt x="2737303" y="3477869"/>
                </a:cubicBezTo>
                <a:cubicBezTo>
                  <a:pt x="2737303" y="3736367"/>
                  <a:pt x="2527749" y="3945921"/>
                  <a:pt x="2269251" y="3945921"/>
                </a:cubicBezTo>
                <a:cubicBezTo>
                  <a:pt x="2010753" y="3945921"/>
                  <a:pt x="1801199" y="3736367"/>
                  <a:pt x="1801199" y="3477869"/>
                </a:cubicBezTo>
                <a:cubicBezTo>
                  <a:pt x="1801199" y="3274904"/>
                  <a:pt x="1930388" y="3102113"/>
                  <a:pt x="2111643" y="3038969"/>
                </a:cubicBezTo>
                <a:lnTo>
                  <a:pt x="1956503" y="2459980"/>
                </a:lnTo>
                <a:cubicBezTo>
                  <a:pt x="1952432" y="2460875"/>
                  <a:pt x="1948330" y="2460923"/>
                  <a:pt x="1944216" y="2460923"/>
                </a:cubicBezTo>
                <a:cubicBezTo>
                  <a:pt x="1742647" y="2460923"/>
                  <a:pt x="1568040" y="2345487"/>
                  <a:pt x="1484865" y="2176122"/>
                </a:cubicBezTo>
                <a:lnTo>
                  <a:pt x="930415" y="2324686"/>
                </a:lnTo>
                <a:cubicBezTo>
                  <a:pt x="904712" y="2556716"/>
                  <a:pt x="707355" y="2736304"/>
                  <a:pt x="468052" y="2736304"/>
                </a:cubicBezTo>
                <a:cubicBezTo>
                  <a:pt x="209554" y="2736304"/>
                  <a:pt x="0" y="2526750"/>
                  <a:pt x="0" y="2268252"/>
                </a:cubicBezTo>
                <a:cubicBezTo>
                  <a:pt x="0" y="2009754"/>
                  <a:pt x="209554" y="1800200"/>
                  <a:pt x="468052" y="1800200"/>
                </a:cubicBezTo>
                <a:cubicBezTo>
                  <a:pt x="669892" y="1800200"/>
                  <a:pt x="841893" y="1927961"/>
                  <a:pt x="906009" y="2107606"/>
                </a:cubicBezTo>
                <a:lnTo>
                  <a:pt x="1429897" y="1967231"/>
                </a:lnTo>
                <a:cubicBezTo>
                  <a:pt x="1427753" y="1959679"/>
                  <a:pt x="1427584" y="1952005"/>
                  <a:pt x="1427584" y="1944291"/>
                </a:cubicBezTo>
                <a:cubicBezTo>
                  <a:pt x="1427584" y="1727054"/>
                  <a:pt x="1561663" y="1541133"/>
                  <a:pt x="1751891" y="1465536"/>
                </a:cubicBezTo>
                <a:lnTo>
                  <a:pt x="1609736" y="935006"/>
                </a:lnTo>
                <a:cubicBezTo>
                  <a:pt x="1606130" y="936062"/>
                  <a:pt x="1602492" y="936104"/>
                  <a:pt x="1598844" y="936104"/>
                </a:cubicBezTo>
                <a:cubicBezTo>
                  <a:pt x="1340346" y="936104"/>
                  <a:pt x="1130792" y="726550"/>
                  <a:pt x="1130792" y="468052"/>
                </a:cubicBezTo>
                <a:cubicBezTo>
                  <a:pt x="1130792" y="209554"/>
                  <a:pt x="1340346" y="0"/>
                  <a:pt x="1598844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72" name="Freeform 18">
            <a:extLst>
              <a:ext uri="{FF2B5EF4-FFF2-40B4-BE49-F238E27FC236}">
                <a16:creationId xmlns:a16="http://schemas.microsoft.com/office/drawing/2014/main" id="{A2330421-9967-4C7B-835D-48908DAD7444}"/>
              </a:ext>
            </a:extLst>
          </p:cNvPr>
          <p:cNvSpPr>
            <a:spLocks/>
          </p:cNvSpPr>
          <p:nvPr/>
        </p:nvSpPr>
        <p:spPr bwMode="auto">
          <a:xfrm>
            <a:off x="6062302" y="1117747"/>
            <a:ext cx="240405" cy="274082"/>
          </a:xfrm>
          <a:custGeom>
            <a:avLst/>
            <a:gdLst>
              <a:gd name="T0" fmla="*/ 1764 w 2942"/>
              <a:gd name="T1" fmla="*/ 10 h 3247"/>
              <a:gd name="T2" fmla="*/ 2091 w 2942"/>
              <a:gd name="T3" fmla="*/ 74 h 3247"/>
              <a:gd name="T4" fmla="*/ 2365 w 2942"/>
              <a:gd name="T5" fmla="*/ 192 h 3247"/>
              <a:gd name="T6" fmla="*/ 2591 w 2942"/>
              <a:gd name="T7" fmla="*/ 361 h 3247"/>
              <a:gd name="T8" fmla="*/ 2765 w 2942"/>
              <a:gd name="T9" fmla="*/ 576 h 3247"/>
              <a:gd name="T10" fmla="*/ 2873 w 2942"/>
              <a:gd name="T11" fmla="*/ 798 h 3247"/>
              <a:gd name="T12" fmla="*/ 2933 w 2942"/>
              <a:gd name="T13" fmla="*/ 1060 h 3247"/>
              <a:gd name="T14" fmla="*/ 2936 w 2942"/>
              <a:gd name="T15" fmla="*/ 1345 h 3247"/>
              <a:gd name="T16" fmla="*/ 2873 w 2942"/>
              <a:gd name="T17" fmla="*/ 1607 h 3247"/>
              <a:gd name="T18" fmla="*/ 2753 w 2942"/>
              <a:gd name="T19" fmla="*/ 1812 h 3247"/>
              <a:gd name="T20" fmla="*/ 2611 w 2942"/>
              <a:gd name="T21" fmla="*/ 1998 h 3247"/>
              <a:gd name="T22" fmla="*/ 2509 w 2942"/>
              <a:gd name="T23" fmla="*/ 2167 h 3247"/>
              <a:gd name="T24" fmla="*/ 2471 w 2942"/>
              <a:gd name="T25" fmla="*/ 2323 h 3247"/>
              <a:gd name="T26" fmla="*/ 2485 w 2942"/>
              <a:gd name="T27" fmla="*/ 2452 h 3247"/>
              <a:gd name="T28" fmla="*/ 2522 w 2942"/>
              <a:gd name="T29" fmla="*/ 2603 h 3247"/>
              <a:gd name="T30" fmla="*/ 2562 w 2942"/>
              <a:gd name="T31" fmla="*/ 2729 h 3247"/>
              <a:gd name="T32" fmla="*/ 2604 w 2942"/>
              <a:gd name="T33" fmla="*/ 2845 h 3247"/>
              <a:gd name="T34" fmla="*/ 2654 w 2942"/>
              <a:gd name="T35" fmla="*/ 3007 h 3247"/>
              <a:gd name="T36" fmla="*/ 2336 w 2942"/>
              <a:gd name="T37" fmla="*/ 3154 h 3247"/>
              <a:gd name="T38" fmla="*/ 1874 w 2942"/>
              <a:gd name="T39" fmla="*/ 3240 h 3247"/>
              <a:gd name="T40" fmla="*/ 1449 w 2942"/>
              <a:gd name="T41" fmla="*/ 3232 h 3247"/>
              <a:gd name="T42" fmla="*/ 1300 w 2942"/>
              <a:gd name="T43" fmla="*/ 3138 h 3247"/>
              <a:gd name="T44" fmla="*/ 1274 w 2942"/>
              <a:gd name="T45" fmla="*/ 2990 h 3247"/>
              <a:gd name="T46" fmla="*/ 1240 w 2942"/>
              <a:gd name="T47" fmla="*/ 2832 h 3247"/>
              <a:gd name="T48" fmla="*/ 1194 w 2942"/>
              <a:gd name="T49" fmla="*/ 2703 h 3247"/>
              <a:gd name="T50" fmla="*/ 1134 w 2942"/>
              <a:gd name="T51" fmla="*/ 2647 h 3247"/>
              <a:gd name="T52" fmla="*/ 1051 w 2942"/>
              <a:gd name="T53" fmla="*/ 2649 h 3247"/>
              <a:gd name="T54" fmla="*/ 974 w 2942"/>
              <a:gd name="T55" fmla="*/ 2670 h 3247"/>
              <a:gd name="T56" fmla="*/ 864 w 2942"/>
              <a:gd name="T57" fmla="*/ 2703 h 3247"/>
              <a:gd name="T58" fmla="*/ 693 w 2942"/>
              <a:gd name="T59" fmla="*/ 2727 h 3247"/>
              <a:gd name="T60" fmla="*/ 525 w 2942"/>
              <a:gd name="T61" fmla="*/ 2716 h 3247"/>
              <a:gd name="T62" fmla="*/ 438 w 2942"/>
              <a:gd name="T63" fmla="*/ 2681 h 3247"/>
              <a:gd name="T64" fmla="*/ 367 w 2942"/>
              <a:gd name="T65" fmla="*/ 2618 h 3247"/>
              <a:gd name="T66" fmla="*/ 338 w 2942"/>
              <a:gd name="T67" fmla="*/ 2520 h 3247"/>
              <a:gd name="T68" fmla="*/ 354 w 2942"/>
              <a:gd name="T69" fmla="*/ 2421 h 3247"/>
              <a:gd name="T70" fmla="*/ 365 w 2942"/>
              <a:gd name="T71" fmla="*/ 2325 h 3247"/>
              <a:gd name="T72" fmla="*/ 331 w 2942"/>
              <a:gd name="T73" fmla="*/ 2265 h 3247"/>
              <a:gd name="T74" fmla="*/ 278 w 2942"/>
              <a:gd name="T75" fmla="*/ 2232 h 3247"/>
              <a:gd name="T76" fmla="*/ 249 w 2942"/>
              <a:gd name="T77" fmla="*/ 2180 h 3247"/>
              <a:gd name="T78" fmla="*/ 267 w 2942"/>
              <a:gd name="T79" fmla="*/ 2125 h 3247"/>
              <a:gd name="T80" fmla="*/ 224 w 2942"/>
              <a:gd name="T81" fmla="*/ 2069 h 3247"/>
              <a:gd name="T82" fmla="*/ 214 w 2942"/>
              <a:gd name="T83" fmla="*/ 2007 h 3247"/>
              <a:gd name="T84" fmla="*/ 245 w 2942"/>
              <a:gd name="T85" fmla="*/ 1941 h 3247"/>
              <a:gd name="T86" fmla="*/ 273 w 2942"/>
              <a:gd name="T87" fmla="*/ 1872 h 3247"/>
              <a:gd name="T88" fmla="*/ 194 w 2942"/>
              <a:gd name="T89" fmla="*/ 1827 h 3247"/>
              <a:gd name="T90" fmla="*/ 96 w 2942"/>
              <a:gd name="T91" fmla="*/ 1794 h 3247"/>
              <a:gd name="T92" fmla="*/ 18 w 2942"/>
              <a:gd name="T93" fmla="*/ 1747 h 3247"/>
              <a:gd name="T94" fmla="*/ 4 w 2942"/>
              <a:gd name="T95" fmla="*/ 1674 h 3247"/>
              <a:gd name="T96" fmla="*/ 44 w 2942"/>
              <a:gd name="T97" fmla="*/ 1616 h 3247"/>
              <a:gd name="T98" fmla="*/ 111 w 2942"/>
              <a:gd name="T99" fmla="*/ 1545 h 3247"/>
              <a:gd name="T100" fmla="*/ 229 w 2942"/>
              <a:gd name="T101" fmla="*/ 1421 h 3247"/>
              <a:gd name="T102" fmla="*/ 325 w 2942"/>
              <a:gd name="T103" fmla="*/ 1276 h 3247"/>
              <a:gd name="T104" fmla="*/ 345 w 2942"/>
              <a:gd name="T105" fmla="*/ 1143 h 3247"/>
              <a:gd name="T106" fmla="*/ 344 w 2942"/>
              <a:gd name="T107" fmla="*/ 992 h 3247"/>
              <a:gd name="T108" fmla="*/ 440 w 2942"/>
              <a:gd name="T109" fmla="*/ 621 h 3247"/>
              <a:gd name="T110" fmla="*/ 587 w 2942"/>
              <a:gd name="T111" fmla="*/ 401 h 3247"/>
              <a:gd name="T112" fmla="*/ 789 w 2942"/>
              <a:gd name="T113" fmla="*/ 227 h 3247"/>
              <a:gd name="T114" fmla="*/ 1031 w 2942"/>
              <a:gd name="T115" fmla="*/ 103 h 3247"/>
              <a:gd name="T116" fmla="*/ 1516 w 2942"/>
              <a:gd name="T117" fmla="*/ 0 h 3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942" h="3247">
                <a:moveTo>
                  <a:pt x="1516" y="0"/>
                </a:moveTo>
                <a:lnTo>
                  <a:pt x="1644" y="1"/>
                </a:lnTo>
                <a:lnTo>
                  <a:pt x="1764" y="10"/>
                </a:lnTo>
                <a:lnTo>
                  <a:pt x="1878" y="25"/>
                </a:lnTo>
                <a:lnTo>
                  <a:pt x="1987" y="47"/>
                </a:lnTo>
                <a:lnTo>
                  <a:pt x="2091" y="74"/>
                </a:lnTo>
                <a:lnTo>
                  <a:pt x="2187" y="109"/>
                </a:lnTo>
                <a:lnTo>
                  <a:pt x="2280" y="147"/>
                </a:lnTo>
                <a:lnTo>
                  <a:pt x="2365" y="192"/>
                </a:lnTo>
                <a:lnTo>
                  <a:pt x="2445" y="243"/>
                </a:lnTo>
                <a:lnTo>
                  <a:pt x="2522" y="300"/>
                </a:lnTo>
                <a:lnTo>
                  <a:pt x="2591" y="361"/>
                </a:lnTo>
                <a:lnTo>
                  <a:pt x="2654" y="429"/>
                </a:lnTo>
                <a:lnTo>
                  <a:pt x="2713" y="500"/>
                </a:lnTo>
                <a:lnTo>
                  <a:pt x="2765" y="576"/>
                </a:lnTo>
                <a:lnTo>
                  <a:pt x="2813" y="656"/>
                </a:lnTo>
                <a:lnTo>
                  <a:pt x="2845" y="723"/>
                </a:lnTo>
                <a:lnTo>
                  <a:pt x="2873" y="798"/>
                </a:lnTo>
                <a:lnTo>
                  <a:pt x="2898" y="880"/>
                </a:lnTo>
                <a:lnTo>
                  <a:pt x="2918" y="969"/>
                </a:lnTo>
                <a:lnTo>
                  <a:pt x="2933" y="1060"/>
                </a:lnTo>
                <a:lnTo>
                  <a:pt x="2940" y="1154"/>
                </a:lnTo>
                <a:lnTo>
                  <a:pt x="2942" y="1250"/>
                </a:lnTo>
                <a:lnTo>
                  <a:pt x="2936" y="1345"/>
                </a:lnTo>
                <a:lnTo>
                  <a:pt x="2924" y="1438"/>
                </a:lnTo>
                <a:lnTo>
                  <a:pt x="2902" y="1529"/>
                </a:lnTo>
                <a:lnTo>
                  <a:pt x="2873" y="1607"/>
                </a:lnTo>
                <a:lnTo>
                  <a:pt x="2838" y="1680"/>
                </a:lnTo>
                <a:lnTo>
                  <a:pt x="2796" y="1747"/>
                </a:lnTo>
                <a:lnTo>
                  <a:pt x="2753" y="1812"/>
                </a:lnTo>
                <a:lnTo>
                  <a:pt x="2705" y="1876"/>
                </a:lnTo>
                <a:lnTo>
                  <a:pt x="2658" y="1936"/>
                </a:lnTo>
                <a:lnTo>
                  <a:pt x="2611" y="1998"/>
                </a:lnTo>
                <a:lnTo>
                  <a:pt x="2565" y="2060"/>
                </a:lnTo>
                <a:lnTo>
                  <a:pt x="2534" y="2110"/>
                </a:lnTo>
                <a:lnTo>
                  <a:pt x="2509" y="2167"/>
                </a:lnTo>
                <a:lnTo>
                  <a:pt x="2489" y="2227"/>
                </a:lnTo>
                <a:lnTo>
                  <a:pt x="2473" y="2292"/>
                </a:lnTo>
                <a:lnTo>
                  <a:pt x="2471" y="2323"/>
                </a:lnTo>
                <a:lnTo>
                  <a:pt x="2473" y="2360"/>
                </a:lnTo>
                <a:lnTo>
                  <a:pt x="2478" y="2405"/>
                </a:lnTo>
                <a:lnTo>
                  <a:pt x="2485" y="2452"/>
                </a:lnTo>
                <a:lnTo>
                  <a:pt x="2496" y="2503"/>
                </a:lnTo>
                <a:lnTo>
                  <a:pt x="2509" y="2554"/>
                </a:lnTo>
                <a:lnTo>
                  <a:pt x="2522" y="2603"/>
                </a:lnTo>
                <a:lnTo>
                  <a:pt x="2536" y="2650"/>
                </a:lnTo>
                <a:lnTo>
                  <a:pt x="2549" y="2692"/>
                </a:lnTo>
                <a:lnTo>
                  <a:pt x="2562" y="2729"/>
                </a:lnTo>
                <a:lnTo>
                  <a:pt x="2573" y="2756"/>
                </a:lnTo>
                <a:lnTo>
                  <a:pt x="2589" y="2796"/>
                </a:lnTo>
                <a:lnTo>
                  <a:pt x="2604" y="2845"/>
                </a:lnTo>
                <a:lnTo>
                  <a:pt x="2620" y="2900"/>
                </a:lnTo>
                <a:lnTo>
                  <a:pt x="2636" y="2956"/>
                </a:lnTo>
                <a:lnTo>
                  <a:pt x="2654" y="3007"/>
                </a:lnTo>
                <a:lnTo>
                  <a:pt x="2673" y="3052"/>
                </a:lnTo>
                <a:lnTo>
                  <a:pt x="2502" y="3107"/>
                </a:lnTo>
                <a:lnTo>
                  <a:pt x="2336" y="3154"/>
                </a:lnTo>
                <a:lnTo>
                  <a:pt x="2178" y="3192"/>
                </a:lnTo>
                <a:lnTo>
                  <a:pt x="2024" y="3220"/>
                </a:lnTo>
                <a:lnTo>
                  <a:pt x="1874" y="3240"/>
                </a:lnTo>
                <a:lnTo>
                  <a:pt x="1729" y="3247"/>
                </a:lnTo>
                <a:lnTo>
                  <a:pt x="1587" y="3245"/>
                </a:lnTo>
                <a:lnTo>
                  <a:pt x="1449" y="3232"/>
                </a:lnTo>
                <a:lnTo>
                  <a:pt x="1313" y="3209"/>
                </a:lnTo>
                <a:lnTo>
                  <a:pt x="1307" y="3176"/>
                </a:lnTo>
                <a:lnTo>
                  <a:pt x="1300" y="3138"/>
                </a:lnTo>
                <a:lnTo>
                  <a:pt x="1291" y="3092"/>
                </a:lnTo>
                <a:lnTo>
                  <a:pt x="1284" y="3043"/>
                </a:lnTo>
                <a:lnTo>
                  <a:pt x="1274" y="2990"/>
                </a:lnTo>
                <a:lnTo>
                  <a:pt x="1264" y="2936"/>
                </a:lnTo>
                <a:lnTo>
                  <a:pt x="1253" y="2883"/>
                </a:lnTo>
                <a:lnTo>
                  <a:pt x="1240" y="2832"/>
                </a:lnTo>
                <a:lnTo>
                  <a:pt x="1227" y="2783"/>
                </a:lnTo>
                <a:lnTo>
                  <a:pt x="1211" y="2740"/>
                </a:lnTo>
                <a:lnTo>
                  <a:pt x="1194" y="2703"/>
                </a:lnTo>
                <a:lnTo>
                  <a:pt x="1176" y="2674"/>
                </a:lnTo>
                <a:lnTo>
                  <a:pt x="1156" y="2656"/>
                </a:lnTo>
                <a:lnTo>
                  <a:pt x="1134" y="2647"/>
                </a:lnTo>
                <a:lnTo>
                  <a:pt x="1109" y="2643"/>
                </a:lnTo>
                <a:lnTo>
                  <a:pt x="1080" y="2645"/>
                </a:lnTo>
                <a:lnTo>
                  <a:pt x="1051" y="2649"/>
                </a:lnTo>
                <a:lnTo>
                  <a:pt x="1024" y="2656"/>
                </a:lnTo>
                <a:lnTo>
                  <a:pt x="998" y="2663"/>
                </a:lnTo>
                <a:lnTo>
                  <a:pt x="974" y="2670"/>
                </a:lnTo>
                <a:lnTo>
                  <a:pt x="956" y="2676"/>
                </a:lnTo>
                <a:lnTo>
                  <a:pt x="913" y="2690"/>
                </a:lnTo>
                <a:lnTo>
                  <a:pt x="864" y="2703"/>
                </a:lnTo>
                <a:lnTo>
                  <a:pt x="809" y="2714"/>
                </a:lnTo>
                <a:lnTo>
                  <a:pt x="751" y="2721"/>
                </a:lnTo>
                <a:lnTo>
                  <a:pt x="693" y="2727"/>
                </a:lnTo>
                <a:lnTo>
                  <a:pt x="634" y="2729"/>
                </a:lnTo>
                <a:lnTo>
                  <a:pt x="578" y="2725"/>
                </a:lnTo>
                <a:lnTo>
                  <a:pt x="525" y="2716"/>
                </a:lnTo>
                <a:lnTo>
                  <a:pt x="496" y="2709"/>
                </a:lnTo>
                <a:lnTo>
                  <a:pt x="467" y="2696"/>
                </a:lnTo>
                <a:lnTo>
                  <a:pt x="438" y="2681"/>
                </a:lnTo>
                <a:lnTo>
                  <a:pt x="413" y="2663"/>
                </a:lnTo>
                <a:lnTo>
                  <a:pt x="387" y="2641"/>
                </a:lnTo>
                <a:lnTo>
                  <a:pt x="367" y="2618"/>
                </a:lnTo>
                <a:lnTo>
                  <a:pt x="353" y="2589"/>
                </a:lnTo>
                <a:lnTo>
                  <a:pt x="342" y="2556"/>
                </a:lnTo>
                <a:lnTo>
                  <a:pt x="338" y="2520"/>
                </a:lnTo>
                <a:lnTo>
                  <a:pt x="342" y="2480"/>
                </a:lnTo>
                <a:lnTo>
                  <a:pt x="347" y="2452"/>
                </a:lnTo>
                <a:lnTo>
                  <a:pt x="354" y="2421"/>
                </a:lnTo>
                <a:lnTo>
                  <a:pt x="362" y="2389"/>
                </a:lnTo>
                <a:lnTo>
                  <a:pt x="365" y="2358"/>
                </a:lnTo>
                <a:lnTo>
                  <a:pt x="365" y="2325"/>
                </a:lnTo>
                <a:lnTo>
                  <a:pt x="356" y="2296"/>
                </a:lnTo>
                <a:lnTo>
                  <a:pt x="347" y="2280"/>
                </a:lnTo>
                <a:lnTo>
                  <a:pt x="331" y="2265"/>
                </a:lnTo>
                <a:lnTo>
                  <a:pt x="314" y="2254"/>
                </a:lnTo>
                <a:lnTo>
                  <a:pt x="296" y="2245"/>
                </a:lnTo>
                <a:lnTo>
                  <a:pt x="278" y="2232"/>
                </a:lnTo>
                <a:lnTo>
                  <a:pt x="264" y="2218"/>
                </a:lnTo>
                <a:lnTo>
                  <a:pt x="253" y="2200"/>
                </a:lnTo>
                <a:lnTo>
                  <a:pt x="249" y="2180"/>
                </a:lnTo>
                <a:lnTo>
                  <a:pt x="251" y="2160"/>
                </a:lnTo>
                <a:lnTo>
                  <a:pt x="258" y="2141"/>
                </a:lnTo>
                <a:lnTo>
                  <a:pt x="267" y="2125"/>
                </a:lnTo>
                <a:lnTo>
                  <a:pt x="273" y="2109"/>
                </a:lnTo>
                <a:lnTo>
                  <a:pt x="244" y="2089"/>
                </a:lnTo>
                <a:lnTo>
                  <a:pt x="224" y="2069"/>
                </a:lnTo>
                <a:lnTo>
                  <a:pt x="213" y="2049"/>
                </a:lnTo>
                <a:lnTo>
                  <a:pt x="211" y="2027"/>
                </a:lnTo>
                <a:lnTo>
                  <a:pt x="214" y="2007"/>
                </a:lnTo>
                <a:lnTo>
                  <a:pt x="222" y="1985"/>
                </a:lnTo>
                <a:lnTo>
                  <a:pt x="233" y="1963"/>
                </a:lnTo>
                <a:lnTo>
                  <a:pt x="245" y="1941"/>
                </a:lnTo>
                <a:lnTo>
                  <a:pt x="256" y="1918"/>
                </a:lnTo>
                <a:lnTo>
                  <a:pt x="267" y="1896"/>
                </a:lnTo>
                <a:lnTo>
                  <a:pt x="273" y="1872"/>
                </a:lnTo>
                <a:lnTo>
                  <a:pt x="253" y="1854"/>
                </a:lnTo>
                <a:lnTo>
                  <a:pt x="225" y="1840"/>
                </a:lnTo>
                <a:lnTo>
                  <a:pt x="194" y="1827"/>
                </a:lnTo>
                <a:lnTo>
                  <a:pt x="162" y="1816"/>
                </a:lnTo>
                <a:lnTo>
                  <a:pt x="129" y="1805"/>
                </a:lnTo>
                <a:lnTo>
                  <a:pt x="96" y="1794"/>
                </a:lnTo>
                <a:lnTo>
                  <a:pt x="65" y="1781"/>
                </a:lnTo>
                <a:lnTo>
                  <a:pt x="40" y="1767"/>
                </a:lnTo>
                <a:lnTo>
                  <a:pt x="18" y="1747"/>
                </a:lnTo>
                <a:lnTo>
                  <a:pt x="5" y="1723"/>
                </a:lnTo>
                <a:lnTo>
                  <a:pt x="0" y="1698"/>
                </a:lnTo>
                <a:lnTo>
                  <a:pt x="4" y="1674"/>
                </a:lnTo>
                <a:lnTo>
                  <a:pt x="13" y="1652"/>
                </a:lnTo>
                <a:lnTo>
                  <a:pt x="27" y="1634"/>
                </a:lnTo>
                <a:lnTo>
                  <a:pt x="44" y="1616"/>
                </a:lnTo>
                <a:lnTo>
                  <a:pt x="60" y="1601"/>
                </a:lnTo>
                <a:lnTo>
                  <a:pt x="73" y="1589"/>
                </a:lnTo>
                <a:lnTo>
                  <a:pt x="111" y="1545"/>
                </a:lnTo>
                <a:lnTo>
                  <a:pt x="151" y="1505"/>
                </a:lnTo>
                <a:lnTo>
                  <a:pt x="191" y="1465"/>
                </a:lnTo>
                <a:lnTo>
                  <a:pt x="229" y="1421"/>
                </a:lnTo>
                <a:lnTo>
                  <a:pt x="265" y="1378"/>
                </a:lnTo>
                <a:lnTo>
                  <a:pt x="298" y="1329"/>
                </a:lnTo>
                <a:lnTo>
                  <a:pt x="325" y="1276"/>
                </a:lnTo>
                <a:lnTo>
                  <a:pt x="340" y="1232"/>
                </a:lnTo>
                <a:lnTo>
                  <a:pt x="345" y="1189"/>
                </a:lnTo>
                <a:lnTo>
                  <a:pt x="345" y="1143"/>
                </a:lnTo>
                <a:lnTo>
                  <a:pt x="344" y="1094"/>
                </a:lnTo>
                <a:lnTo>
                  <a:pt x="342" y="1045"/>
                </a:lnTo>
                <a:lnTo>
                  <a:pt x="344" y="992"/>
                </a:lnTo>
                <a:lnTo>
                  <a:pt x="349" y="936"/>
                </a:lnTo>
                <a:lnTo>
                  <a:pt x="405" y="705"/>
                </a:lnTo>
                <a:lnTo>
                  <a:pt x="440" y="621"/>
                </a:lnTo>
                <a:lnTo>
                  <a:pt x="482" y="543"/>
                </a:lnTo>
                <a:lnTo>
                  <a:pt x="531" y="470"/>
                </a:lnTo>
                <a:lnTo>
                  <a:pt x="587" y="401"/>
                </a:lnTo>
                <a:lnTo>
                  <a:pt x="649" y="338"/>
                </a:lnTo>
                <a:lnTo>
                  <a:pt x="716" y="280"/>
                </a:lnTo>
                <a:lnTo>
                  <a:pt x="789" y="227"/>
                </a:lnTo>
                <a:lnTo>
                  <a:pt x="865" y="180"/>
                </a:lnTo>
                <a:lnTo>
                  <a:pt x="947" y="138"/>
                </a:lnTo>
                <a:lnTo>
                  <a:pt x="1031" y="103"/>
                </a:lnTo>
                <a:lnTo>
                  <a:pt x="1116" y="72"/>
                </a:lnTo>
                <a:lnTo>
                  <a:pt x="1402" y="9"/>
                </a:lnTo>
                <a:lnTo>
                  <a:pt x="1516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/>
          </a:p>
        </p:txBody>
      </p:sp>
      <p:sp>
        <p:nvSpPr>
          <p:cNvPr id="73" name="Freeform 18">
            <a:extLst>
              <a:ext uri="{FF2B5EF4-FFF2-40B4-BE49-F238E27FC236}">
                <a16:creationId xmlns:a16="http://schemas.microsoft.com/office/drawing/2014/main" id="{428A8046-A062-4007-9F02-27709BFEE375}"/>
              </a:ext>
            </a:extLst>
          </p:cNvPr>
          <p:cNvSpPr>
            <a:spLocks noEditPoints="1"/>
          </p:cNvSpPr>
          <p:nvPr/>
        </p:nvSpPr>
        <p:spPr bwMode="auto">
          <a:xfrm>
            <a:off x="4922260" y="4477705"/>
            <a:ext cx="236966" cy="288133"/>
          </a:xfrm>
          <a:custGeom>
            <a:avLst/>
            <a:gdLst>
              <a:gd name="T0" fmla="*/ 1033 w 2487"/>
              <a:gd name="T1" fmla="*/ 2647 h 3024"/>
              <a:gd name="T2" fmla="*/ 1169 w 2487"/>
              <a:gd name="T3" fmla="*/ 2318 h 3024"/>
              <a:gd name="T4" fmla="*/ 1260 w 2487"/>
              <a:gd name="T5" fmla="*/ 2242 h 3024"/>
              <a:gd name="T6" fmla="*/ 1367 w 2487"/>
              <a:gd name="T7" fmla="*/ 2700 h 3024"/>
              <a:gd name="T8" fmla="*/ 1462 w 2487"/>
              <a:gd name="T9" fmla="*/ 2265 h 3024"/>
              <a:gd name="T10" fmla="*/ 1118 w 2487"/>
              <a:gd name="T11" fmla="*/ 1982 h 3024"/>
              <a:gd name="T12" fmla="*/ 1140 w 2487"/>
              <a:gd name="T13" fmla="*/ 2189 h 3024"/>
              <a:gd name="T14" fmla="*/ 1475 w 2487"/>
              <a:gd name="T15" fmla="*/ 2080 h 3024"/>
              <a:gd name="T16" fmla="*/ 1698 w 2487"/>
              <a:gd name="T17" fmla="*/ 1654 h 3024"/>
              <a:gd name="T18" fmla="*/ 1509 w 2487"/>
              <a:gd name="T19" fmla="*/ 1891 h 3024"/>
              <a:gd name="T20" fmla="*/ 1675 w 2487"/>
              <a:gd name="T21" fmla="*/ 1876 h 3024"/>
              <a:gd name="T22" fmla="*/ 1787 w 2487"/>
              <a:gd name="T23" fmla="*/ 1649 h 3024"/>
              <a:gd name="T24" fmla="*/ 1784 w 2487"/>
              <a:gd name="T25" fmla="*/ 1573 h 3024"/>
              <a:gd name="T26" fmla="*/ 1896 w 2487"/>
              <a:gd name="T27" fmla="*/ 1634 h 3024"/>
              <a:gd name="T28" fmla="*/ 1971 w 2487"/>
              <a:gd name="T29" fmla="*/ 1433 h 3024"/>
              <a:gd name="T30" fmla="*/ 1380 w 2487"/>
              <a:gd name="T31" fmla="*/ 1365 h 3024"/>
              <a:gd name="T32" fmla="*/ 1335 w 2487"/>
              <a:gd name="T33" fmla="*/ 1805 h 3024"/>
              <a:gd name="T34" fmla="*/ 1289 w 2487"/>
              <a:gd name="T35" fmla="*/ 1393 h 3024"/>
              <a:gd name="T36" fmla="*/ 1171 w 2487"/>
              <a:gd name="T37" fmla="*/ 1469 h 3024"/>
              <a:gd name="T38" fmla="*/ 1149 w 2487"/>
              <a:gd name="T39" fmla="*/ 1791 h 3024"/>
              <a:gd name="T40" fmla="*/ 1038 w 2487"/>
              <a:gd name="T41" fmla="*/ 1416 h 3024"/>
              <a:gd name="T42" fmla="*/ 1033 w 2487"/>
              <a:gd name="T43" fmla="*/ 1638 h 3024"/>
              <a:gd name="T44" fmla="*/ 1047 w 2487"/>
              <a:gd name="T45" fmla="*/ 1831 h 3024"/>
              <a:gd name="T46" fmla="*/ 904 w 2487"/>
              <a:gd name="T47" fmla="*/ 1505 h 3024"/>
              <a:gd name="T48" fmla="*/ 945 w 2487"/>
              <a:gd name="T49" fmla="*/ 1756 h 3024"/>
              <a:gd name="T50" fmla="*/ 1316 w 2487"/>
              <a:gd name="T51" fmla="*/ 1891 h 3024"/>
              <a:gd name="T52" fmla="*/ 1480 w 2487"/>
              <a:gd name="T53" fmla="*/ 1520 h 3024"/>
              <a:gd name="T54" fmla="*/ 622 w 2487"/>
              <a:gd name="T55" fmla="*/ 1271 h 3024"/>
              <a:gd name="T56" fmla="*/ 831 w 2487"/>
              <a:gd name="T57" fmla="*/ 1405 h 3024"/>
              <a:gd name="T58" fmla="*/ 1925 w 2487"/>
              <a:gd name="T59" fmla="*/ 1156 h 3024"/>
              <a:gd name="T60" fmla="*/ 1987 w 2487"/>
              <a:gd name="T61" fmla="*/ 1218 h 3024"/>
              <a:gd name="T62" fmla="*/ 878 w 2487"/>
              <a:gd name="T63" fmla="*/ 1165 h 3024"/>
              <a:gd name="T64" fmla="*/ 929 w 2487"/>
              <a:gd name="T65" fmla="*/ 1384 h 3024"/>
              <a:gd name="T66" fmla="*/ 989 w 2487"/>
              <a:gd name="T67" fmla="*/ 1282 h 3024"/>
              <a:gd name="T68" fmla="*/ 913 w 2487"/>
              <a:gd name="T69" fmla="*/ 1064 h 3024"/>
              <a:gd name="T70" fmla="*/ 593 w 2487"/>
              <a:gd name="T71" fmla="*/ 1220 h 3024"/>
              <a:gd name="T72" fmla="*/ 1429 w 2487"/>
              <a:gd name="T73" fmla="*/ 976 h 3024"/>
              <a:gd name="T74" fmla="*/ 1387 w 2487"/>
              <a:gd name="T75" fmla="*/ 1276 h 3024"/>
              <a:gd name="T76" fmla="*/ 1518 w 2487"/>
              <a:gd name="T77" fmla="*/ 1231 h 3024"/>
              <a:gd name="T78" fmla="*/ 1556 w 2487"/>
              <a:gd name="T79" fmla="*/ 1002 h 3024"/>
              <a:gd name="T80" fmla="*/ 1142 w 2487"/>
              <a:gd name="T81" fmla="*/ 1094 h 3024"/>
              <a:gd name="T82" fmla="*/ 1165 w 2487"/>
              <a:gd name="T83" fmla="*/ 1298 h 3024"/>
              <a:gd name="T84" fmla="*/ 1222 w 2487"/>
              <a:gd name="T85" fmla="*/ 1136 h 3024"/>
              <a:gd name="T86" fmla="*/ 489 w 2487"/>
              <a:gd name="T87" fmla="*/ 916 h 3024"/>
              <a:gd name="T88" fmla="*/ 540 w 2487"/>
              <a:gd name="T89" fmla="*/ 902 h 3024"/>
              <a:gd name="T90" fmla="*/ 798 w 2487"/>
              <a:gd name="T91" fmla="*/ 938 h 3024"/>
              <a:gd name="T92" fmla="*/ 855 w 2487"/>
              <a:gd name="T93" fmla="*/ 927 h 3024"/>
              <a:gd name="T94" fmla="*/ 1491 w 2487"/>
              <a:gd name="T95" fmla="*/ 751 h 3024"/>
              <a:gd name="T96" fmla="*/ 1533 w 2487"/>
              <a:gd name="T97" fmla="*/ 840 h 3024"/>
              <a:gd name="T98" fmla="*/ 1125 w 2487"/>
              <a:gd name="T99" fmla="*/ 814 h 3024"/>
              <a:gd name="T100" fmla="*/ 1222 w 2487"/>
              <a:gd name="T101" fmla="*/ 898 h 3024"/>
              <a:gd name="T102" fmla="*/ 762 w 2487"/>
              <a:gd name="T103" fmla="*/ 596 h 3024"/>
              <a:gd name="T104" fmla="*/ 825 w 2487"/>
              <a:gd name="T105" fmla="*/ 734 h 3024"/>
              <a:gd name="T106" fmla="*/ 775 w 2487"/>
              <a:gd name="T107" fmla="*/ 604 h 3024"/>
              <a:gd name="T108" fmla="*/ 1475 w 2487"/>
              <a:gd name="T109" fmla="*/ 596 h 3024"/>
              <a:gd name="T110" fmla="*/ 1535 w 2487"/>
              <a:gd name="T111" fmla="*/ 433 h 3024"/>
              <a:gd name="T112" fmla="*/ 1120 w 2487"/>
              <a:gd name="T113" fmla="*/ 604 h 3024"/>
              <a:gd name="T114" fmla="*/ 2304 w 2487"/>
              <a:gd name="T115" fmla="*/ 173 h 3024"/>
              <a:gd name="T116" fmla="*/ 167 w 2487"/>
              <a:gd name="T117" fmla="*/ 2829 h 3024"/>
              <a:gd name="T118" fmla="*/ 95 w 2487"/>
              <a:gd name="T119" fmla="*/ 2914 h 3024"/>
              <a:gd name="T120" fmla="*/ 2367 w 2487"/>
              <a:gd name="T121" fmla="*/ 93 h 3024"/>
              <a:gd name="T122" fmla="*/ 2464 w 2487"/>
              <a:gd name="T123" fmla="*/ 3022 h 30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87" h="3024">
                <a:moveTo>
                  <a:pt x="1073" y="2245"/>
                </a:moveTo>
                <a:lnTo>
                  <a:pt x="1058" y="2260"/>
                </a:lnTo>
                <a:lnTo>
                  <a:pt x="1047" y="2285"/>
                </a:lnTo>
                <a:lnTo>
                  <a:pt x="1038" y="2316"/>
                </a:lnTo>
                <a:lnTo>
                  <a:pt x="1031" y="2353"/>
                </a:lnTo>
                <a:lnTo>
                  <a:pt x="1027" y="2394"/>
                </a:lnTo>
                <a:lnTo>
                  <a:pt x="1025" y="2438"/>
                </a:lnTo>
                <a:lnTo>
                  <a:pt x="1025" y="2484"/>
                </a:lnTo>
                <a:lnTo>
                  <a:pt x="1025" y="2527"/>
                </a:lnTo>
                <a:lnTo>
                  <a:pt x="1027" y="2571"/>
                </a:lnTo>
                <a:lnTo>
                  <a:pt x="1031" y="2611"/>
                </a:lnTo>
                <a:lnTo>
                  <a:pt x="1033" y="2647"/>
                </a:lnTo>
                <a:lnTo>
                  <a:pt x="1035" y="2676"/>
                </a:lnTo>
                <a:lnTo>
                  <a:pt x="1036" y="2698"/>
                </a:lnTo>
                <a:lnTo>
                  <a:pt x="1149" y="2702"/>
                </a:lnTo>
                <a:lnTo>
                  <a:pt x="1153" y="2671"/>
                </a:lnTo>
                <a:lnTo>
                  <a:pt x="1160" y="2634"/>
                </a:lnTo>
                <a:lnTo>
                  <a:pt x="1165" y="2593"/>
                </a:lnTo>
                <a:lnTo>
                  <a:pt x="1171" y="2547"/>
                </a:lnTo>
                <a:lnTo>
                  <a:pt x="1175" y="2500"/>
                </a:lnTo>
                <a:lnTo>
                  <a:pt x="1176" y="2451"/>
                </a:lnTo>
                <a:lnTo>
                  <a:pt x="1178" y="2404"/>
                </a:lnTo>
                <a:lnTo>
                  <a:pt x="1175" y="2360"/>
                </a:lnTo>
                <a:lnTo>
                  <a:pt x="1169" y="2318"/>
                </a:lnTo>
                <a:lnTo>
                  <a:pt x="1160" y="2284"/>
                </a:lnTo>
                <a:lnTo>
                  <a:pt x="1147" y="2256"/>
                </a:lnTo>
                <a:lnTo>
                  <a:pt x="1131" y="2253"/>
                </a:lnTo>
                <a:lnTo>
                  <a:pt x="1115" y="2249"/>
                </a:lnTo>
                <a:lnTo>
                  <a:pt x="1096" y="2245"/>
                </a:lnTo>
                <a:lnTo>
                  <a:pt x="1073" y="2245"/>
                </a:lnTo>
                <a:close/>
                <a:moveTo>
                  <a:pt x="1398" y="2191"/>
                </a:moveTo>
                <a:lnTo>
                  <a:pt x="1371" y="2202"/>
                </a:lnTo>
                <a:lnTo>
                  <a:pt x="1342" y="2211"/>
                </a:lnTo>
                <a:lnTo>
                  <a:pt x="1313" y="2220"/>
                </a:lnTo>
                <a:lnTo>
                  <a:pt x="1285" y="2229"/>
                </a:lnTo>
                <a:lnTo>
                  <a:pt x="1260" y="2242"/>
                </a:lnTo>
                <a:lnTo>
                  <a:pt x="1240" y="2260"/>
                </a:lnTo>
                <a:lnTo>
                  <a:pt x="1235" y="2298"/>
                </a:lnTo>
                <a:lnTo>
                  <a:pt x="1236" y="2338"/>
                </a:lnTo>
                <a:lnTo>
                  <a:pt x="1242" y="2382"/>
                </a:lnTo>
                <a:lnTo>
                  <a:pt x="1253" y="2427"/>
                </a:lnTo>
                <a:lnTo>
                  <a:pt x="1267" y="2473"/>
                </a:lnTo>
                <a:lnTo>
                  <a:pt x="1285" y="2518"/>
                </a:lnTo>
                <a:lnTo>
                  <a:pt x="1302" y="2562"/>
                </a:lnTo>
                <a:lnTo>
                  <a:pt x="1322" y="2604"/>
                </a:lnTo>
                <a:lnTo>
                  <a:pt x="1338" y="2640"/>
                </a:lnTo>
                <a:lnTo>
                  <a:pt x="1355" y="2673"/>
                </a:lnTo>
                <a:lnTo>
                  <a:pt x="1367" y="2700"/>
                </a:lnTo>
                <a:lnTo>
                  <a:pt x="1467" y="2689"/>
                </a:lnTo>
                <a:lnTo>
                  <a:pt x="1469" y="2678"/>
                </a:lnTo>
                <a:lnTo>
                  <a:pt x="1471" y="2656"/>
                </a:lnTo>
                <a:lnTo>
                  <a:pt x="1471" y="2625"/>
                </a:lnTo>
                <a:lnTo>
                  <a:pt x="1473" y="2587"/>
                </a:lnTo>
                <a:lnTo>
                  <a:pt x="1473" y="2544"/>
                </a:lnTo>
                <a:lnTo>
                  <a:pt x="1473" y="2496"/>
                </a:lnTo>
                <a:lnTo>
                  <a:pt x="1471" y="2447"/>
                </a:lnTo>
                <a:lnTo>
                  <a:pt x="1471" y="2396"/>
                </a:lnTo>
                <a:lnTo>
                  <a:pt x="1469" y="2349"/>
                </a:lnTo>
                <a:lnTo>
                  <a:pt x="1465" y="2305"/>
                </a:lnTo>
                <a:lnTo>
                  <a:pt x="1462" y="2265"/>
                </a:lnTo>
                <a:lnTo>
                  <a:pt x="1458" y="2234"/>
                </a:lnTo>
                <a:lnTo>
                  <a:pt x="1453" y="2213"/>
                </a:lnTo>
                <a:lnTo>
                  <a:pt x="1447" y="2202"/>
                </a:lnTo>
                <a:lnTo>
                  <a:pt x="1435" y="2194"/>
                </a:lnTo>
                <a:lnTo>
                  <a:pt x="1418" y="2191"/>
                </a:lnTo>
                <a:lnTo>
                  <a:pt x="1398" y="2191"/>
                </a:lnTo>
                <a:close/>
                <a:moveTo>
                  <a:pt x="1282" y="1953"/>
                </a:moveTo>
                <a:lnTo>
                  <a:pt x="1231" y="1954"/>
                </a:lnTo>
                <a:lnTo>
                  <a:pt x="1205" y="1960"/>
                </a:lnTo>
                <a:lnTo>
                  <a:pt x="1176" y="1965"/>
                </a:lnTo>
                <a:lnTo>
                  <a:pt x="1147" y="1973"/>
                </a:lnTo>
                <a:lnTo>
                  <a:pt x="1118" y="1982"/>
                </a:lnTo>
                <a:lnTo>
                  <a:pt x="1089" y="1993"/>
                </a:lnTo>
                <a:lnTo>
                  <a:pt x="1064" y="2005"/>
                </a:lnTo>
                <a:lnTo>
                  <a:pt x="1040" y="2020"/>
                </a:lnTo>
                <a:lnTo>
                  <a:pt x="1020" y="2040"/>
                </a:lnTo>
                <a:lnTo>
                  <a:pt x="1005" y="2062"/>
                </a:lnTo>
                <a:lnTo>
                  <a:pt x="995" y="2089"/>
                </a:lnTo>
                <a:lnTo>
                  <a:pt x="993" y="2120"/>
                </a:lnTo>
                <a:lnTo>
                  <a:pt x="1011" y="2144"/>
                </a:lnTo>
                <a:lnTo>
                  <a:pt x="1036" y="2162"/>
                </a:lnTo>
                <a:lnTo>
                  <a:pt x="1067" y="2174"/>
                </a:lnTo>
                <a:lnTo>
                  <a:pt x="1102" y="2184"/>
                </a:lnTo>
                <a:lnTo>
                  <a:pt x="1140" y="2189"/>
                </a:lnTo>
                <a:lnTo>
                  <a:pt x="1180" y="2189"/>
                </a:lnTo>
                <a:lnTo>
                  <a:pt x="1220" y="2187"/>
                </a:lnTo>
                <a:lnTo>
                  <a:pt x="1262" y="2182"/>
                </a:lnTo>
                <a:lnTo>
                  <a:pt x="1302" y="2174"/>
                </a:lnTo>
                <a:lnTo>
                  <a:pt x="1338" y="2165"/>
                </a:lnTo>
                <a:lnTo>
                  <a:pt x="1371" y="2153"/>
                </a:lnTo>
                <a:lnTo>
                  <a:pt x="1400" y="2140"/>
                </a:lnTo>
                <a:lnTo>
                  <a:pt x="1415" y="2133"/>
                </a:lnTo>
                <a:lnTo>
                  <a:pt x="1431" y="2122"/>
                </a:lnTo>
                <a:lnTo>
                  <a:pt x="1447" y="2111"/>
                </a:lnTo>
                <a:lnTo>
                  <a:pt x="1462" y="2096"/>
                </a:lnTo>
                <a:lnTo>
                  <a:pt x="1475" y="2080"/>
                </a:lnTo>
                <a:lnTo>
                  <a:pt x="1480" y="2064"/>
                </a:lnTo>
                <a:lnTo>
                  <a:pt x="1480" y="2045"/>
                </a:lnTo>
                <a:lnTo>
                  <a:pt x="1473" y="2024"/>
                </a:lnTo>
                <a:lnTo>
                  <a:pt x="1456" y="2002"/>
                </a:lnTo>
                <a:lnTo>
                  <a:pt x="1433" y="1982"/>
                </a:lnTo>
                <a:lnTo>
                  <a:pt x="1404" y="1969"/>
                </a:lnTo>
                <a:lnTo>
                  <a:pt x="1369" y="1958"/>
                </a:lnTo>
                <a:lnTo>
                  <a:pt x="1327" y="1953"/>
                </a:lnTo>
                <a:lnTo>
                  <a:pt x="1282" y="1953"/>
                </a:lnTo>
                <a:close/>
                <a:moveTo>
                  <a:pt x="1727" y="1634"/>
                </a:moveTo>
                <a:lnTo>
                  <a:pt x="1711" y="1642"/>
                </a:lnTo>
                <a:lnTo>
                  <a:pt x="1698" y="1654"/>
                </a:lnTo>
                <a:lnTo>
                  <a:pt x="1693" y="1669"/>
                </a:lnTo>
                <a:lnTo>
                  <a:pt x="1695" y="1685"/>
                </a:lnTo>
                <a:lnTo>
                  <a:pt x="1696" y="1702"/>
                </a:lnTo>
                <a:lnTo>
                  <a:pt x="1693" y="1722"/>
                </a:lnTo>
                <a:lnTo>
                  <a:pt x="1680" y="1747"/>
                </a:lnTo>
                <a:lnTo>
                  <a:pt x="1662" y="1774"/>
                </a:lnTo>
                <a:lnTo>
                  <a:pt x="1636" y="1802"/>
                </a:lnTo>
                <a:lnTo>
                  <a:pt x="1605" y="1829"/>
                </a:lnTo>
                <a:lnTo>
                  <a:pt x="1575" y="1853"/>
                </a:lnTo>
                <a:lnTo>
                  <a:pt x="1544" y="1869"/>
                </a:lnTo>
                <a:lnTo>
                  <a:pt x="1515" y="1880"/>
                </a:lnTo>
                <a:lnTo>
                  <a:pt x="1509" y="1891"/>
                </a:lnTo>
                <a:lnTo>
                  <a:pt x="1505" y="1900"/>
                </a:lnTo>
                <a:lnTo>
                  <a:pt x="1504" y="1909"/>
                </a:lnTo>
                <a:lnTo>
                  <a:pt x="1507" y="1922"/>
                </a:lnTo>
                <a:lnTo>
                  <a:pt x="1524" y="1949"/>
                </a:lnTo>
                <a:lnTo>
                  <a:pt x="1549" y="1971"/>
                </a:lnTo>
                <a:lnTo>
                  <a:pt x="1580" y="1985"/>
                </a:lnTo>
                <a:lnTo>
                  <a:pt x="1616" y="1989"/>
                </a:lnTo>
                <a:lnTo>
                  <a:pt x="1629" y="1971"/>
                </a:lnTo>
                <a:lnTo>
                  <a:pt x="1635" y="1953"/>
                </a:lnTo>
                <a:lnTo>
                  <a:pt x="1638" y="1933"/>
                </a:lnTo>
                <a:lnTo>
                  <a:pt x="1647" y="1911"/>
                </a:lnTo>
                <a:lnTo>
                  <a:pt x="1675" y="1876"/>
                </a:lnTo>
                <a:lnTo>
                  <a:pt x="1698" y="1844"/>
                </a:lnTo>
                <a:lnTo>
                  <a:pt x="1722" y="1811"/>
                </a:lnTo>
                <a:lnTo>
                  <a:pt x="1749" y="1776"/>
                </a:lnTo>
                <a:lnTo>
                  <a:pt x="1765" y="1764"/>
                </a:lnTo>
                <a:lnTo>
                  <a:pt x="1784" y="1754"/>
                </a:lnTo>
                <a:lnTo>
                  <a:pt x="1804" y="1747"/>
                </a:lnTo>
                <a:lnTo>
                  <a:pt x="1822" y="1738"/>
                </a:lnTo>
                <a:lnTo>
                  <a:pt x="1838" y="1725"/>
                </a:lnTo>
                <a:lnTo>
                  <a:pt x="1842" y="1707"/>
                </a:lnTo>
                <a:lnTo>
                  <a:pt x="1829" y="1684"/>
                </a:lnTo>
                <a:lnTo>
                  <a:pt x="1811" y="1665"/>
                </a:lnTo>
                <a:lnTo>
                  <a:pt x="1787" y="1649"/>
                </a:lnTo>
                <a:lnTo>
                  <a:pt x="1760" y="1638"/>
                </a:lnTo>
                <a:lnTo>
                  <a:pt x="1727" y="1634"/>
                </a:lnTo>
                <a:close/>
                <a:moveTo>
                  <a:pt x="1887" y="1344"/>
                </a:moveTo>
                <a:lnTo>
                  <a:pt x="1869" y="1358"/>
                </a:lnTo>
                <a:lnTo>
                  <a:pt x="1860" y="1373"/>
                </a:lnTo>
                <a:lnTo>
                  <a:pt x="1860" y="1387"/>
                </a:lnTo>
                <a:lnTo>
                  <a:pt x="1867" y="1405"/>
                </a:lnTo>
                <a:lnTo>
                  <a:pt x="1880" y="1424"/>
                </a:lnTo>
                <a:lnTo>
                  <a:pt x="1825" y="1549"/>
                </a:lnTo>
                <a:lnTo>
                  <a:pt x="1815" y="1558"/>
                </a:lnTo>
                <a:lnTo>
                  <a:pt x="1798" y="1565"/>
                </a:lnTo>
                <a:lnTo>
                  <a:pt x="1784" y="1573"/>
                </a:lnTo>
                <a:lnTo>
                  <a:pt x="1771" y="1584"/>
                </a:lnTo>
                <a:lnTo>
                  <a:pt x="1765" y="1594"/>
                </a:lnTo>
                <a:lnTo>
                  <a:pt x="1780" y="1609"/>
                </a:lnTo>
                <a:lnTo>
                  <a:pt x="1798" y="1622"/>
                </a:lnTo>
                <a:lnTo>
                  <a:pt x="1820" y="1633"/>
                </a:lnTo>
                <a:lnTo>
                  <a:pt x="1842" y="1642"/>
                </a:lnTo>
                <a:lnTo>
                  <a:pt x="1867" y="1644"/>
                </a:lnTo>
                <a:lnTo>
                  <a:pt x="1891" y="1638"/>
                </a:lnTo>
                <a:lnTo>
                  <a:pt x="1893" y="1636"/>
                </a:lnTo>
                <a:lnTo>
                  <a:pt x="1895" y="1634"/>
                </a:lnTo>
                <a:lnTo>
                  <a:pt x="1895" y="1634"/>
                </a:lnTo>
                <a:lnTo>
                  <a:pt x="1896" y="1634"/>
                </a:lnTo>
                <a:lnTo>
                  <a:pt x="1896" y="1634"/>
                </a:lnTo>
                <a:lnTo>
                  <a:pt x="1896" y="1633"/>
                </a:lnTo>
                <a:lnTo>
                  <a:pt x="1898" y="1629"/>
                </a:lnTo>
                <a:lnTo>
                  <a:pt x="1902" y="1613"/>
                </a:lnTo>
                <a:lnTo>
                  <a:pt x="1900" y="1598"/>
                </a:lnTo>
                <a:lnTo>
                  <a:pt x="1896" y="1585"/>
                </a:lnTo>
                <a:lnTo>
                  <a:pt x="1893" y="1571"/>
                </a:lnTo>
                <a:lnTo>
                  <a:pt x="1893" y="1556"/>
                </a:lnTo>
                <a:lnTo>
                  <a:pt x="1933" y="1462"/>
                </a:lnTo>
                <a:lnTo>
                  <a:pt x="1944" y="1449"/>
                </a:lnTo>
                <a:lnTo>
                  <a:pt x="1956" y="1440"/>
                </a:lnTo>
                <a:lnTo>
                  <a:pt x="1971" y="1433"/>
                </a:lnTo>
                <a:lnTo>
                  <a:pt x="1985" y="1425"/>
                </a:lnTo>
                <a:lnTo>
                  <a:pt x="1998" y="1414"/>
                </a:lnTo>
                <a:lnTo>
                  <a:pt x="2007" y="1400"/>
                </a:lnTo>
                <a:lnTo>
                  <a:pt x="2013" y="1387"/>
                </a:lnTo>
                <a:lnTo>
                  <a:pt x="1991" y="1371"/>
                </a:lnTo>
                <a:lnTo>
                  <a:pt x="1971" y="1360"/>
                </a:lnTo>
                <a:lnTo>
                  <a:pt x="1947" y="1351"/>
                </a:lnTo>
                <a:lnTo>
                  <a:pt x="1918" y="1345"/>
                </a:lnTo>
                <a:lnTo>
                  <a:pt x="1887" y="1344"/>
                </a:lnTo>
                <a:close/>
                <a:moveTo>
                  <a:pt x="1435" y="1336"/>
                </a:moveTo>
                <a:lnTo>
                  <a:pt x="1396" y="1353"/>
                </a:lnTo>
                <a:lnTo>
                  <a:pt x="1380" y="1365"/>
                </a:lnTo>
                <a:lnTo>
                  <a:pt x="1369" y="1384"/>
                </a:lnTo>
                <a:lnTo>
                  <a:pt x="1365" y="1407"/>
                </a:lnTo>
                <a:lnTo>
                  <a:pt x="1369" y="1434"/>
                </a:lnTo>
                <a:lnTo>
                  <a:pt x="1380" y="1484"/>
                </a:lnTo>
                <a:lnTo>
                  <a:pt x="1385" y="1527"/>
                </a:lnTo>
                <a:lnTo>
                  <a:pt x="1385" y="1567"/>
                </a:lnTo>
                <a:lnTo>
                  <a:pt x="1382" y="1605"/>
                </a:lnTo>
                <a:lnTo>
                  <a:pt x="1375" y="1644"/>
                </a:lnTo>
                <a:lnTo>
                  <a:pt x="1365" y="1680"/>
                </a:lnTo>
                <a:lnTo>
                  <a:pt x="1356" y="1720"/>
                </a:lnTo>
                <a:lnTo>
                  <a:pt x="1345" y="1762"/>
                </a:lnTo>
                <a:lnTo>
                  <a:pt x="1335" y="1805"/>
                </a:lnTo>
                <a:lnTo>
                  <a:pt x="1315" y="1818"/>
                </a:lnTo>
                <a:lnTo>
                  <a:pt x="1289" y="1784"/>
                </a:lnTo>
                <a:lnTo>
                  <a:pt x="1275" y="1747"/>
                </a:lnTo>
                <a:lnTo>
                  <a:pt x="1265" y="1709"/>
                </a:lnTo>
                <a:lnTo>
                  <a:pt x="1264" y="1669"/>
                </a:lnTo>
                <a:lnTo>
                  <a:pt x="1265" y="1627"/>
                </a:lnTo>
                <a:lnTo>
                  <a:pt x="1271" y="1585"/>
                </a:lnTo>
                <a:lnTo>
                  <a:pt x="1276" y="1544"/>
                </a:lnTo>
                <a:lnTo>
                  <a:pt x="1284" y="1504"/>
                </a:lnTo>
                <a:lnTo>
                  <a:pt x="1289" y="1465"/>
                </a:lnTo>
                <a:lnTo>
                  <a:pt x="1291" y="1427"/>
                </a:lnTo>
                <a:lnTo>
                  <a:pt x="1289" y="1393"/>
                </a:lnTo>
                <a:lnTo>
                  <a:pt x="1282" y="1360"/>
                </a:lnTo>
                <a:lnTo>
                  <a:pt x="1264" y="1351"/>
                </a:lnTo>
                <a:lnTo>
                  <a:pt x="1240" y="1345"/>
                </a:lnTo>
                <a:lnTo>
                  <a:pt x="1216" y="1344"/>
                </a:lnTo>
                <a:lnTo>
                  <a:pt x="1191" y="1347"/>
                </a:lnTo>
                <a:lnTo>
                  <a:pt x="1169" y="1356"/>
                </a:lnTo>
                <a:lnTo>
                  <a:pt x="1149" y="1371"/>
                </a:lnTo>
                <a:lnTo>
                  <a:pt x="1135" y="1391"/>
                </a:lnTo>
                <a:lnTo>
                  <a:pt x="1138" y="1418"/>
                </a:lnTo>
                <a:lnTo>
                  <a:pt x="1147" y="1440"/>
                </a:lnTo>
                <a:lnTo>
                  <a:pt x="1158" y="1454"/>
                </a:lnTo>
                <a:lnTo>
                  <a:pt x="1171" y="1469"/>
                </a:lnTo>
                <a:lnTo>
                  <a:pt x="1184" y="1484"/>
                </a:lnTo>
                <a:lnTo>
                  <a:pt x="1193" y="1502"/>
                </a:lnTo>
                <a:lnTo>
                  <a:pt x="1204" y="1534"/>
                </a:lnTo>
                <a:lnTo>
                  <a:pt x="1211" y="1574"/>
                </a:lnTo>
                <a:lnTo>
                  <a:pt x="1213" y="1616"/>
                </a:lnTo>
                <a:lnTo>
                  <a:pt x="1211" y="1660"/>
                </a:lnTo>
                <a:lnTo>
                  <a:pt x="1207" y="1704"/>
                </a:lnTo>
                <a:lnTo>
                  <a:pt x="1202" y="1744"/>
                </a:lnTo>
                <a:lnTo>
                  <a:pt x="1195" y="1780"/>
                </a:lnTo>
                <a:lnTo>
                  <a:pt x="1185" y="1809"/>
                </a:lnTo>
                <a:lnTo>
                  <a:pt x="1178" y="1813"/>
                </a:lnTo>
                <a:lnTo>
                  <a:pt x="1149" y="1791"/>
                </a:lnTo>
                <a:lnTo>
                  <a:pt x="1127" y="1764"/>
                </a:lnTo>
                <a:lnTo>
                  <a:pt x="1111" y="1734"/>
                </a:lnTo>
                <a:lnTo>
                  <a:pt x="1102" y="1700"/>
                </a:lnTo>
                <a:lnTo>
                  <a:pt x="1095" y="1665"/>
                </a:lnTo>
                <a:lnTo>
                  <a:pt x="1091" y="1627"/>
                </a:lnTo>
                <a:lnTo>
                  <a:pt x="1089" y="1587"/>
                </a:lnTo>
                <a:lnTo>
                  <a:pt x="1087" y="1547"/>
                </a:lnTo>
                <a:lnTo>
                  <a:pt x="1085" y="1507"/>
                </a:lnTo>
                <a:lnTo>
                  <a:pt x="1082" y="1467"/>
                </a:lnTo>
                <a:lnTo>
                  <a:pt x="1075" y="1427"/>
                </a:lnTo>
                <a:lnTo>
                  <a:pt x="1058" y="1420"/>
                </a:lnTo>
                <a:lnTo>
                  <a:pt x="1038" y="1416"/>
                </a:lnTo>
                <a:lnTo>
                  <a:pt x="1015" y="1420"/>
                </a:lnTo>
                <a:lnTo>
                  <a:pt x="991" y="1425"/>
                </a:lnTo>
                <a:lnTo>
                  <a:pt x="969" y="1434"/>
                </a:lnTo>
                <a:lnTo>
                  <a:pt x="953" y="1444"/>
                </a:lnTo>
                <a:lnTo>
                  <a:pt x="947" y="1453"/>
                </a:lnTo>
                <a:lnTo>
                  <a:pt x="947" y="1469"/>
                </a:lnTo>
                <a:lnTo>
                  <a:pt x="955" y="1491"/>
                </a:lnTo>
                <a:lnTo>
                  <a:pt x="965" y="1514"/>
                </a:lnTo>
                <a:lnTo>
                  <a:pt x="980" y="1544"/>
                </a:lnTo>
                <a:lnTo>
                  <a:pt x="998" y="1573"/>
                </a:lnTo>
                <a:lnTo>
                  <a:pt x="1016" y="1605"/>
                </a:lnTo>
                <a:lnTo>
                  <a:pt x="1033" y="1638"/>
                </a:lnTo>
                <a:lnTo>
                  <a:pt x="1049" y="1673"/>
                </a:lnTo>
                <a:lnTo>
                  <a:pt x="1062" y="1705"/>
                </a:lnTo>
                <a:lnTo>
                  <a:pt x="1071" y="1738"/>
                </a:lnTo>
                <a:lnTo>
                  <a:pt x="1075" y="1769"/>
                </a:lnTo>
                <a:lnTo>
                  <a:pt x="1073" y="1796"/>
                </a:lnTo>
                <a:lnTo>
                  <a:pt x="1062" y="1822"/>
                </a:lnTo>
                <a:lnTo>
                  <a:pt x="1058" y="1825"/>
                </a:lnTo>
                <a:lnTo>
                  <a:pt x="1056" y="1827"/>
                </a:lnTo>
                <a:lnTo>
                  <a:pt x="1055" y="1829"/>
                </a:lnTo>
                <a:lnTo>
                  <a:pt x="1053" y="1829"/>
                </a:lnTo>
                <a:lnTo>
                  <a:pt x="1051" y="1831"/>
                </a:lnTo>
                <a:lnTo>
                  <a:pt x="1047" y="1831"/>
                </a:lnTo>
                <a:lnTo>
                  <a:pt x="1042" y="1833"/>
                </a:lnTo>
                <a:lnTo>
                  <a:pt x="1015" y="1814"/>
                </a:lnTo>
                <a:lnTo>
                  <a:pt x="995" y="1791"/>
                </a:lnTo>
                <a:lnTo>
                  <a:pt x="980" y="1764"/>
                </a:lnTo>
                <a:lnTo>
                  <a:pt x="969" y="1733"/>
                </a:lnTo>
                <a:lnTo>
                  <a:pt x="960" y="1700"/>
                </a:lnTo>
                <a:lnTo>
                  <a:pt x="953" y="1665"/>
                </a:lnTo>
                <a:lnTo>
                  <a:pt x="947" y="1631"/>
                </a:lnTo>
                <a:lnTo>
                  <a:pt x="940" y="1596"/>
                </a:lnTo>
                <a:lnTo>
                  <a:pt x="931" y="1564"/>
                </a:lnTo>
                <a:lnTo>
                  <a:pt x="920" y="1533"/>
                </a:lnTo>
                <a:lnTo>
                  <a:pt x="904" y="1505"/>
                </a:lnTo>
                <a:lnTo>
                  <a:pt x="871" y="1500"/>
                </a:lnTo>
                <a:lnTo>
                  <a:pt x="840" y="1502"/>
                </a:lnTo>
                <a:lnTo>
                  <a:pt x="807" y="1505"/>
                </a:lnTo>
                <a:lnTo>
                  <a:pt x="798" y="1527"/>
                </a:lnTo>
                <a:lnTo>
                  <a:pt x="800" y="1549"/>
                </a:lnTo>
                <a:lnTo>
                  <a:pt x="807" y="1569"/>
                </a:lnTo>
                <a:lnTo>
                  <a:pt x="822" y="1587"/>
                </a:lnTo>
                <a:lnTo>
                  <a:pt x="849" y="1618"/>
                </a:lnTo>
                <a:lnTo>
                  <a:pt x="876" y="1649"/>
                </a:lnTo>
                <a:lnTo>
                  <a:pt x="902" y="1680"/>
                </a:lnTo>
                <a:lnTo>
                  <a:pt x="925" y="1716"/>
                </a:lnTo>
                <a:lnTo>
                  <a:pt x="945" y="1756"/>
                </a:lnTo>
                <a:lnTo>
                  <a:pt x="985" y="1920"/>
                </a:lnTo>
                <a:lnTo>
                  <a:pt x="989" y="1925"/>
                </a:lnTo>
                <a:lnTo>
                  <a:pt x="995" y="1929"/>
                </a:lnTo>
                <a:lnTo>
                  <a:pt x="1000" y="1933"/>
                </a:lnTo>
                <a:lnTo>
                  <a:pt x="1005" y="1934"/>
                </a:lnTo>
                <a:lnTo>
                  <a:pt x="1013" y="1938"/>
                </a:lnTo>
                <a:lnTo>
                  <a:pt x="1064" y="1925"/>
                </a:lnTo>
                <a:lnTo>
                  <a:pt x="1115" y="1913"/>
                </a:lnTo>
                <a:lnTo>
                  <a:pt x="1169" y="1900"/>
                </a:lnTo>
                <a:lnTo>
                  <a:pt x="1216" y="1894"/>
                </a:lnTo>
                <a:lnTo>
                  <a:pt x="1267" y="1893"/>
                </a:lnTo>
                <a:lnTo>
                  <a:pt x="1316" y="1891"/>
                </a:lnTo>
                <a:lnTo>
                  <a:pt x="1365" y="1889"/>
                </a:lnTo>
                <a:lnTo>
                  <a:pt x="1409" y="1884"/>
                </a:lnTo>
                <a:lnTo>
                  <a:pt x="1451" y="1874"/>
                </a:lnTo>
                <a:lnTo>
                  <a:pt x="1453" y="1836"/>
                </a:lnTo>
                <a:lnTo>
                  <a:pt x="1451" y="1796"/>
                </a:lnTo>
                <a:lnTo>
                  <a:pt x="1444" y="1754"/>
                </a:lnTo>
                <a:lnTo>
                  <a:pt x="1438" y="1709"/>
                </a:lnTo>
                <a:lnTo>
                  <a:pt x="1438" y="1662"/>
                </a:lnTo>
                <a:lnTo>
                  <a:pt x="1444" y="1611"/>
                </a:lnTo>
                <a:lnTo>
                  <a:pt x="1453" y="1582"/>
                </a:lnTo>
                <a:lnTo>
                  <a:pt x="1465" y="1551"/>
                </a:lnTo>
                <a:lnTo>
                  <a:pt x="1480" y="1520"/>
                </a:lnTo>
                <a:lnTo>
                  <a:pt x="1495" y="1487"/>
                </a:lnTo>
                <a:lnTo>
                  <a:pt x="1507" y="1456"/>
                </a:lnTo>
                <a:lnTo>
                  <a:pt x="1516" y="1424"/>
                </a:lnTo>
                <a:lnTo>
                  <a:pt x="1522" y="1393"/>
                </a:lnTo>
                <a:lnTo>
                  <a:pt x="1518" y="1364"/>
                </a:lnTo>
                <a:lnTo>
                  <a:pt x="1505" y="1344"/>
                </a:lnTo>
                <a:lnTo>
                  <a:pt x="1435" y="1336"/>
                </a:lnTo>
                <a:close/>
                <a:moveTo>
                  <a:pt x="695" y="1220"/>
                </a:moveTo>
                <a:lnTo>
                  <a:pt x="675" y="1233"/>
                </a:lnTo>
                <a:lnTo>
                  <a:pt x="655" y="1244"/>
                </a:lnTo>
                <a:lnTo>
                  <a:pt x="638" y="1256"/>
                </a:lnTo>
                <a:lnTo>
                  <a:pt x="622" y="1271"/>
                </a:lnTo>
                <a:lnTo>
                  <a:pt x="611" y="1293"/>
                </a:lnTo>
                <a:lnTo>
                  <a:pt x="689" y="1353"/>
                </a:lnTo>
                <a:lnTo>
                  <a:pt x="745" y="1420"/>
                </a:lnTo>
                <a:lnTo>
                  <a:pt x="740" y="1478"/>
                </a:lnTo>
                <a:lnTo>
                  <a:pt x="762" y="1485"/>
                </a:lnTo>
                <a:lnTo>
                  <a:pt x="785" y="1484"/>
                </a:lnTo>
                <a:lnTo>
                  <a:pt x="807" y="1474"/>
                </a:lnTo>
                <a:lnTo>
                  <a:pt x="827" y="1462"/>
                </a:lnTo>
                <a:lnTo>
                  <a:pt x="844" y="1444"/>
                </a:lnTo>
                <a:lnTo>
                  <a:pt x="856" y="1427"/>
                </a:lnTo>
                <a:lnTo>
                  <a:pt x="844" y="1413"/>
                </a:lnTo>
                <a:lnTo>
                  <a:pt x="831" y="1405"/>
                </a:lnTo>
                <a:lnTo>
                  <a:pt x="816" y="1398"/>
                </a:lnTo>
                <a:lnTo>
                  <a:pt x="800" y="1393"/>
                </a:lnTo>
                <a:lnTo>
                  <a:pt x="784" y="1384"/>
                </a:lnTo>
                <a:lnTo>
                  <a:pt x="765" y="1365"/>
                </a:lnTo>
                <a:lnTo>
                  <a:pt x="751" y="1342"/>
                </a:lnTo>
                <a:lnTo>
                  <a:pt x="742" y="1316"/>
                </a:lnTo>
                <a:lnTo>
                  <a:pt x="736" y="1287"/>
                </a:lnTo>
                <a:lnTo>
                  <a:pt x="731" y="1258"/>
                </a:lnTo>
                <a:lnTo>
                  <a:pt x="725" y="1233"/>
                </a:lnTo>
                <a:lnTo>
                  <a:pt x="695" y="1220"/>
                </a:lnTo>
                <a:close/>
                <a:moveTo>
                  <a:pt x="1940" y="1136"/>
                </a:moveTo>
                <a:lnTo>
                  <a:pt x="1925" y="1156"/>
                </a:lnTo>
                <a:lnTo>
                  <a:pt x="1915" y="1184"/>
                </a:lnTo>
                <a:lnTo>
                  <a:pt x="1909" y="1214"/>
                </a:lnTo>
                <a:lnTo>
                  <a:pt x="1905" y="1244"/>
                </a:lnTo>
                <a:lnTo>
                  <a:pt x="1904" y="1274"/>
                </a:lnTo>
                <a:lnTo>
                  <a:pt x="1905" y="1300"/>
                </a:lnTo>
                <a:lnTo>
                  <a:pt x="1925" y="1316"/>
                </a:lnTo>
                <a:lnTo>
                  <a:pt x="1964" y="1316"/>
                </a:lnTo>
                <a:lnTo>
                  <a:pt x="1978" y="1304"/>
                </a:lnTo>
                <a:lnTo>
                  <a:pt x="1987" y="1285"/>
                </a:lnTo>
                <a:lnTo>
                  <a:pt x="1991" y="1265"/>
                </a:lnTo>
                <a:lnTo>
                  <a:pt x="1991" y="1242"/>
                </a:lnTo>
                <a:lnTo>
                  <a:pt x="1987" y="1218"/>
                </a:lnTo>
                <a:lnTo>
                  <a:pt x="1984" y="1194"/>
                </a:lnTo>
                <a:lnTo>
                  <a:pt x="1978" y="1173"/>
                </a:lnTo>
                <a:lnTo>
                  <a:pt x="1973" y="1153"/>
                </a:lnTo>
                <a:lnTo>
                  <a:pt x="1940" y="1136"/>
                </a:lnTo>
                <a:close/>
                <a:moveTo>
                  <a:pt x="887" y="1062"/>
                </a:moveTo>
                <a:lnTo>
                  <a:pt x="865" y="1078"/>
                </a:lnTo>
                <a:lnTo>
                  <a:pt x="853" y="1094"/>
                </a:lnTo>
                <a:lnTo>
                  <a:pt x="847" y="1109"/>
                </a:lnTo>
                <a:lnTo>
                  <a:pt x="849" y="1122"/>
                </a:lnTo>
                <a:lnTo>
                  <a:pt x="856" y="1136"/>
                </a:lnTo>
                <a:lnTo>
                  <a:pt x="865" y="1151"/>
                </a:lnTo>
                <a:lnTo>
                  <a:pt x="878" y="1165"/>
                </a:lnTo>
                <a:lnTo>
                  <a:pt x="893" y="1182"/>
                </a:lnTo>
                <a:lnTo>
                  <a:pt x="905" y="1200"/>
                </a:lnTo>
                <a:lnTo>
                  <a:pt x="916" y="1220"/>
                </a:lnTo>
                <a:lnTo>
                  <a:pt x="925" y="1240"/>
                </a:lnTo>
                <a:lnTo>
                  <a:pt x="927" y="1267"/>
                </a:lnTo>
                <a:lnTo>
                  <a:pt x="925" y="1293"/>
                </a:lnTo>
                <a:lnTo>
                  <a:pt x="920" y="1316"/>
                </a:lnTo>
                <a:lnTo>
                  <a:pt x="916" y="1338"/>
                </a:lnTo>
                <a:lnTo>
                  <a:pt x="916" y="1358"/>
                </a:lnTo>
                <a:lnTo>
                  <a:pt x="922" y="1376"/>
                </a:lnTo>
                <a:lnTo>
                  <a:pt x="925" y="1380"/>
                </a:lnTo>
                <a:lnTo>
                  <a:pt x="929" y="1384"/>
                </a:lnTo>
                <a:lnTo>
                  <a:pt x="933" y="1387"/>
                </a:lnTo>
                <a:lnTo>
                  <a:pt x="936" y="1389"/>
                </a:lnTo>
                <a:lnTo>
                  <a:pt x="940" y="1389"/>
                </a:lnTo>
                <a:lnTo>
                  <a:pt x="947" y="1391"/>
                </a:lnTo>
                <a:lnTo>
                  <a:pt x="971" y="1393"/>
                </a:lnTo>
                <a:lnTo>
                  <a:pt x="993" y="1387"/>
                </a:lnTo>
                <a:lnTo>
                  <a:pt x="1011" y="1374"/>
                </a:lnTo>
                <a:lnTo>
                  <a:pt x="1025" y="1358"/>
                </a:lnTo>
                <a:lnTo>
                  <a:pt x="1036" y="1340"/>
                </a:lnTo>
                <a:lnTo>
                  <a:pt x="1020" y="1318"/>
                </a:lnTo>
                <a:lnTo>
                  <a:pt x="1005" y="1300"/>
                </a:lnTo>
                <a:lnTo>
                  <a:pt x="989" y="1282"/>
                </a:lnTo>
                <a:lnTo>
                  <a:pt x="976" y="1260"/>
                </a:lnTo>
                <a:lnTo>
                  <a:pt x="964" y="1236"/>
                </a:lnTo>
                <a:lnTo>
                  <a:pt x="955" y="1204"/>
                </a:lnTo>
                <a:lnTo>
                  <a:pt x="951" y="1180"/>
                </a:lnTo>
                <a:lnTo>
                  <a:pt x="955" y="1158"/>
                </a:lnTo>
                <a:lnTo>
                  <a:pt x="958" y="1140"/>
                </a:lnTo>
                <a:lnTo>
                  <a:pt x="964" y="1122"/>
                </a:lnTo>
                <a:lnTo>
                  <a:pt x="965" y="1105"/>
                </a:lnTo>
                <a:lnTo>
                  <a:pt x="960" y="1087"/>
                </a:lnTo>
                <a:lnTo>
                  <a:pt x="949" y="1074"/>
                </a:lnTo>
                <a:lnTo>
                  <a:pt x="933" y="1065"/>
                </a:lnTo>
                <a:lnTo>
                  <a:pt x="913" y="1064"/>
                </a:lnTo>
                <a:lnTo>
                  <a:pt x="887" y="1062"/>
                </a:lnTo>
                <a:close/>
                <a:moveTo>
                  <a:pt x="560" y="1009"/>
                </a:moveTo>
                <a:lnTo>
                  <a:pt x="544" y="1018"/>
                </a:lnTo>
                <a:lnTo>
                  <a:pt x="529" y="1027"/>
                </a:lnTo>
                <a:lnTo>
                  <a:pt x="516" y="1036"/>
                </a:lnTo>
                <a:lnTo>
                  <a:pt x="505" y="1051"/>
                </a:lnTo>
                <a:lnTo>
                  <a:pt x="591" y="1156"/>
                </a:lnTo>
                <a:lnTo>
                  <a:pt x="593" y="1171"/>
                </a:lnTo>
                <a:lnTo>
                  <a:pt x="593" y="1184"/>
                </a:lnTo>
                <a:lnTo>
                  <a:pt x="591" y="1196"/>
                </a:lnTo>
                <a:lnTo>
                  <a:pt x="589" y="1207"/>
                </a:lnTo>
                <a:lnTo>
                  <a:pt x="593" y="1220"/>
                </a:lnTo>
                <a:lnTo>
                  <a:pt x="656" y="1204"/>
                </a:lnTo>
                <a:lnTo>
                  <a:pt x="673" y="1173"/>
                </a:lnTo>
                <a:lnTo>
                  <a:pt x="647" y="1154"/>
                </a:lnTo>
                <a:lnTo>
                  <a:pt x="627" y="1136"/>
                </a:lnTo>
                <a:lnTo>
                  <a:pt x="615" y="1114"/>
                </a:lnTo>
                <a:lnTo>
                  <a:pt x="605" y="1091"/>
                </a:lnTo>
                <a:lnTo>
                  <a:pt x="600" y="1060"/>
                </a:lnTo>
                <a:lnTo>
                  <a:pt x="598" y="1022"/>
                </a:lnTo>
                <a:lnTo>
                  <a:pt x="585" y="1014"/>
                </a:lnTo>
                <a:lnTo>
                  <a:pt x="560" y="1009"/>
                </a:lnTo>
                <a:close/>
                <a:moveTo>
                  <a:pt x="1445" y="969"/>
                </a:moveTo>
                <a:lnTo>
                  <a:pt x="1429" y="976"/>
                </a:lnTo>
                <a:lnTo>
                  <a:pt x="1416" y="980"/>
                </a:lnTo>
                <a:lnTo>
                  <a:pt x="1416" y="1016"/>
                </a:lnTo>
                <a:lnTo>
                  <a:pt x="1420" y="1045"/>
                </a:lnTo>
                <a:lnTo>
                  <a:pt x="1424" y="1073"/>
                </a:lnTo>
                <a:lnTo>
                  <a:pt x="1427" y="1096"/>
                </a:lnTo>
                <a:lnTo>
                  <a:pt x="1429" y="1118"/>
                </a:lnTo>
                <a:lnTo>
                  <a:pt x="1429" y="1142"/>
                </a:lnTo>
                <a:lnTo>
                  <a:pt x="1425" y="1165"/>
                </a:lnTo>
                <a:lnTo>
                  <a:pt x="1418" y="1191"/>
                </a:lnTo>
                <a:lnTo>
                  <a:pt x="1405" y="1220"/>
                </a:lnTo>
                <a:lnTo>
                  <a:pt x="1387" y="1253"/>
                </a:lnTo>
                <a:lnTo>
                  <a:pt x="1387" y="1276"/>
                </a:lnTo>
                <a:lnTo>
                  <a:pt x="1398" y="1285"/>
                </a:lnTo>
                <a:lnTo>
                  <a:pt x="1415" y="1294"/>
                </a:lnTo>
                <a:lnTo>
                  <a:pt x="1435" y="1302"/>
                </a:lnTo>
                <a:lnTo>
                  <a:pt x="1458" y="1305"/>
                </a:lnTo>
                <a:lnTo>
                  <a:pt x="1482" y="1309"/>
                </a:lnTo>
                <a:lnTo>
                  <a:pt x="1504" y="1309"/>
                </a:lnTo>
                <a:lnTo>
                  <a:pt x="1520" y="1305"/>
                </a:lnTo>
                <a:lnTo>
                  <a:pt x="1533" y="1296"/>
                </a:lnTo>
                <a:lnTo>
                  <a:pt x="1536" y="1282"/>
                </a:lnTo>
                <a:lnTo>
                  <a:pt x="1535" y="1265"/>
                </a:lnTo>
                <a:lnTo>
                  <a:pt x="1527" y="1249"/>
                </a:lnTo>
                <a:lnTo>
                  <a:pt x="1518" y="1231"/>
                </a:lnTo>
                <a:lnTo>
                  <a:pt x="1509" y="1213"/>
                </a:lnTo>
                <a:lnTo>
                  <a:pt x="1502" y="1196"/>
                </a:lnTo>
                <a:lnTo>
                  <a:pt x="1498" y="1180"/>
                </a:lnTo>
                <a:lnTo>
                  <a:pt x="1502" y="1160"/>
                </a:lnTo>
                <a:lnTo>
                  <a:pt x="1509" y="1136"/>
                </a:lnTo>
                <a:lnTo>
                  <a:pt x="1518" y="1111"/>
                </a:lnTo>
                <a:lnTo>
                  <a:pt x="1527" y="1087"/>
                </a:lnTo>
                <a:lnTo>
                  <a:pt x="1536" y="1062"/>
                </a:lnTo>
                <a:lnTo>
                  <a:pt x="1545" y="1040"/>
                </a:lnTo>
                <a:lnTo>
                  <a:pt x="1553" y="1022"/>
                </a:lnTo>
                <a:lnTo>
                  <a:pt x="1556" y="1009"/>
                </a:lnTo>
                <a:lnTo>
                  <a:pt x="1556" y="1002"/>
                </a:lnTo>
                <a:lnTo>
                  <a:pt x="1544" y="987"/>
                </a:lnTo>
                <a:lnTo>
                  <a:pt x="1524" y="978"/>
                </a:lnTo>
                <a:lnTo>
                  <a:pt x="1498" y="973"/>
                </a:lnTo>
                <a:lnTo>
                  <a:pt x="1471" y="971"/>
                </a:lnTo>
                <a:lnTo>
                  <a:pt x="1445" y="969"/>
                </a:lnTo>
                <a:close/>
                <a:moveTo>
                  <a:pt x="1178" y="964"/>
                </a:moveTo>
                <a:lnTo>
                  <a:pt x="1127" y="976"/>
                </a:lnTo>
                <a:lnTo>
                  <a:pt x="1122" y="993"/>
                </a:lnTo>
                <a:lnTo>
                  <a:pt x="1122" y="1014"/>
                </a:lnTo>
                <a:lnTo>
                  <a:pt x="1125" y="1040"/>
                </a:lnTo>
                <a:lnTo>
                  <a:pt x="1133" y="1067"/>
                </a:lnTo>
                <a:lnTo>
                  <a:pt x="1142" y="1094"/>
                </a:lnTo>
                <a:lnTo>
                  <a:pt x="1149" y="1124"/>
                </a:lnTo>
                <a:lnTo>
                  <a:pt x="1156" y="1151"/>
                </a:lnTo>
                <a:lnTo>
                  <a:pt x="1162" y="1178"/>
                </a:lnTo>
                <a:lnTo>
                  <a:pt x="1162" y="1200"/>
                </a:lnTo>
                <a:lnTo>
                  <a:pt x="1160" y="1216"/>
                </a:lnTo>
                <a:lnTo>
                  <a:pt x="1153" y="1229"/>
                </a:lnTo>
                <a:lnTo>
                  <a:pt x="1144" y="1240"/>
                </a:lnTo>
                <a:lnTo>
                  <a:pt x="1135" y="1251"/>
                </a:lnTo>
                <a:lnTo>
                  <a:pt x="1127" y="1264"/>
                </a:lnTo>
                <a:lnTo>
                  <a:pt x="1125" y="1284"/>
                </a:lnTo>
                <a:lnTo>
                  <a:pt x="1144" y="1293"/>
                </a:lnTo>
                <a:lnTo>
                  <a:pt x="1165" y="1298"/>
                </a:lnTo>
                <a:lnTo>
                  <a:pt x="1191" y="1302"/>
                </a:lnTo>
                <a:lnTo>
                  <a:pt x="1216" y="1304"/>
                </a:lnTo>
                <a:lnTo>
                  <a:pt x="1240" y="1300"/>
                </a:lnTo>
                <a:lnTo>
                  <a:pt x="1260" y="1293"/>
                </a:lnTo>
                <a:lnTo>
                  <a:pt x="1273" y="1284"/>
                </a:lnTo>
                <a:lnTo>
                  <a:pt x="1269" y="1260"/>
                </a:lnTo>
                <a:lnTo>
                  <a:pt x="1262" y="1242"/>
                </a:lnTo>
                <a:lnTo>
                  <a:pt x="1253" y="1224"/>
                </a:lnTo>
                <a:lnTo>
                  <a:pt x="1242" y="1207"/>
                </a:lnTo>
                <a:lnTo>
                  <a:pt x="1233" y="1189"/>
                </a:lnTo>
                <a:lnTo>
                  <a:pt x="1227" y="1167"/>
                </a:lnTo>
                <a:lnTo>
                  <a:pt x="1222" y="1136"/>
                </a:lnTo>
                <a:lnTo>
                  <a:pt x="1224" y="1107"/>
                </a:lnTo>
                <a:lnTo>
                  <a:pt x="1229" y="1082"/>
                </a:lnTo>
                <a:lnTo>
                  <a:pt x="1238" y="1058"/>
                </a:lnTo>
                <a:lnTo>
                  <a:pt x="1247" y="1036"/>
                </a:lnTo>
                <a:lnTo>
                  <a:pt x="1258" y="1014"/>
                </a:lnTo>
                <a:lnTo>
                  <a:pt x="1265" y="993"/>
                </a:lnTo>
                <a:lnTo>
                  <a:pt x="1260" y="985"/>
                </a:lnTo>
                <a:lnTo>
                  <a:pt x="1178" y="964"/>
                </a:lnTo>
                <a:close/>
                <a:moveTo>
                  <a:pt x="493" y="804"/>
                </a:moveTo>
                <a:lnTo>
                  <a:pt x="480" y="820"/>
                </a:lnTo>
                <a:lnTo>
                  <a:pt x="491" y="902"/>
                </a:lnTo>
                <a:lnTo>
                  <a:pt x="489" y="916"/>
                </a:lnTo>
                <a:lnTo>
                  <a:pt x="484" y="927"/>
                </a:lnTo>
                <a:lnTo>
                  <a:pt x="480" y="940"/>
                </a:lnTo>
                <a:lnTo>
                  <a:pt x="480" y="956"/>
                </a:lnTo>
                <a:lnTo>
                  <a:pt x="507" y="967"/>
                </a:lnTo>
                <a:lnTo>
                  <a:pt x="533" y="969"/>
                </a:lnTo>
                <a:lnTo>
                  <a:pt x="564" y="964"/>
                </a:lnTo>
                <a:lnTo>
                  <a:pt x="575" y="947"/>
                </a:lnTo>
                <a:lnTo>
                  <a:pt x="569" y="934"/>
                </a:lnTo>
                <a:lnTo>
                  <a:pt x="562" y="925"/>
                </a:lnTo>
                <a:lnTo>
                  <a:pt x="555" y="918"/>
                </a:lnTo>
                <a:lnTo>
                  <a:pt x="545" y="911"/>
                </a:lnTo>
                <a:lnTo>
                  <a:pt x="540" y="902"/>
                </a:lnTo>
                <a:lnTo>
                  <a:pt x="527" y="811"/>
                </a:lnTo>
                <a:lnTo>
                  <a:pt x="518" y="807"/>
                </a:lnTo>
                <a:lnTo>
                  <a:pt x="507" y="804"/>
                </a:lnTo>
                <a:lnTo>
                  <a:pt x="493" y="804"/>
                </a:lnTo>
                <a:close/>
                <a:moveTo>
                  <a:pt x="822" y="798"/>
                </a:moveTo>
                <a:lnTo>
                  <a:pt x="765" y="814"/>
                </a:lnTo>
                <a:lnTo>
                  <a:pt x="758" y="820"/>
                </a:lnTo>
                <a:lnTo>
                  <a:pt x="764" y="847"/>
                </a:lnTo>
                <a:lnTo>
                  <a:pt x="773" y="871"/>
                </a:lnTo>
                <a:lnTo>
                  <a:pt x="782" y="894"/>
                </a:lnTo>
                <a:lnTo>
                  <a:pt x="791" y="916"/>
                </a:lnTo>
                <a:lnTo>
                  <a:pt x="798" y="938"/>
                </a:lnTo>
                <a:lnTo>
                  <a:pt x="804" y="962"/>
                </a:lnTo>
                <a:lnTo>
                  <a:pt x="804" y="987"/>
                </a:lnTo>
                <a:lnTo>
                  <a:pt x="796" y="1018"/>
                </a:lnTo>
                <a:lnTo>
                  <a:pt x="796" y="1022"/>
                </a:lnTo>
                <a:lnTo>
                  <a:pt x="824" y="1029"/>
                </a:lnTo>
                <a:lnTo>
                  <a:pt x="849" y="1025"/>
                </a:lnTo>
                <a:lnTo>
                  <a:pt x="875" y="1016"/>
                </a:lnTo>
                <a:lnTo>
                  <a:pt x="895" y="1005"/>
                </a:lnTo>
                <a:lnTo>
                  <a:pt x="895" y="998"/>
                </a:lnTo>
                <a:lnTo>
                  <a:pt x="876" y="971"/>
                </a:lnTo>
                <a:lnTo>
                  <a:pt x="864" y="949"/>
                </a:lnTo>
                <a:lnTo>
                  <a:pt x="855" y="927"/>
                </a:lnTo>
                <a:lnTo>
                  <a:pt x="851" y="905"/>
                </a:lnTo>
                <a:lnTo>
                  <a:pt x="851" y="880"/>
                </a:lnTo>
                <a:lnTo>
                  <a:pt x="851" y="849"/>
                </a:lnTo>
                <a:lnTo>
                  <a:pt x="853" y="811"/>
                </a:lnTo>
                <a:lnTo>
                  <a:pt x="822" y="798"/>
                </a:lnTo>
                <a:close/>
                <a:moveTo>
                  <a:pt x="1515" y="644"/>
                </a:moveTo>
                <a:lnTo>
                  <a:pt x="1480" y="651"/>
                </a:lnTo>
                <a:lnTo>
                  <a:pt x="1475" y="669"/>
                </a:lnTo>
                <a:lnTo>
                  <a:pt x="1475" y="682"/>
                </a:lnTo>
                <a:lnTo>
                  <a:pt x="1478" y="696"/>
                </a:lnTo>
                <a:lnTo>
                  <a:pt x="1484" y="711"/>
                </a:lnTo>
                <a:lnTo>
                  <a:pt x="1491" y="751"/>
                </a:lnTo>
                <a:lnTo>
                  <a:pt x="1491" y="787"/>
                </a:lnTo>
                <a:lnTo>
                  <a:pt x="1485" y="822"/>
                </a:lnTo>
                <a:lnTo>
                  <a:pt x="1476" y="853"/>
                </a:lnTo>
                <a:lnTo>
                  <a:pt x="1462" y="880"/>
                </a:lnTo>
                <a:lnTo>
                  <a:pt x="1445" y="907"/>
                </a:lnTo>
                <a:lnTo>
                  <a:pt x="1445" y="927"/>
                </a:lnTo>
                <a:lnTo>
                  <a:pt x="1465" y="936"/>
                </a:lnTo>
                <a:lnTo>
                  <a:pt x="1489" y="942"/>
                </a:lnTo>
                <a:lnTo>
                  <a:pt x="1515" y="944"/>
                </a:lnTo>
                <a:lnTo>
                  <a:pt x="1540" y="940"/>
                </a:lnTo>
                <a:lnTo>
                  <a:pt x="1562" y="927"/>
                </a:lnTo>
                <a:lnTo>
                  <a:pt x="1533" y="840"/>
                </a:lnTo>
                <a:lnTo>
                  <a:pt x="1533" y="809"/>
                </a:lnTo>
                <a:lnTo>
                  <a:pt x="1538" y="778"/>
                </a:lnTo>
                <a:lnTo>
                  <a:pt x="1551" y="751"/>
                </a:lnTo>
                <a:lnTo>
                  <a:pt x="1564" y="724"/>
                </a:lnTo>
                <a:lnTo>
                  <a:pt x="1576" y="696"/>
                </a:lnTo>
                <a:lnTo>
                  <a:pt x="1587" y="673"/>
                </a:lnTo>
                <a:lnTo>
                  <a:pt x="1580" y="656"/>
                </a:lnTo>
                <a:lnTo>
                  <a:pt x="1515" y="644"/>
                </a:lnTo>
                <a:close/>
                <a:moveTo>
                  <a:pt x="1107" y="622"/>
                </a:moveTo>
                <a:lnTo>
                  <a:pt x="1091" y="625"/>
                </a:lnTo>
                <a:lnTo>
                  <a:pt x="1064" y="656"/>
                </a:lnTo>
                <a:lnTo>
                  <a:pt x="1125" y="814"/>
                </a:lnTo>
                <a:lnTo>
                  <a:pt x="1129" y="840"/>
                </a:lnTo>
                <a:lnTo>
                  <a:pt x="1127" y="860"/>
                </a:lnTo>
                <a:lnTo>
                  <a:pt x="1122" y="874"/>
                </a:lnTo>
                <a:lnTo>
                  <a:pt x="1118" y="891"/>
                </a:lnTo>
                <a:lnTo>
                  <a:pt x="1116" y="907"/>
                </a:lnTo>
                <a:lnTo>
                  <a:pt x="1118" y="927"/>
                </a:lnTo>
                <a:lnTo>
                  <a:pt x="1142" y="927"/>
                </a:lnTo>
                <a:lnTo>
                  <a:pt x="1162" y="924"/>
                </a:lnTo>
                <a:lnTo>
                  <a:pt x="1180" y="920"/>
                </a:lnTo>
                <a:lnTo>
                  <a:pt x="1196" y="913"/>
                </a:lnTo>
                <a:lnTo>
                  <a:pt x="1218" y="907"/>
                </a:lnTo>
                <a:lnTo>
                  <a:pt x="1222" y="898"/>
                </a:lnTo>
                <a:lnTo>
                  <a:pt x="1225" y="887"/>
                </a:lnTo>
                <a:lnTo>
                  <a:pt x="1225" y="873"/>
                </a:lnTo>
                <a:lnTo>
                  <a:pt x="1202" y="842"/>
                </a:lnTo>
                <a:lnTo>
                  <a:pt x="1185" y="813"/>
                </a:lnTo>
                <a:lnTo>
                  <a:pt x="1175" y="784"/>
                </a:lnTo>
                <a:lnTo>
                  <a:pt x="1169" y="754"/>
                </a:lnTo>
                <a:lnTo>
                  <a:pt x="1169" y="722"/>
                </a:lnTo>
                <a:lnTo>
                  <a:pt x="1173" y="685"/>
                </a:lnTo>
                <a:lnTo>
                  <a:pt x="1182" y="644"/>
                </a:lnTo>
                <a:lnTo>
                  <a:pt x="1160" y="625"/>
                </a:lnTo>
                <a:lnTo>
                  <a:pt x="1107" y="622"/>
                </a:lnTo>
                <a:close/>
                <a:moveTo>
                  <a:pt x="762" y="596"/>
                </a:moveTo>
                <a:lnTo>
                  <a:pt x="751" y="611"/>
                </a:lnTo>
                <a:lnTo>
                  <a:pt x="744" y="633"/>
                </a:lnTo>
                <a:lnTo>
                  <a:pt x="738" y="658"/>
                </a:lnTo>
                <a:lnTo>
                  <a:pt x="735" y="689"/>
                </a:lnTo>
                <a:lnTo>
                  <a:pt x="733" y="718"/>
                </a:lnTo>
                <a:lnTo>
                  <a:pt x="735" y="744"/>
                </a:lnTo>
                <a:lnTo>
                  <a:pt x="738" y="765"/>
                </a:lnTo>
                <a:lnTo>
                  <a:pt x="767" y="769"/>
                </a:lnTo>
                <a:lnTo>
                  <a:pt x="793" y="769"/>
                </a:lnTo>
                <a:lnTo>
                  <a:pt x="822" y="765"/>
                </a:lnTo>
                <a:lnTo>
                  <a:pt x="831" y="753"/>
                </a:lnTo>
                <a:lnTo>
                  <a:pt x="825" y="734"/>
                </a:lnTo>
                <a:lnTo>
                  <a:pt x="818" y="724"/>
                </a:lnTo>
                <a:lnTo>
                  <a:pt x="809" y="716"/>
                </a:lnTo>
                <a:lnTo>
                  <a:pt x="802" y="709"/>
                </a:lnTo>
                <a:lnTo>
                  <a:pt x="795" y="698"/>
                </a:lnTo>
                <a:lnTo>
                  <a:pt x="789" y="680"/>
                </a:lnTo>
                <a:lnTo>
                  <a:pt x="791" y="664"/>
                </a:lnTo>
                <a:lnTo>
                  <a:pt x="791" y="647"/>
                </a:lnTo>
                <a:lnTo>
                  <a:pt x="791" y="631"/>
                </a:lnTo>
                <a:lnTo>
                  <a:pt x="784" y="613"/>
                </a:lnTo>
                <a:lnTo>
                  <a:pt x="780" y="609"/>
                </a:lnTo>
                <a:lnTo>
                  <a:pt x="778" y="605"/>
                </a:lnTo>
                <a:lnTo>
                  <a:pt x="775" y="604"/>
                </a:lnTo>
                <a:lnTo>
                  <a:pt x="771" y="600"/>
                </a:lnTo>
                <a:lnTo>
                  <a:pt x="767" y="598"/>
                </a:lnTo>
                <a:lnTo>
                  <a:pt x="762" y="596"/>
                </a:lnTo>
                <a:close/>
                <a:moveTo>
                  <a:pt x="1535" y="433"/>
                </a:moveTo>
                <a:lnTo>
                  <a:pt x="1524" y="447"/>
                </a:lnTo>
                <a:lnTo>
                  <a:pt x="1520" y="462"/>
                </a:lnTo>
                <a:lnTo>
                  <a:pt x="1518" y="476"/>
                </a:lnTo>
                <a:lnTo>
                  <a:pt x="1518" y="493"/>
                </a:lnTo>
                <a:lnTo>
                  <a:pt x="1516" y="511"/>
                </a:lnTo>
                <a:lnTo>
                  <a:pt x="1511" y="533"/>
                </a:lnTo>
                <a:lnTo>
                  <a:pt x="1476" y="574"/>
                </a:lnTo>
                <a:lnTo>
                  <a:pt x="1475" y="596"/>
                </a:lnTo>
                <a:lnTo>
                  <a:pt x="1500" y="607"/>
                </a:lnTo>
                <a:lnTo>
                  <a:pt x="1531" y="613"/>
                </a:lnTo>
                <a:lnTo>
                  <a:pt x="1564" y="609"/>
                </a:lnTo>
                <a:lnTo>
                  <a:pt x="1571" y="609"/>
                </a:lnTo>
                <a:lnTo>
                  <a:pt x="1578" y="593"/>
                </a:lnTo>
                <a:lnTo>
                  <a:pt x="1580" y="582"/>
                </a:lnTo>
                <a:lnTo>
                  <a:pt x="1576" y="573"/>
                </a:lnTo>
                <a:lnTo>
                  <a:pt x="1571" y="564"/>
                </a:lnTo>
                <a:lnTo>
                  <a:pt x="1564" y="554"/>
                </a:lnTo>
                <a:lnTo>
                  <a:pt x="1560" y="540"/>
                </a:lnTo>
                <a:lnTo>
                  <a:pt x="1569" y="447"/>
                </a:lnTo>
                <a:lnTo>
                  <a:pt x="1535" y="433"/>
                </a:lnTo>
                <a:close/>
                <a:moveTo>
                  <a:pt x="1089" y="416"/>
                </a:moveTo>
                <a:lnTo>
                  <a:pt x="1080" y="420"/>
                </a:lnTo>
                <a:lnTo>
                  <a:pt x="1071" y="442"/>
                </a:lnTo>
                <a:lnTo>
                  <a:pt x="1067" y="465"/>
                </a:lnTo>
                <a:lnTo>
                  <a:pt x="1067" y="493"/>
                </a:lnTo>
                <a:lnTo>
                  <a:pt x="1065" y="518"/>
                </a:lnTo>
                <a:lnTo>
                  <a:pt x="1064" y="544"/>
                </a:lnTo>
                <a:lnTo>
                  <a:pt x="1058" y="567"/>
                </a:lnTo>
                <a:lnTo>
                  <a:pt x="1069" y="584"/>
                </a:lnTo>
                <a:lnTo>
                  <a:pt x="1082" y="596"/>
                </a:lnTo>
                <a:lnTo>
                  <a:pt x="1100" y="604"/>
                </a:lnTo>
                <a:lnTo>
                  <a:pt x="1120" y="604"/>
                </a:lnTo>
                <a:lnTo>
                  <a:pt x="1142" y="596"/>
                </a:lnTo>
                <a:lnTo>
                  <a:pt x="1149" y="593"/>
                </a:lnTo>
                <a:lnTo>
                  <a:pt x="1153" y="589"/>
                </a:lnTo>
                <a:lnTo>
                  <a:pt x="1156" y="585"/>
                </a:lnTo>
                <a:lnTo>
                  <a:pt x="1160" y="580"/>
                </a:lnTo>
                <a:lnTo>
                  <a:pt x="1164" y="574"/>
                </a:lnTo>
                <a:lnTo>
                  <a:pt x="1115" y="420"/>
                </a:lnTo>
                <a:lnTo>
                  <a:pt x="1089" y="416"/>
                </a:lnTo>
                <a:close/>
                <a:moveTo>
                  <a:pt x="207" y="160"/>
                </a:moveTo>
                <a:lnTo>
                  <a:pt x="2276" y="160"/>
                </a:lnTo>
                <a:lnTo>
                  <a:pt x="2291" y="164"/>
                </a:lnTo>
                <a:lnTo>
                  <a:pt x="2304" y="173"/>
                </a:lnTo>
                <a:lnTo>
                  <a:pt x="2313" y="185"/>
                </a:lnTo>
                <a:lnTo>
                  <a:pt x="2316" y="200"/>
                </a:lnTo>
                <a:lnTo>
                  <a:pt x="2316" y="2829"/>
                </a:lnTo>
                <a:lnTo>
                  <a:pt x="2313" y="2844"/>
                </a:lnTo>
                <a:lnTo>
                  <a:pt x="2304" y="2856"/>
                </a:lnTo>
                <a:lnTo>
                  <a:pt x="2291" y="2865"/>
                </a:lnTo>
                <a:lnTo>
                  <a:pt x="2276" y="2869"/>
                </a:lnTo>
                <a:lnTo>
                  <a:pt x="207" y="2869"/>
                </a:lnTo>
                <a:lnTo>
                  <a:pt x="193" y="2865"/>
                </a:lnTo>
                <a:lnTo>
                  <a:pt x="180" y="2856"/>
                </a:lnTo>
                <a:lnTo>
                  <a:pt x="171" y="2844"/>
                </a:lnTo>
                <a:lnTo>
                  <a:pt x="167" y="2829"/>
                </a:lnTo>
                <a:lnTo>
                  <a:pt x="167" y="200"/>
                </a:lnTo>
                <a:lnTo>
                  <a:pt x="171" y="185"/>
                </a:lnTo>
                <a:lnTo>
                  <a:pt x="180" y="173"/>
                </a:lnTo>
                <a:lnTo>
                  <a:pt x="193" y="164"/>
                </a:lnTo>
                <a:lnTo>
                  <a:pt x="207" y="160"/>
                </a:lnTo>
                <a:close/>
                <a:moveTo>
                  <a:pt x="131" y="89"/>
                </a:moveTo>
                <a:lnTo>
                  <a:pt x="116" y="93"/>
                </a:lnTo>
                <a:lnTo>
                  <a:pt x="104" y="102"/>
                </a:lnTo>
                <a:lnTo>
                  <a:pt x="95" y="114"/>
                </a:lnTo>
                <a:lnTo>
                  <a:pt x="91" y="129"/>
                </a:lnTo>
                <a:lnTo>
                  <a:pt x="91" y="2900"/>
                </a:lnTo>
                <a:lnTo>
                  <a:pt x="95" y="2914"/>
                </a:lnTo>
                <a:lnTo>
                  <a:pt x="104" y="2927"/>
                </a:lnTo>
                <a:lnTo>
                  <a:pt x="116" y="2936"/>
                </a:lnTo>
                <a:lnTo>
                  <a:pt x="131" y="2940"/>
                </a:lnTo>
                <a:lnTo>
                  <a:pt x="2353" y="2940"/>
                </a:lnTo>
                <a:lnTo>
                  <a:pt x="2367" y="2936"/>
                </a:lnTo>
                <a:lnTo>
                  <a:pt x="2380" y="2927"/>
                </a:lnTo>
                <a:lnTo>
                  <a:pt x="2389" y="2914"/>
                </a:lnTo>
                <a:lnTo>
                  <a:pt x="2393" y="2900"/>
                </a:lnTo>
                <a:lnTo>
                  <a:pt x="2393" y="129"/>
                </a:lnTo>
                <a:lnTo>
                  <a:pt x="2389" y="114"/>
                </a:lnTo>
                <a:lnTo>
                  <a:pt x="2380" y="102"/>
                </a:lnTo>
                <a:lnTo>
                  <a:pt x="2367" y="93"/>
                </a:lnTo>
                <a:lnTo>
                  <a:pt x="2353" y="89"/>
                </a:lnTo>
                <a:lnTo>
                  <a:pt x="131" y="89"/>
                </a:lnTo>
                <a:close/>
                <a:moveTo>
                  <a:pt x="40" y="0"/>
                </a:moveTo>
                <a:lnTo>
                  <a:pt x="2447" y="0"/>
                </a:lnTo>
                <a:lnTo>
                  <a:pt x="2464" y="4"/>
                </a:lnTo>
                <a:lnTo>
                  <a:pt x="2476" y="13"/>
                </a:lnTo>
                <a:lnTo>
                  <a:pt x="2485" y="25"/>
                </a:lnTo>
                <a:lnTo>
                  <a:pt x="2487" y="40"/>
                </a:lnTo>
                <a:lnTo>
                  <a:pt x="2487" y="2984"/>
                </a:lnTo>
                <a:lnTo>
                  <a:pt x="2485" y="3000"/>
                </a:lnTo>
                <a:lnTo>
                  <a:pt x="2476" y="3013"/>
                </a:lnTo>
                <a:lnTo>
                  <a:pt x="2464" y="3022"/>
                </a:lnTo>
                <a:lnTo>
                  <a:pt x="2447" y="3024"/>
                </a:lnTo>
                <a:lnTo>
                  <a:pt x="40" y="3024"/>
                </a:lnTo>
                <a:lnTo>
                  <a:pt x="24" y="3022"/>
                </a:lnTo>
                <a:lnTo>
                  <a:pt x="11" y="3013"/>
                </a:lnTo>
                <a:lnTo>
                  <a:pt x="4" y="3000"/>
                </a:lnTo>
                <a:lnTo>
                  <a:pt x="0" y="2984"/>
                </a:lnTo>
                <a:lnTo>
                  <a:pt x="0" y="40"/>
                </a:lnTo>
                <a:lnTo>
                  <a:pt x="4" y="25"/>
                </a:lnTo>
                <a:lnTo>
                  <a:pt x="11" y="13"/>
                </a:lnTo>
                <a:lnTo>
                  <a:pt x="24" y="4"/>
                </a:lnTo>
                <a:lnTo>
                  <a:pt x="40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/>
          </a:p>
        </p:txBody>
      </p:sp>
      <p:sp>
        <p:nvSpPr>
          <p:cNvPr id="74" name="Freeform 9">
            <a:extLst>
              <a:ext uri="{FF2B5EF4-FFF2-40B4-BE49-F238E27FC236}">
                <a16:creationId xmlns:a16="http://schemas.microsoft.com/office/drawing/2014/main" id="{4137E82B-F402-4161-981D-CD291800AA86}"/>
              </a:ext>
            </a:extLst>
          </p:cNvPr>
          <p:cNvSpPr>
            <a:spLocks/>
          </p:cNvSpPr>
          <p:nvPr/>
        </p:nvSpPr>
        <p:spPr bwMode="auto">
          <a:xfrm>
            <a:off x="4693612" y="761836"/>
            <a:ext cx="247840" cy="252587"/>
          </a:xfrm>
          <a:custGeom>
            <a:avLst/>
            <a:gdLst>
              <a:gd name="T0" fmla="*/ 987 w 1776"/>
              <a:gd name="T1" fmla="*/ 23 h 1881"/>
              <a:gd name="T2" fmla="*/ 994 w 1776"/>
              <a:gd name="T3" fmla="*/ 296 h 1881"/>
              <a:gd name="T4" fmla="*/ 994 w 1776"/>
              <a:gd name="T5" fmla="*/ 612 h 1881"/>
              <a:gd name="T6" fmla="*/ 1071 w 1776"/>
              <a:gd name="T7" fmla="*/ 663 h 1881"/>
              <a:gd name="T8" fmla="*/ 1145 w 1776"/>
              <a:gd name="T9" fmla="*/ 580 h 1881"/>
              <a:gd name="T10" fmla="*/ 1252 w 1776"/>
              <a:gd name="T11" fmla="*/ 490 h 1881"/>
              <a:gd name="T12" fmla="*/ 1380 w 1776"/>
              <a:gd name="T13" fmla="*/ 556 h 1881"/>
              <a:gd name="T14" fmla="*/ 1527 w 1776"/>
              <a:gd name="T15" fmla="*/ 729 h 1881"/>
              <a:gd name="T16" fmla="*/ 1634 w 1776"/>
              <a:gd name="T17" fmla="*/ 956 h 1881"/>
              <a:gd name="T18" fmla="*/ 1722 w 1776"/>
              <a:gd name="T19" fmla="*/ 1294 h 1881"/>
              <a:gd name="T20" fmla="*/ 1771 w 1776"/>
              <a:gd name="T21" fmla="*/ 1549 h 1881"/>
              <a:gd name="T22" fmla="*/ 1767 w 1776"/>
              <a:gd name="T23" fmla="*/ 1734 h 1881"/>
              <a:gd name="T24" fmla="*/ 1694 w 1776"/>
              <a:gd name="T25" fmla="*/ 1860 h 1881"/>
              <a:gd name="T26" fmla="*/ 1591 w 1776"/>
              <a:gd name="T27" fmla="*/ 1854 h 1881"/>
              <a:gd name="T28" fmla="*/ 1462 w 1776"/>
              <a:gd name="T29" fmla="*/ 1781 h 1881"/>
              <a:gd name="T30" fmla="*/ 1362 w 1776"/>
              <a:gd name="T31" fmla="*/ 1707 h 1881"/>
              <a:gd name="T32" fmla="*/ 1212 w 1776"/>
              <a:gd name="T33" fmla="*/ 1605 h 1881"/>
              <a:gd name="T34" fmla="*/ 1031 w 1776"/>
              <a:gd name="T35" fmla="*/ 1500 h 1881"/>
              <a:gd name="T36" fmla="*/ 989 w 1776"/>
              <a:gd name="T37" fmla="*/ 1327 h 1881"/>
              <a:gd name="T38" fmla="*/ 1014 w 1776"/>
              <a:gd name="T39" fmla="*/ 1176 h 1881"/>
              <a:gd name="T40" fmla="*/ 989 w 1776"/>
              <a:gd name="T41" fmla="*/ 1036 h 1881"/>
              <a:gd name="T42" fmla="*/ 1034 w 1776"/>
              <a:gd name="T43" fmla="*/ 858 h 1881"/>
              <a:gd name="T44" fmla="*/ 1009 w 1776"/>
              <a:gd name="T45" fmla="*/ 776 h 1881"/>
              <a:gd name="T46" fmla="*/ 891 w 1776"/>
              <a:gd name="T47" fmla="*/ 720 h 1881"/>
              <a:gd name="T48" fmla="*/ 787 w 1776"/>
              <a:gd name="T49" fmla="*/ 770 h 1881"/>
              <a:gd name="T50" fmla="*/ 740 w 1776"/>
              <a:gd name="T51" fmla="*/ 874 h 1881"/>
              <a:gd name="T52" fmla="*/ 778 w 1776"/>
              <a:gd name="T53" fmla="*/ 1021 h 1881"/>
              <a:gd name="T54" fmla="*/ 754 w 1776"/>
              <a:gd name="T55" fmla="*/ 1149 h 1881"/>
              <a:gd name="T56" fmla="*/ 767 w 1776"/>
              <a:gd name="T57" fmla="*/ 1292 h 1881"/>
              <a:gd name="T58" fmla="*/ 783 w 1776"/>
              <a:gd name="T59" fmla="*/ 1432 h 1881"/>
              <a:gd name="T60" fmla="*/ 540 w 1776"/>
              <a:gd name="T61" fmla="*/ 1621 h 1881"/>
              <a:gd name="T62" fmla="*/ 371 w 1776"/>
              <a:gd name="T63" fmla="*/ 1736 h 1881"/>
              <a:gd name="T64" fmla="*/ 252 w 1776"/>
              <a:gd name="T65" fmla="*/ 1827 h 1881"/>
              <a:gd name="T66" fmla="*/ 143 w 1776"/>
              <a:gd name="T67" fmla="*/ 1881 h 1881"/>
              <a:gd name="T68" fmla="*/ 47 w 1776"/>
              <a:gd name="T69" fmla="*/ 1832 h 1881"/>
              <a:gd name="T70" fmla="*/ 3 w 1776"/>
              <a:gd name="T71" fmla="*/ 1690 h 1881"/>
              <a:gd name="T72" fmla="*/ 5 w 1776"/>
              <a:gd name="T73" fmla="*/ 1512 h 1881"/>
              <a:gd name="T74" fmla="*/ 47 w 1776"/>
              <a:gd name="T75" fmla="*/ 1285 h 1881"/>
              <a:gd name="T76" fmla="*/ 162 w 1776"/>
              <a:gd name="T77" fmla="*/ 912 h 1881"/>
              <a:gd name="T78" fmla="*/ 311 w 1776"/>
              <a:gd name="T79" fmla="*/ 656 h 1881"/>
              <a:gd name="T80" fmla="*/ 378 w 1776"/>
              <a:gd name="T81" fmla="*/ 563 h 1881"/>
              <a:gd name="T82" fmla="*/ 471 w 1776"/>
              <a:gd name="T83" fmla="*/ 492 h 1881"/>
              <a:gd name="T84" fmla="*/ 582 w 1776"/>
              <a:gd name="T85" fmla="*/ 538 h 1881"/>
              <a:gd name="T86" fmla="*/ 638 w 1776"/>
              <a:gd name="T87" fmla="*/ 660 h 1881"/>
              <a:gd name="T88" fmla="*/ 674 w 1776"/>
              <a:gd name="T89" fmla="*/ 716 h 1881"/>
              <a:gd name="T90" fmla="*/ 694 w 1776"/>
              <a:gd name="T91" fmla="*/ 690 h 1881"/>
              <a:gd name="T92" fmla="*/ 774 w 1776"/>
              <a:gd name="T93" fmla="*/ 632 h 1881"/>
              <a:gd name="T94" fmla="*/ 816 w 1776"/>
              <a:gd name="T95" fmla="*/ 461 h 1881"/>
              <a:gd name="T96" fmla="*/ 811 w 1776"/>
              <a:gd name="T97" fmla="*/ 185 h 1881"/>
              <a:gd name="T98" fmla="*/ 829 w 1776"/>
              <a:gd name="T99" fmla="*/ 16 h 1881"/>
              <a:gd name="T100" fmla="*/ 914 w 1776"/>
              <a:gd name="T101" fmla="*/ 0 h 188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1776" h="1881">
                <a:moveTo>
                  <a:pt x="914" y="0"/>
                </a:moveTo>
                <a:lnTo>
                  <a:pt x="940" y="3"/>
                </a:lnTo>
                <a:lnTo>
                  <a:pt x="965" y="10"/>
                </a:lnTo>
                <a:lnTo>
                  <a:pt x="987" y="23"/>
                </a:lnTo>
                <a:lnTo>
                  <a:pt x="991" y="81"/>
                </a:lnTo>
                <a:lnTo>
                  <a:pt x="994" y="147"/>
                </a:lnTo>
                <a:lnTo>
                  <a:pt x="994" y="220"/>
                </a:lnTo>
                <a:lnTo>
                  <a:pt x="994" y="296"/>
                </a:lnTo>
                <a:lnTo>
                  <a:pt x="994" y="376"/>
                </a:lnTo>
                <a:lnTo>
                  <a:pt x="994" y="458"/>
                </a:lnTo>
                <a:lnTo>
                  <a:pt x="994" y="536"/>
                </a:lnTo>
                <a:lnTo>
                  <a:pt x="994" y="612"/>
                </a:lnTo>
                <a:lnTo>
                  <a:pt x="1020" y="629"/>
                </a:lnTo>
                <a:lnTo>
                  <a:pt x="1040" y="641"/>
                </a:lnTo>
                <a:lnTo>
                  <a:pt x="1056" y="652"/>
                </a:lnTo>
                <a:lnTo>
                  <a:pt x="1071" y="663"/>
                </a:lnTo>
                <a:lnTo>
                  <a:pt x="1085" y="674"/>
                </a:lnTo>
                <a:lnTo>
                  <a:pt x="1100" y="689"/>
                </a:lnTo>
                <a:lnTo>
                  <a:pt x="1122" y="629"/>
                </a:lnTo>
                <a:lnTo>
                  <a:pt x="1145" y="580"/>
                </a:lnTo>
                <a:lnTo>
                  <a:pt x="1171" y="543"/>
                </a:lnTo>
                <a:lnTo>
                  <a:pt x="1196" y="516"/>
                </a:lnTo>
                <a:lnTo>
                  <a:pt x="1223" y="498"/>
                </a:lnTo>
                <a:lnTo>
                  <a:pt x="1252" y="490"/>
                </a:lnTo>
                <a:lnTo>
                  <a:pt x="1282" y="494"/>
                </a:lnTo>
                <a:lnTo>
                  <a:pt x="1314" y="505"/>
                </a:lnTo>
                <a:lnTo>
                  <a:pt x="1345" y="525"/>
                </a:lnTo>
                <a:lnTo>
                  <a:pt x="1380" y="556"/>
                </a:lnTo>
                <a:lnTo>
                  <a:pt x="1414" y="594"/>
                </a:lnTo>
                <a:lnTo>
                  <a:pt x="1451" y="640"/>
                </a:lnTo>
                <a:lnTo>
                  <a:pt x="1491" y="683"/>
                </a:lnTo>
                <a:lnTo>
                  <a:pt x="1527" y="729"/>
                </a:lnTo>
                <a:lnTo>
                  <a:pt x="1558" y="778"/>
                </a:lnTo>
                <a:lnTo>
                  <a:pt x="1585" y="832"/>
                </a:lnTo>
                <a:lnTo>
                  <a:pt x="1611" y="890"/>
                </a:lnTo>
                <a:lnTo>
                  <a:pt x="1634" y="956"/>
                </a:lnTo>
                <a:lnTo>
                  <a:pt x="1656" y="1027"/>
                </a:lnTo>
                <a:lnTo>
                  <a:pt x="1678" y="1107"/>
                </a:lnTo>
                <a:lnTo>
                  <a:pt x="1700" y="1196"/>
                </a:lnTo>
                <a:lnTo>
                  <a:pt x="1722" y="1294"/>
                </a:lnTo>
                <a:lnTo>
                  <a:pt x="1747" y="1403"/>
                </a:lnTo>
                <a:lnTo>
                  <a:pt x="1756" y="1450"/>
                </a:lnTo>
                <a:lnTo>
                  <a:pt x="1765" y="1500"/>
                </a:lnTo>
                <a:lnTo>
                  <a:pt x="1771" y="1549"/>
                </a:lnTo>
                <a:lnTo>
                  <a:pt x="1774" y="1598"/>
                </a:lnTo>
                <a:lnTo>
                  <a:pt x="1776" y="1645"/>
                </a:lnTo>
                <a:lnTo>
                  <a:pt x="1774" y="1690"/>
                </a:lnTo>
                <a:lnTo>
                  <a:pt x="1767" y="1734"/>
                </a:lnTo>
                <a:lnTo>
                  <a:pt x="1756" y="1774"/>
                </a:lnTo>
                <a:lnTo>
                  <a:pt x="1742" y="1809"/>
                </a:lnTo>
                <a:lnTo>
                  <a:pt x="1722" y="1838"/>
                </a:lnTo>
                <a:lnTo>
                  <a:pt x="1694" y="1860"/>
                </a:lnTo>
                <a:lnTo>
                  <a:pt x="1674" y="1869"/>
                </a:lnTo>
                <a:lnTo>
                  <a:pt x="1649" y="1869"/>
                </a:lnTo>
                <a:lnTo>
                  <a:pt x="1622" y="1863"/>
                </a:lnTo>
                <a:lnTo>
                  <a:pt x="1591" y="1854"/>
                </a:lnTo>
                <a:lnTo>
                  <a:pt x="1558" y="1840"/>
                </a:lnTo>
                <a:lnTo>
                  <a:pt x="1527" y="1821"/>
                </a:lnTo>
                <a:lnTo>
                  <a:pt x="1494" y="1801"/>
                </a:lnTo>
                <a:lnTo>
                  <a:pt x="1462" y="1781"/>
                </a:lnTo>
                <a:lnTo>
                  <a:pt x="1432" y="1760"/>
                </a:lnTo>
                <a:lnTo>
                  <a:pt x="1405" y="1740"/>
                </a:lnTo>
                <a:lnTo>
                  <a:pt x="1382" y="1723"/>
                </a:lnTo>
                <a:lnTo>
                  <a:pt x="1362" y="1707"/>
                </a:lnTo>
                <a:lnTo>
                  <a:pt x="1347" y="1696"/>
                </a:lnTo>
                <a:lnTo>
                  <a:pt x="1305" y="1663"/>
                </a:lnTo>
                <a:lnTo>
                  <a:pt x="1260" y="1632"/>
                </a:lnTo>
                <a:lnTo>
                  <a:pt x="1212" y="1605"/>
                </a:lnTo>
                <a:lnTo>
                  <a:pt x="1163" y="1580"/>
                </a:lnTo>
                <a:lnTo>
                  <a:pt x="1114" y="1554"/>
                </a:lnTo>
                <a:lnTo>
                  <a:pt x="1071" y="1527"/>
                </a:lnTo>
                <a:lnTo>
                  <a:pt x="1031" y="1500"/>
                </a:lnTo>
                <a:lnTo>
                  <a:pt x="1000" y="1469"/>
                </a:lnTo>
                <a:lnTo>
                  <a:pt x="987" y="1420"/>
                </a:lnTo>
                <a:lnTo>
                  <a:pt x="985" y="1372"/>
                </a:lnTo>
                <a:lnTo>
                  <a:pt x="989" y="1327"/>
                </a:lnTo>
                <a:lnTo>
                  <a:pt x="996" y="1285"/>
                </a:lnTo>
                <a:lnTo>
                  <a:pt x="1003" y="1247"/>
                </a:lnTo>
                <a:lnTo>
                  <a:pt x="1011" y="1212"/>
                </a:lnTo>
                <a:lnTo>
                  <a:pt x="1014" y="1176"/>
                </a:lnTo>
                <a:lnTo>
                  <a:pt x="1009" y="1143"/>
                </a:lnTo>
                <a:lnTo>
                  <a:pt x="1002" y="1114"/>
                </a:lnTo>
                <a:lnTo>
                  <a:pt x="994" y="1089"/>
                </a:lnTo>
                <a:lnTo>
                  <a:pt x="989" y="1036"/>
                </a:lnTo>
                <a:lnTo>
                  <a:pt x="992" y="985"/>
                </a:lnTo>
                <a:lnTo>
                  <a:pt x="1003" y="938"/>
                </a:lnTo>
                <a:lnTo>
                  <a:pt x="1018" y="896"/>
                </a:lnTo>
                <a:lnTo>
                  <a:pt x="1034" y="858"/>
                </a:lnTo>
                <a:lnTo>
                  <a:pt x="1051" y="825"/>
                </a:lnTo>
                <a:lnTo>
                  <a:pt x="1040" y="810"/>
                </a:lnTo>
                <a:lnTo>
                  <a:pt x="1025" y="794"/>
                </a:lnTo>
                <a:lnTo>
                  <a:pt x="1009" y="776"/>
                </a:lnTo>
                <a:lnTo>
                  <a:pt x="989" y="758"/>
                </a:lnTo>
                <a:lnTo>
                  <a:pt x="963" y="743"/>
                </a:lnTo>
                <a:lnTo>
                  <a:pt x="931" y="729"/>
                </a:lnTo>
                <a:lnTo>
                  <a:pt x="891" y="720"/>
                </a:lnTo>
                <a:lnTo>
                  <a:pt x="856" y="732"/>
                </a:lnTo>
                <a:lnTo>
                  <a:pt x="829" y="743"/>
                </a:lnTo>
                <a:lnTo>
                  <a:pt x="805" y="756"/>
                </a:lnTo>
                <a:lnTo>
                  <a:pt x="787" y="770"/>
                </a:lnTo>
                <a:lnTo>
                  <a:pt x="769" y="789"/>
                </a:lnTo>
                <a:lnTo>
                  <a:pt x="751" y="810"/>
                </a:lnTo>
                <a:lnTo>
                  <a:pt x="727" y="840"/>
                </a:lnTo>
                <a:lnTo>
                  <a:pt x="740" y="874"/>
                </a:lnTo>
                <a:lnTo>
                  <a:pt x="752" y="909"/>
                </a:lnTo>
                <a:lnTo>
                  <a:pt x="765" y="945"/>
                </a:lnTo>
                <a:lnTo>
                  <a:pt x="774" y="983"/>
                </a:lnTo>
                <a:lnTo>
                  <a:pt x="778" y="1021"/>
                </a:lnTo>
                <a:lnTo>
                  <a:pt x="776" y="1056"/>
                </a:lnTo>
                <a:lnTo>
                  <a:pt x="769" y="1089"/>
                </a:lnTo>
                <a:lnTo>
                  <a:pt x="762" y="1120"/>
                </a:lnTo>
                <a:lnTo>
                  <a:pt x="754" y="1149"/>
                </a:lnTo>
                <a:lnTo>
                  <a:pt x="752" y="1183"/>
                </a:lnTo>
                <a:lnTo>
                  <a:pt x="754" y="1220"/>
                </a:lnTo>
                <a:lnTo>
                  <a:pt x="760" y="1256"/>
                </a:lnTo>
                <a:lnTo>
                  <a:pt x="767" y="1292"/>
                </a:lnTo>
                <a:lnTo>
                  <a:pt x="774" y="1330"/>
                </a:lnTo>
                <a:lnTo>
                  <a:pt x="782" y="1365"/>
                </a:lnTo>
                <a:lnTo>
                  <a:pt x="785" y="1400"/>
                </a:lnTo>
                <a:lnTo>
                  <a:pt x="783" y="1432"/>
                </a:lnTo>
                <a:lnTo>
                  <a:pt x="774" y="1461"/>
                </a:lnTo>
                <a:lnTo>
                  <a:pt x="760" y="1489"/>
                </a:lnTo>
                <a:lnTo>
                  <a:pt x="651" y="1556"/>
                </a:lnTo>
                <a:lnTo>
                  <a:pt x="540" y="1621"/>
                </a:lnTo>
                <a:lnTo>
                  <a:pt x="431" y="1689"/>
                </a:lnTo>
                <a:lnTo>
                  <a:pt x="416" y="1700"/>
                </a:lnTo>
                <a:lnTo>
                  <a:pt x="396" y="1716"/>
                </a:lnTo>
                <a:lnTo>
                  <a:pt x="371" y="1736"/>
                </a:lnTo>
                <a:lnTo>
                  <a:pt x="343" y="1758"/>
                </a:lnTo>
                <a:lnTo>
                  <a:pt x="314" y="1781"/>
                </a:lnTo>
                <a:lnTo>
                  <a:pt x="283" y="1805"/>
                </a:lnTo>
                <a:lnTo>
                  <a:pt x="252" y="1827"/>
                </a:lnTo>
                <a:lnTo>
                  <a:pt x="222" y="1847"/>
                </a:lnTo>
                <a:lnTo>
                  <a:pt x="192" y="1863"/>
                </a:lnTo>
                <a:lnTo>
                  <a:pt x="167" y="1874"/>
                </a:lnTo>
                <a:lnTo>
                  <a:pt x="143" y="1881"/>
                </a:lnTo>
                <a:lnTo>
                  <a:pt x="123" y="1880"/>
                </a:lnTo>
                <a:lnTo>
                  <a:pt x="92" y="1872"/>
                </a:lnTo>
                <a:lnTo>
                  <a:pt x="69" y="1856"/>
                </a:lnTo>
                <a:lnTo>
                  <a:pt x="47" y="1832"/>
                </a:lnTo>
                <a:lnTo>
                  <a:pt x="31" y="1803"/>
                </a:lnTo>
                <a:lnTo>
                  <a:pt x="18" y="1769"/>
                </a:lnTo>
                <a:lnTo>
                  <a:pt x="9" y="1730"/>
                </a:lnTo>
                <a:lnTo>
                  <a:pt x="3" y="1690"/>
                </a:lnTo>
                <a:lnTo>
                  <a:pt x="0" y="1647"/>
                </a:lnTo>
                <a:lnTo>
                  <a:pt x="0" y="1601"/>
                </a:lnTo>
                <a:lnTo>
                  <a:pt x="2" y="1558"/>
                </a:lnTo>
                <a:lnTo>
                  <a:pt x="5" y="1512"/>
                </a:lnTo>
                <a:lnTo>
                  <a:pt x="9" y="1470"/>
                </a:lnTo>
                <a:lnTo>
                  <a:pt x="16" y="1429"/>
                </a:lnTo>
                <a:lnTo>
                  <a:pt x="23" y="1392"/>
                </a:lnTo>
                <a:lnTo>
                  <a:pt x="47" y="1285"/>
                </a:lnTo>
                <a:lnTo>
                  <a:pt x="72" y="1183"/>
                </a:lnTo>
                <a:lnTo>
                  <a:pt x="100" y="1087"/>
                </a:lnTo>
                <a:lnTo>
                  <a:pt x="129" y="996"/>
                </a:lnTo>
                <a:lnTo>
                  <a:pt x="162" y="912"/>
                </a:lnTo>
                <a:lnTo>
                  <a:pt x="194" y="834"/>
                </a:lnTo>
                <a:lnTo>
                  <a:pt x="231" y="767"/>
                </a:lnTo>
                <a:lnTo>
                  <a:pt x="269" y="707"/>
                </a:lnTo>
                <a:lnTo>
                  <a:pt x="311" y="656"/>
                </a:lnTo>
                <a:lnTo>
                  <a:pt x="327" y="634"/>
                </a:lnTo>
                <a:lnTo>
                  <a:pt x="343" y="610"/>
                </a:lnTo>
                <a:lnTo>
                  <a:pt x="360" y="587"/>
                </a:lnTo>
                <a:lnTo>
                  <a:pt x="378" y="563"/>
                </a:lnTo>
                <a:lnTo>
                  <a:pt x="398" y="541"/>
                </a:lnTo>
                <a:lnTo>
                  <a:pt x="420" y="521"/>
                </a:lnTo>
                <a:lnTo>
                  <a:pt x="443" y="505"/>
                </a:lnTo>
                <a:lnTo>
                  <a:pt x="471" y="492"/>
                </a:lnTo>
                <a:lnTo>
                  <a:pt x="502" y="487"/>
                </a:lnTo>
                <a:lnTo>
                  <a:pt x="534" y="489"/>
                </a:lnTo>
                <a:lnTo>
                  <a:pt x="562" y="510"/>
                </a:lnTo>
                <a:lnTo>
                  <a:pt x="582" y="538"/>
                </a:lnTo>
                <a:lnTo>
                  <a:pt x="596" y="567"/>
                </a:lnTo>
                <a:lnTo>
                  <a:pt x="611" y="598"/>
                </a:lnTo>
                <a:lnTo>
                  <a:pt x="623" y="629"/>
                </a:lnTo>
                <a:lnTo>
                  <a:pt x="638" y="660"/>
                </a:lnTo>
                <a:lnTo>
                  <a:pt x="654" y="689"/>
                </a:lnTo>
                <a:lnTo>
                  <a:pt x="672" y="712"/>
                </a:lnTo>
                <a:lnTo>
                  <a:pt x="671" y="716"/>
                </a:lnTo>
                <a:lnTo>
                  <a:pt x="674" y="716"/>
                </a:lnTo>
                <a:lnTo>
                  <a:pt x="672" y="712"/>
                </a:lnTo>
                <a:lnTo>
                  <a:pt x="672" y="710"/>
                </a:lnTo>
                <a:lnTo>
                  <a:pt x="682" y="701"/>
                </a:lnTo>
                <a:lnTo>
                  <a:pt x="694" y="690"/>
                </a:lnTo>
                <a:lnTo>
                  <a:pt x="711" y="676"/>
                </a:lnTo>
                <a:lnTo>
                  <a:pt x="731" y="661"/>
                </a:lnTo>
                <a:lnTo>
                  <a:pt x="752" y="645"/>
                </a:lnTo>
                <a:lnTo>
                  <a:pt x="774" y="632"/>
                </a:lnTo>
                <a:lnTo>
                  <a:pt x="796" y="620"/>
                </a:lnTo>
                <a:lnTo>
                  <a:pt x="814" y="612"/>
                </a:lnTo>
                <a:lnTo>
                  <a:pt x="816" y="534"/>
                </a:lnTo>
                <a:lnTo>
                  <a:pt x="816" y="461"/>
                </a:lnTo>
                <a:lnTo>
                  <a:pt x="814" y="394"/>
                </a:lnTo>
                <a:lnTo>
                  <a:pt x="812" y="327"/>
                </a:lnTo>
                <a:lnTo>
                  <a:pt x="812" y="258"/>
                </a:lnTo>
                <a:lnTo>
                  <a:pt x="811" y="185"/>
                </a:lnTo>
                <a:lnTo>
                  <a:pt x="812" y="107"/>
                </a:lnTo>
                <a:lnTo>
                  <a:pt x="814" y="20"/>
                </a:lnTo>
                <a:lnTo>
                  <a:pt x="818" y="20"/>
                </a:lnTo>
                <a:lnTo>
                  <a:pt x="829" y="16"/>
                </a:lnTo>
                <a:lnTo>
                  <a:pt x="845" y="10"/>
                </a:lnTo>
                <a:lnTo>
                  <a:pt x="865" y="5"/>
                </a:lnTo>
                <a:lnTo>
                  <a:pt x="889" y="1"/>
                </a:lnTo>
                <a:lnTo>
                  <a:pt x="914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/>
          </a:p>
        </p:txBody>
      </p:sp>
      <p:sp>
        <p:nvSpPr>
          <p:cNvPr id="75" name="Freeform 19">
            <a:extLst>
              <a:ext uri="{FF2B5EF4-FFF2-40B4-BE49-F238E27FC236}">
                <a16:creationId xmlns:a16="http://schemas.microsoft.com/office/drawing/2014/main" id="{F7838442-DC64-42F7-BC22-1509959128B2}"/>
              </a:ext>
            </a:extLst>
          </p:cNvPr>
          <p:cNvSpPr>
            <a:spLocks noEditPoints="1"/>
          </p:cNvSpPr>
          <p:nvPr/>
        </p:nvSpPr>
        <p:spPr bwMode="auto">
          <a:xfrm>
            <a:off x="6761733" y="945690"/>
            <a:ext cx="255660" cy="129535"/>
          </a:xfrm>
          <a:custGeom>
            <a:avLst/>
            <a:gdLst>
              <a:gd name="T0" fmla="*/ 1865 w 3600"/>
              <a:gd name="T1" fmla="*/ 593 h 1824"/>
              <a:gd name="T2" fmla="*/ 1911 w 3600"/>
              <a:gd name="T3" fmla="*/ 800 h 1824"/>
              <a:gd name="T4" fmla="*/ 2124 w 3600"/>
              <a:gd name="T5" fmla="*/ 800 h 1824"/>
              <a:gd name="T6" fmla="*/ 2171 w 3600"/>
              <a:gd name="T7" fmla="*/ 593 h 1824"/>
              <a:gd name="T8" fmla="*/ 1800 w 3600"/>
              <a:gd name="T9" fmla="*/ 406 h 1824"/>
              <a:gd name="T10" fmla="*/ 2184 w 3600"/>
              <a:gd name="T11" fmla="*/ 580 h 1824"/>
              <a:gd name="T12" fmla="*/ 2302 w 3600"/>
              <a:gd name="T13" fmla="*/ 987 h 1824"/>
              <a:gd name="T14" fmla="*/ 2076 w 3600"/>
              <a:gd name="T15" fmla="*/ 1338 h 1824"/>
              <a:gd name="T16" fmla="*/ 1653 w 3600"/>
              <a:gd name="T17" fmla="*/ 1400 h 1824"/>
              <a:gd name="T18" fmla="*/ 1340 w 3600"/>
              <a:gd name="T19" fmla="*/ 1127 h 1824"/>
              <a:gd name="T20" fmla="*/ 1340 w 3600"/>
              <a:gd name="T21" fmla="*/ 698 h 1824"/>
              <a:gd name="T22" fmla="*/ 1653 w 3600"/>
              <a:gd name="T23" fmla="*/ 427 h 1824"/>
              <a:gd name="T24" fmla="*/ 2513 w 3600"/>
              <a:gd name="T25" fmla="*/ 437 h 1824"/>
              <a:gd name="T26" fmla="*/ 2645 w 3600"/>
              <a:gd name="T27" fmla="*/ 847 h 1824"/>
              <a:gd name="T28" fmla="*/ 2575 w 3600"/>
              <a:gd name="T29" fmla="*/ 1255 h 1824"/>
              <a:gd name="T30" fmla="*/ 2402 w 3600"/>
              <a:gd name="T31" fmla="*/ 1507 h 1824"/>
              <a:gd name="T32" fmla="*/ 2780 w 3600"/>
              <a:gd name="T33" fmla="*/ 1369 h 1824"/>
              <a:gd name="T34" fmla="*/ 3244 w 3600"/>
              <a:gd name="T35" fmla="*/ 1060 h 1824"/>
              <a:gd name="T36" fmla="*/ 3382 w 3600"/>
              <a:gd name="T37" fmla="*/ 927 h 1824"/>
              <a:gd name="T38" fmla="*/ 3329 w 3600"/>
              <a:gd name="T39" fmla="*/ 831 h 1824"/>
              <a:gd name="T40" fmla="*/ 3160 w 3600"/>
              <a:gd name="T41" fmla="*/ 686 h 1824"/>
              <a:gd name="T42" fmla="*/ 2580 w 3600"/>
              <a:gd name="T43" fmla="*/ 335 h 1824"/>
              <a:gd name="T44" fmla="*/ 636 w 3600"/>
              <a:gd name="T45" fmla="*/ 540 h 1824"/>
              <a:gd name="T46" fmla="*/ 293 w 3600"/>
              <a:gd name="T47" fmla="*/ 800 h 1824"/>
              <a:gd name="T48" fmla="*/ 209 w 3600"/>
              <a:gd name="T49" fmla="*/ 884 h 1824"/>
              <a:gd name="T50" fmla="*/ 271 w 3600"/>
              <a:gd name="T51" fmla="*/ 1004 h 1824"/>
              <a:gd name="T52" fmla="*/ 404 w 3600"/>
              <a:gd name="T53" fmla="*/ 1109 h 1824"/>
              <a:gd name="T54" fmla="*/ 767 w 3600"/>
              <a:gd name="T55" fmla="*/ 1357 h 1824"/>
              <a:gd name="T56" fmla="*/ 1240 w 3600"/>
              <a:gd name="T57" fmla="*/ 1562 h 1824"/>
              <a:gd name="T58" fmla="*/ 1015 w 3600"/>
              <a:gd name="T59" fmla="*/ 1227 h 1824"/>
              <a:gd name="T60" fmla="*/ 951 w 3600"/>
              <a:gd name="T61" fmla="*/ 802 h 1824"/>
              <a:gd name="T62" fmla="*/ 1115 w 3600"/>
              <a:gd name="T63" fmla="*/ 395 h 1824"/>
              <a:gd name="T64" fmla="*/ 1567 w 3600"/>
              <a:gd name="T65" fmla="*/ 249 h 1824"/>
              <a:gd name="T66" fmla="*/ 1225 w 3600"/>
              <a:gd name="T67" fmla="*/ 507 h 1824"/>
              <a:gd name="T68" fmla="*/ 1104 w 3600"/>
              <a:gd name="T69" fmla="*/ 947 h 1824"/>
              <a:gd name="T70" fmla="*/ 1289 w 3600"/>
              <a:gd name="T71" fmla="*/ 1384 h 1824"/>
              <a:gd name="T72" fmla="*/ 1689 w 3600"/>
              <a:gd name="T73" fmla="*/ 1607 h 1824"/>
              <a:gd name="T74" fmla="*/ 2176 w 3600"/>
              <a:gd name="T75" fmla="*/ 1491 h 1824"/>
              <a:gd name="T76" fmla="*/ 2465 w 3600"/>
              <a:gd name="T77" fmla="*/ 1113 h 1824"/>
              <a:gd name="T78" fmla="*/ 2433 w 3600"/>
              <a:gd name="T79" fmla="*/ 633 h 1824"/>
              <a:gd name="T80" fmla="*/ 2144 w 3600"/>
              <a:gd name="T81" fmla="*/ 304 h 1824"/>
              <a:gd name="T82" fmla="*/ 1733 w 3600"/>
              <a:gd name="T83" fmla="*/ 213 h 1824"/>
              <a:gd name="T84" fmla="*/ 2087 w 3600"/>
              <a:gd name="T85" fmla="*/ 18 h 1824"/>
              <a:gd name="T86" fmla="*/ 2680 w 3600"/>
              <a:gd name="T87" fmla="*/ 215 h 1824"/>
              <a:gd name="T88" fmla="*/ 3331 w 3600"/>
              <a:gd name="T89" fmla="*/ 615 h 1824"/>
              <a:gd name="T90" fmla="*/ 3584 w 3600"/>
              <a:gd name="T91" fmla="*/ 855 h 1824"/>
              <a:gd name="T92" fmla="*/ 3542 w 3600"/>
              <a:gd name="T93" fmla="*/ 1015 h 1824"/>
              <a:gd name="T94" fmla="*/ 3236 w 3600"/>
              <a:gd name="T95" fmla="*/ 1273 h 1824"/>
              <a:gd name="T96" fmla="*/ 2613 w 3600"/>
              <a:gd name="T97" fmla="*/ 1638 h 1824"/>
              <a:gd name="T98" fmla="*/ 1844 w 3600"/>
              <a:gd name="T99" fmla="*/ 1824 h 1824"/>
              <a:gd name="T100" fmla="*/ 1113 w 3600"/>
              <a:gd name="T101" fmla="*/ 1693 h 1824"/>
              <a:gd name="T102" fmla="*/ 533 w 3600"/>
              <a:gd name="T103" fmla="*/ 1397 h 1824"/>
              <a:gd name="T104" fmla="*/ 58 w 3600"/>
              <a:gd name="T105" fmla="*/ 1020 h 1824"/>
              <a:gd name="T106" fmla="*/ 24 w 3600"/>
              <a:gd name="T107" fmla="*/ 851 h 1824"/>
              <a:gd name="T108" fmla="*/ 191 w 3600"/>
              <a:gd name="T109" fmla="*/ 677 h 1824"/>
              <a:gd name="T110" fmla="*/ 431 w 3600"/>
              <a:gd name="T111" fmla="*/ 491 h 1824"/>
              <a:gd name="T112" fmla="*/ 1047 w 3600"/>
              <a:gd name="T113" fmla="*/ 149 h 1824"/>
              <a:gd name="T114" fmla="*/ 1464 w 3600"/>
              <a:gd name="T115" fmla="*/ 24 h 1824"/>
              <a:gd name="T116" fmla="*/ 1624 w 3600"/>
              <a:gd name="T117" fmla="*/ 6 h 1824"/>
              <a:gd name="T118" fmla="*/ 1747 w 3600"/>
              <a:gd name="T119" fmla="*/ 0 h 18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3600" h="1824">
                <a:moveTo>
                  <a:pt x="2018" y="497"/>
                </a:moveTo>
                <a:lnTo>
                  <a:pt x="1978" y="502"/>
                </a:lnTo>
                <a:lnTo>
                  <a:pt x="1944" y="515"/>
                </a:lnTo>
                <a:lnTo>
                  <a:pt x="1911" y="535"/>
                </a:lnTo>
                <a:lnTo>
                  <a:pt x="1885" y="560"/>
                </a:lnTo>
                <a:lnTo>
                  <a:pt x="1865" y="593"/>
                </a:lnTo>
                <a:lnTo>
                  <a:pt x="1853" y="627"/>
                </a:lnTo>
                <a:lnTo>
                  <a:pt x="1847" y="667"/>
                </a:lnTo>
                <a:lnTo>
                  <a:pt x="1853" y="706"/>
                </a:lnTo>
                <a:lnTo>
                  <a:pt x="1865" y="742"/>
                </a:lnTo>
                <a:lnTo>
                  <a:pt x="1885" y="773"/>
                </a:lnTo>
                <a:lnTo>
                  <a:pt x="1911" y="800"/>
                </a:lnTo>
                <a:lnTo>
                  <a:pt x="1944" y="820"/>
                </a:lnTo>
                <a:lnTo>
                  <a:pt x="1978" y="833"/>
                </a:lnTo>
                <a:lnTo>
                  <a:pt x="2018" y="837"/>
                </a:lnTo>
                <a:lnTo>
                  <a:pt x="2056" y="833"/>
                </a:lnTo>
                <a:lnTo>
                  <a:pt x="2093" y="820"/>
                </a:lnTo>
                <a:lnTo>
                  <a:pt x="2124" y="800"/>
                </a:lnTo>
                <a:lnTo>
                  <a:pt x="2151" y="773"/>
                </a:lnTo>
                <a:lnTo>
                  <a:pt x="2171" y="742"/>
                </a:lnTo>
                <a:lnTo>
                  <a:pt x="2184" y="706"/>
                </a:lnTo>
                <a:lnTo>
                  <a:pt x="2187" y="667"/>
                </a:lnTo>
                <a:lnTo>
                  <a:pt x="2184" y="627"/>
                </a:lnTo>
                <a:lnTo>
                  <a:pt x="2171" y="593"/>
                </a:lnTo>
                <a:lnTo>
                  <a:pt x="2151" y="560"/>
                </a:lnTo>
                <a:lnTo>
                  <a:pt x="2124" y="535"/>
                </a:lnTo>
                <a:lnTo>
                  <a:pt x="2093" y="515"/>
                </a:lnTo>
                <a:lnTo>
                  <a:pt x="2056" y="502"/>
                </a:lnTo>
                <a:lnTo>
                  <a:pt x="2018" y="497"/>
                </a:lnTo>
                <a:close/>
                <a:moveTo>
                  <a:pt x="1800" y="406"/>
                </a:moveTo>
                <a:lnTo>
                  <a:pt x="1875" y="411"/>
                </a:lnTo>
                <a:lnTo>
                  <a:pt x="1947" y="427"/>
                </a:lnTo>
                <a:lnTo>
                  <a:pt x="2015" y="453"/>
                </a:lnTo>
                <a:lnTo>
                  <a:pt x="2076" y="487"/>
                </a:lnTo>
                <a:lnTo>
                  <a:pt x="2133" y="529"/>
                </a:lnTo>
                <a:lnTo>
                  <a:pt x="2184" y="580"/>
                </a:lnTo>
                <a:lnTo>
                  <a:pt x="2225" y="637"/>
                </a:lnTo>
                <a:lnTo>
                  <a:pt x="2260" y="698"/>
                </a:lnTo>
                <a:lnTo>
                  <a:pt x="2287" y="766"/>
                </a:lnTo>
                <a:lnTo>
                  <a:pt x="2302" y="838"/>
                </a:lnTo>
                <a:lnTo>
                  <a:pt x="2307" y="913"/>
                </a:lnTo>
                <a:lnTo>
                  <a:pt x="2302" y="987"/>
                </a:lnTo>
                <a:lnTo>
                  <a:pt x="2287" y="1060"/>
                </a:lnTo>
                <a:lnTo>
                  <a:pt x="2260" y="1127"/>
                </a:lnTo>
                <a:lnTo>
                  <a:pt x="2225" y="1189"/>
                </a:lnTo>
                <a:lnTo>
                  <a:pt x="2184" y="1246"/>
                </a:lnTo>
                <a:lnTo>
                  <a:pt x="2133" y="1297"/>
                </a:lnTo>
                <a:lnTo>
                  <a:pt x="2076" y="1338"/>
                </a:lnTo>
                <a:lnTo>
                  <a:pt x="2015" y="1375"/>
                </a:lnTo>
                <a:lnTo>
                  <a:pt x="1947" y="1400"/>
                </a:lnTo>
                <a:lnTo>
                  <a:pt x="1875" y="1415"/>
                </a:lnTo>
                <a:lnTo>
                  <a:pt x="1800" y="1422"/>
                </a:lnTo>
                <a:lnTo>
                  <a:pt x="1725" y="1415"/>
                </a:lnTo>
                <a:lnTo>
                  <a:pt x="1653" y="1400"/>
                </a:lnTo>
                <a:lnTo>
                  <a:pt x="1585" y="1375"/>
                </a:lnTo>
                <a:lnTo>
                  <a:pt x="1524" y="1338"/>
                </a:lnTo>
                <a:lnTo>
                  <a:pt x="1467" y="1297"/>
                </a:lnTo>
                <a:lnTo>
                  <a:pt x="1416" y="1246"/>
                </a:lnTo>
                <a:lnTo>
                  <a:pt x="1375" y="1189"/>
                </a:lnTo>
                <a:lnTo>
                  <a:pt x="1340" y="1127"/>
                </a:lnTo>
                <a:lnTo>
                  <a:pt x="1313" y="1060"/>
                </a:lnTo>
                <a:lnTo>
                  <a:pt x="1298" y="987"/>
                </a:lnTo>
                <a:lnTo>
                  <a:pt x="1293" y="913"/>
                </a:lnTo>
                <a:lnTo>
                  <a:pt x="1298" y="838"/>
                </a:lnTo>
                <a:lnTo>
                  <a:pt x="1313" y="766"/>
                </a:lnTo>
                <a:lnTo>
                  <a:pt x="1340" y="698"/>
                </a:lnTo>
                <a:lnTo>
                  <a:pt x="1375" y="637"/>
                </a:lnTo>
                <a:lnTo>
                  <a:pt x="1416" y="580"/>
                </a:lnTo>
                <a:lnTo>
                  <a:pt x="1467" y="529"/>
                </a:lnTo>
                <a:lnTo>
                  <a:pt x="1524" y="487"/>
                </a:lnTo>
                <a:lnTo>
                  <a:pt x="1585" y="453"/>
                </a:lnTo>
                <a:lnTo>
                  <a:pt x="1653" y="427"/>
                </a:lnTo>
                <a:lnTo>
                  <a:pt x="1725" y="411"/>
                </a:lnTo>
                <a:lnTo>
                  <a:pt x="1800" y="406"/>
                </a:lnTo>
                <a:close/>
                <a:moveTo>
                  <a:pt x="2356" y="257"/>
                </a:moveTo>
                <a:lnTo>
                  <a:pt x="2444" y="349"/>
                </a:lnTo>
                <a:lnTo>
                  <a:pt x="2478" y="391"/>
                </a:lnTo>
                <a:lnTo>
                  <a:pt x="2513" y="437"/>
                </a:lnTo>
                <a:lnTo>
                  <a:pt x="2545" y="484"/>
                </a:lnTo>
                <a:lnTo>
                  <a:pt x="2575" y="533"/>
                </a:lnTo>
                <a:lnTo>
                  <a:pt x="2596" y="586"/>
                </a:lnTo>
                <a:lnTo>
                  <a:pt x="2622" y="677"/>
                </a:lnTo>
                <a:lnTo>
                  <a:pt x="2638" y="764"/>
                </a:lnTo>
                <a:lnTo>
                  <a:pt x="2645" y="847"/>
                </a:lnTo>
                <a:lnTo>
                  <a:pt x="2647" y="926"/>
                </a:lnTo>
                <a:lnTo>
                  <a:pt x="2644" y="1000"/>
                </a:lnTo>
                <a:lnTo>
                  <a:pt x="2633" y="1071"/>
                </a:lnTo>
                <a:lnTo>
                  <a:pt x="2616" y="1137"/>
                </a:lnTo>
                <a:lnTo>
                  <a:pt x="2598" y="1197"/>
                </a:lnTo>
                <a:lnTo>
                  <a:pt x="2575" y="1255"/>
                </a:lnTo>
                <a:lnTo>
                  <a:pt x="2549" y="1307"/>
                </a:lnTo>
                <a:lnTo>
                  <a:pt x="2520" y="1355"/>
                </a:lnTo>
                <a:lnTo>
                  <a:pt x="2491" y="1400"/>
                </a:lnTo>
                <a:lnTo>
                  <a:pt x="2460" y="1440"/>
                </a:lnTo>
                <a:lnTo>
                  <a:pt x="2431" y="1475"/>
                </a:lnTo>
                <a:lnTo>
                  <a:pt x="2402" y="1507"/>
                </a:lnTo>
                <a:lnTo>
                  <a:pt x="2373" y="1535"/>
                </a:lnTo>
                <a:lnTo>
                  <a:pt x="2347" y="1558"/>
                </a:lnTo>
                <a:lnTo>
                  <a:pt x="2324" y="1577"/>
                </a:lnTo>
                <a:lnTo>
                  <a:pt x="2482" y="1515"/>
                </a:lnTo>
                <a:lnTo>
                  <a:pt x="2633" y="1446"/>
                </a:lnTo>
                <a:lnTo>
                  <a:pt x="2780" y="1369"/>
                </a:lnTo>
                <a:lnTo>
                  <a:pt x="2920" y="1286"/>
                </a:lnTo>
                <a:lnTo>
                  <a:pt x="3053" y="1200"/>
                </a:lnTo>
                <a:lnTo>
                  <a:pt x="3180" y="1109"/>
                </a:lnTo>
                <a:lnTo>
                  <a:pt x="3198" y="1097"/>
                </a:lnTo>
                <a:lnTo>
                  <a:pt x="3220" y="1078"/>
                </a:lnTo>
                <a:lnTo>
                  <a:pt x="3244" y="1060"/>
                </a:lnTo>
                <a:lnTo>
                  <a:pt x="3271" y="1038"/>
                </a:lnTo>
                <a:lnTo>
                  <a:pt x="3296" y="1015"/>
                </a:lnTo>
                <a:lnTo>
                  <a:pt x="3322" y="993"/>
                </a:lnTo>
                <a:lnTo>
                  <a:pt x="3345" y="969"/>
                </a:lnTo>
                <a:lnTo>
                  <a:pt x="3365" y="947"/>
                </a:lnTo>
                <a:lnTo>
                  <a:pt x="3382" y="927"/>
                </a:lnTo>
                <a:lnTo>
                  <a:pt x="3391" y="909"/>
                </a:lnTo>
                <a:lnTo>
                  <a:pt x="3393" y="897"/>
                </a:lnTo>
                <a:lnTo>
                  <a:pt x="3385" y="886"/>
                </a:lnTo>
                <a:lnTo>
                  <a:pt x="3371" y="871"/>
                </a:lnTo>
                <a:lnTo>
                  <a:pt x="3353" y="853"/>
                </a:lnTo>
                <a:lnTo>
                  <a:pt x="3329" y="831"/>
                </a:lnTo>
                <a:lnTo>
                  <a:pt x="3304" y="807"/>
                </a:lnTo>
                <a:lnTo>
                  <a:pt x="3275" y="782"/>
                </a:lnTo>
                <a:lnTo>
                  <a:pt x="3245" y="757"/>
                </a:lnTo>
                <a:lnTo>
                  <a:pt x="3216" y="733"/>
                </a:lnTo>
                <a:lnTo>
                  <a:pt x="3187" y="707"/>
                </a:lnTo>
                <a:lnTo>
                  <a:pt x="3160" y="686"/>
                </a:lnTo>
                <a:lnTo>
                  <a:pt x="3071" y="622"/>
                </a:lnTo>
                <a:lnTo>
                  <a:pt x="2980" y="560"/>
                </a:lnTo>
                <a:lnTo>
                  <a:pt x="2885" y="498"/>
                </a:lnTo>
                <a:lnTo>
                  <a:pt x="2787" y="438"/>
                </a:lnTo>
                <a:lnTo>
                  <a:pt x="2685" y="384"/>
                </a:lnTo>
                <a:lnTo>
                  <a:pt x="2580" y="335"/>
                </a:lnTo>
                <a:lnTo>
                  <a:pt x="2469" y="291"/>
                </a:lnTo>
                <a:lnTo>
                  <a:pt x="2356" y="257"/>
                </a:lnTo>
                <a:close/>
                <a:moveTo>
                  <a:pt x="1224" y="257"/>
                </a:moveTo>
                <a:lnTo>
                  <a:pt x="1016" y="337"/>
                </a:lnTo>
                <a:lnTo>
                  <a:pt x="716" y="493"/>
                </a:lnTo>
                <a:lnTo>
                  <a:pt x="636" y="540"/>
                </a:lnTo>
                <a:lnTo>
                  <a:pt x="558" y="593"/>
                </a:lnTo>
                <a:lnTo>
                  <a:pt x="484" y="649"/>
                </a:lnTo>
                <a:lnTo>
                  <a:pt x="409" y="706"/>
                </a:lnTo>
                <a:lnTo>
                  <a:pt x="336" y="760"/>
                </a:lnTo>
                <a:lnTo>
                  <a:pt x="313" y="782"/>
                </a:lnTo>
                <a:lnTo>
                  <a:pt x="293" y="800"/>
                </a:lnTo>
                <a:lnTo>
                  <a:pt x="276" y="815"/>
                </a:lnTo>
                <a:lnTo>
                  <a:pt x="258" y="831"/>
                </a:lnTo>
                <a:lnTo>
                  <a:pt x="240" y="847"/>
                </a:lnTo>
                <a:lnTo>
                  <a:pt x="216" y="869"/>
                </a:lnTo>
                <a:lnTo>
                  <a:pt x="215" y="875"/>
                </a:lnTo>
                <a:lnTo>
                  <a:pt x="209" y="884"/>
                </a:lnTo>
                <a:lnTo>
                  <a:pt x="205" y="897"/>
                </a:lnTo>
                <a:lnTo>
                  <a:pt x="202" y="913"/>
                </a:lnTo>
                <a:lnTo>
                  <a:pt x="202" y="929"/>
                </a:lnTo>
                <a:lnTo>
                  <a:pt x="207" y="946"/>
                </a:lnTo>
                <a:lnTo>
                  <a:pt x="242" y="977"/>
                </a:lnTo>
                <a:lnTo>
                  <a:pt x="271" y="1004"/>
                </a:lnTo>
                <a:lnTo>
                  <a:pt x="296" y="1026"/>
                </a:lnTo>
                <a:lnTo>
                  <a:pt x="320" y="1044"/>
                </a:lnTo>
                <a:lnTo>
                  <a:pt x="340" y="1060"/>
                </a:lnTo>
                <a:lnTo>
                  <a:pt x="360" y="1077"/>
                </a:lnTo>
                <a:lnTo>
                  <a:pt x="382" y="1093"/>
                </a:lnTo>
                <a:lnTo>
                  <a:pt x="404" y="1109"/>
                </a:lnTo>
                <a:lnTo>
                  <a:pt x="427" y="1129"/>
                </a:lnTo>
                <a:lnTo>
                  <a:pt x="484" y="1169"/>
                </a:lnTo>
                <a:lnTo>
                  <a:pt x="547" y="1215"/>
                </a:lnTo>
                <a:lnTo>
                  <a:pt x="616" y="1262"/>
                </a:lnTo>
                <a:lnTo>
                  <a:pt x="689" y="1309"/>
                </a:lnTo>
                <a:lnTo>
                  <a:pt x="767" y="1357"/>
                </a:lnTo>
                <a:lnTo>
                  <a:pt x="845" y="1404"/>
                </a:lnTo>
                <a:lnTo>
                  <a:pt x="927" y="1446"/>
                </a:lnTo>
                <a:lnTo>
                  <a:pt x="1007" y="1486"/>
                </a:lnTo>
                <a:lnTo>
                  <a:pt x="1087" y="1518"/>
                </a:lnTo>
                <a:lnTo>
                  <a:pt x="1165" y="1544"/>
                </a:lnTo>
                <a:lnTo>
                  <a:pt x="1240" y="1562"/>
                </a:lnTo>
                <a:lnTo>
                  <a:pt x="1196" y="1507"/>
                </a:lnTo>
                <a:lnTo>
                  <a:pt x="1155" y="1453"/>
                </a:lnTo>
                <a:lnTo>
                  <a:pt x="1115" y="1398"/>
                </a:lnTo>
                <a:lnTo>
                  <a:pt x="1078" y="1344"/>
                </a:lnTo>
                <a:lnTo>
                  <a:pt x="1044" y="1286"/>
                </a:lnTo>
                <a:lnTo>
                  <a:pt x="1015" y="1227"/>
                </a:lnTo>
                <a:lnTo>
                  <a:pt x="991" y="1166"/>
                </a:lnTo>
                <a:lnTo>
                  <a:pt x="971" y="1100"/>
                </a:lnTo>
                <a:lnTo>
                  <a:pt x="956" y="1031"/>
                </a:lnTo>
                <a:lnTo>
                  <a:pt x="947" y="960"/>
                </a:lnTo>
                <a:lnTo>
                  <a:pt x="945" y="884"/>
                </a:lnTo>
                <a:lnTo>
                  <a:pt x="951" y="802"/>
                </a:lnTo>
                <a:lnTo>
                  <a:pt x="964" y="717"/>
                </a:lnTo>
                <a:lnTo>
                  <a:pt x="984" y="626"/>
                </a:lnTo>
                <a:lnTo>
                  <a:pt x="1005" y="562"/>
                </a:lnTo>
                <a:lnTo>
                  <a:pt x="1036" y="502"/>
                </a:lnTo>
                <a:lnTo>
                  <a:pt x="1073" y="446"/>
                </a:lnTo>
                <a:lnTo>
                  <a:pt x="1115" y="395"/>
                </a:lnTo>
                <a:lnTo>
                  <a:pt x="1158" y="344"/>
                </a:lnTo>
                <a:lnTo>
                  <a:pt x="1200" y="298"/>
                </a:lnTo>
                <a:lnTo>
                  <a:pt x="1240" y="257"/>
                </a:lnTo>
                <a:lnTo>
                  <a:pt x="1224" y="257"/>
                </a:lnTo>
                <a:close/>
                <a:moveTo>
                  <a:pt x="1733" y="213"/>
                </a:moveTo>
                <a:lnTo>
                  <a:pt x="1567" y="249"/>
                </a:lnTo>
                <a:lnTo>
                  <a:pt x="1500" y="278"/>
                </a:lnTo>
                <a:lnTo>
                  <a:pt x="1436" y="313"/>
                </a:lnTo>
                <a:lnTo>
                  <a:pt x="1376" y="355"/>
                </a:lnTo>
                <a:lnTo>
                  <a:pt x="1322" y="400"/>
                </a:lnTo>
                <a:lnTo>
                  <a:pt x="1271" y="451"/>
                </a:lnTo>
                <a:lnTo>
                  <a:pt x="1225" y="507"/>
                </a:lnTo>
                <a:lnTo>
                  <a:pt x="1185" y="567"/>
                </a:lnTo>
                <a:lnTo>
                  <a:pt x="1155" y="635"/>
                </a:lnTo>
                <a:lnTo>
                  <a:pt x="1127" y="706"/>
                </a:lnTo>
                <a:lnTo>
                  <a:pt x="1109" y="786"/>
                </a:lnTo>
                <a:lnTo>
                  <a:pt x="1102" y="867"/>
                </a:lnTo>
                <a:lnTo>
                  <a:pt x="1104" y="947"/>
                </a:lnTo>
                <a:lnTo>
                  <a:pt x="1115" y="1027"/>
                </a:lnTo>
                <a:lnTo>
                  <a:pt x="1135" y="1106"/>
                </a:lnTo>
                <a:lnTo>
                  <a:pt x="1162" y="1182"/>
                </a:lnTo>
                <a:lnTo>
                  <a:pt x="1198" y="1253"/>
                </a:lnTo>
                <a:lnTo>
                  <a:pt x="1240" y="1320"/>
                </a:lnTo>
                <a:lnTo>
                  <a:pt x="1289" y="1384"/>
                </a:lnTo>
                <a:lnTo>
                  <a:pt x="1345" y="1440"/>
                </a:lnTo>
                <a:lnTo>
                  <a:pt x="1405" y="1489"/>
                </a:lnTo>
                <a:lnTo>
                  <a:pt x="1471" y="1533"/>
                </a:lnTo>
                <a:lnTo>
                  <a:pt x="1540" y="1567"/>
                </a:lnTo>
                <a:lnTo>
                  <a:pt x="1613" y="1591"/>
                </a:lnTo>
                <a:lnTo>
                  <a:pt x="1689" y="1607"/>
                </a:lnTo>
                <a:lnTo>
                  <a:pt x="1767" y="1611"/>
                </a:lnTo>
                <a:lnTo>
                  <a:pt x="1847" y="1606"/>
                </a:lnTo>
                <a:lnTo>
                  <a:pt x="1940" y="1586"/>
                </a:lnTo>
                <a:lnTo>
                  <a:pt x="2025" y="1562"/>
                </a:lnTo>
                <a:lnTo>
                  <a:pt x="2104" y="1529"/>
                </a:lnTo>
                <a:lnTo>
                  <a:pt x="2176" y="1491"/>
                </a:lnTo>
                <a:lnTo>
                  <a:pt x="2240" y="1446"/>
                </a:lnTo>
                <a:lnTo>
                  <a:pt x="2298" y="1393"/>
                </a:lnTo>
                <a:lnTo>
                  <a:pt x="2349" y="1335"/>
                </a:lnTo>
                <a:lnTo>
                  <a:pt x="2393" y="1269"/>
                </a:lnTo>
                <a:lnTo>
                  <a:pt x="2433" y="1197"/>
                </a:lnTo>
                <a:lnTo>
                  <a:pt x="2465" y="1113"/>
                </a:lnTo>
                <a:lnTo>
                  <a:pt x="2485" y="1029"/>
                </a:lnTo>
                <a:lnTo>
                  <a:pt x="2495" y="946"/>
                </a:lnTo>
                <a:lnTo>
                  <a:pt x="2493" y="864"/>
                </a:lnTo>
                <a:lnTo>
                  <a:pt x="2482" y="784"/>
                </a:lnTo>
                <a:lnTo>
                  <a:pt x="2462" y="707"/>
                </a:lnTo>
                <a:lnTo>
                  <a:pt x="2433" y="633"/>
                </a:lnTo>
                <a:lnTo>
                  <a:pt x="2396" y="564"/>
                </a:lnTo>
                <a:lnTo>
                  <a:pt x="2355" y="500"/>
                </a:lnTo>
                <a:lnTo>
                  <a:pt x="2307" y="440"/>
                </a:lnTo>
                <a:lnTo>
                  <a:pt x="2256" y="387"/>
                </a:lnTo>
                <a:lnTo>
                  <a:pt x="2202" y="342"/>
                </a:lnTo>
                <a:lnTo>
                  <a:pt x="2144" y="304"/>
                </a:lnTo>
                <a:lnTo>
                  <a:pt x="2084" y="273"/>
                </a:lnTo>
                <a:lnTo>
                  <a:pt x="2024" y="251"/>
                </a:lnTo>
                <a:lnTo>
                  <a:pt x="1958" y="233"/>
                </a:lnTo>
                <a:lnTo>
                  <a:pt x="1891" y="222"/>
                </a:lnTo>
                <a:lnTo>
                  <a:pt x="1815" y="215"/>
                </a:lnTo>
                <a:lnTo>
                  <a:pt x="1733" y="213"/>
                </a:lnTo>
                <a:close/>
                <a:moveTo>
                  <a:pt x="1796" y="0"/>
                </a:moveTo>
                <a:lnTo>
                  <a:pt x="1849" y="2"/>
                </a:lnTo>
                <a:lnTo>
                  <a:pt x="1907" y="4"/>
                </a:lnTo>
                <a:lnTo>
                  <a:pt x="1965" y="7"/>
                </a:lnTo>
                <a:lnTo>
                  <a:pt x="2027" y="11"/>
                </a:lnTo>
                <a:lnTo>
                  <a:pt x="2087" y="18"/>
                </a:lnTo>
                <a:lnTo>
                  <a:pt x="2147" y="27"/>
                </a:lnTo>
                <a:lnTo>
                  <a:pt x="2204" y="38"/>
                </a:lnTo>
                <a:lnTo>
                  <a:pt x="2256" y="53"/>
                </a:lnTo>
                <a:lnTo>
                  <a:pt x="2405" y="102"/>
                </a:lnTo>
                <a:lnTo>
                  <a:pt x="2545" y="157"/>
                </a:lnTo>
                <a:lnTo>
                  <a:pt x="2680" y="215"/>
                </a:lnTo>
                <a:lnTo>
                  <a:pt x="2809" y="277"/>
                </a:lnTo>
                <a:lnTo>
                  <a:pt x="2933" y="346"/>
                </a:lnTo>
                <a:lnTo>
                  <a:pt x="3051" y="417"/>
                </a:lnTo>
                <a:lnTo>
                  <a:pt x="3167" y="495"/>
                </a:lnTo>
                <a:lnTo>
                  <a:pt x="3280" y="577"/>
                </a:lnTo>
                <a:lnTo>
                  <a:pt x="3331" y="615"/>
                </a:lnTo>
                <a:lnTo>
                  <a:pt x="3382" y="653"/>
                </a:lnTo>
                <a:lnTo>
                  <a:pt x="3431" y="691"/>
                </a:lnTo>
                <a:lnTo>
                  <a:pt x="3480" y="733"/>
                </a:lnTo>
                <a:lnTo>
                  <a:pt x="3524" y="777"/>
                </a:lnTo>
                <a:lnTo>
                  <a:pt x="3564" y="826"/>
                </a:lnTo>
                <a:lnTo>
                  <a:pt x="3584" y="855"/>
                </a:lnTo>
                <a:lnTo>
                  <a:pt x="3596" y="882"/>
                </a:lnTo>
                <a:lnTo>
                  <a:pt x="3600" y="913"/>
                </a:lnTo>
                <a:lnTo>
                  <a:pt x="3596" y="944"/>
                </a:lnTo>
                <a:lnTo>
                  <a:pt x="3584" y="977"/>
                </a:lnTo>
                <a:lnTo>
                  <a:pt x="3562" y="998"/>
                </a:lnTo>
                <a:lnTo>
                  <a:pt x="3542" y="1015"/>
                </a:lnTo>
                <a:lnTo>
                  <a:pt x="3525" y="1031"/>
                </a:lnTo>
                <a:lnTo>
                  <a:pt x="3507" y="1047"/>
                </a:lnTo>
                <a:lnTo>
                  <a:pt x="3484" y="1069"/>
                </a:lnTo>
                <a:lnTo>
                  <a:pt x="3402" y="1137"/>
                </a:lnTo>
                <a:lnTo>
                  <a:pt x="3320" y="1206"/>
                </a:lnTo>
                <a:lnTo>
                  <a:pt x="3236" y="1273"/>
                </a:lnTo>
                <a:lnTo>
                  <a:pt x="3147" y="1337"/>
                </a:lnTo>
                <a:lnTo>
                  <a:pt x="3047" y="1404"/>
                </a:lnTo>
                <a:lnTo>
                  <a:pt x="2944" y="1467"/>
                </a:lnTo>
                <a:lnTo>
                  <a:pt x="2838" y="1527"/>
                </a:lnTo>
                <a:lnTo>
                  <a:pt x="2727" y="1586"/>
                </a:lnTo>
                <a:lnTo>
                  <a:pt x="2613" y="1638"/>
                </a:lnTo>
                <a:lnTo>
                  <a:pt x="2495" y="1687"/>
                </a:lnTo>
                <a:lnTo>
                  <a:pt x="2371" y="1731"/>
                </a:lnTo>
                <a:lnTo>
                  <a:pt x="2240" y="1769"/>
                </a:lnTo>
                <a:lnTo>
                  <a:pt x="2107" y="1798"/>
                </a:lnTo>
                <a:lnTo>
                  <a:pt x="1975" y="1817"/>
                </a:lnTo>
                <a:lnTo>
                  <a:pt x="1844" y="1824"/>
                </a:lnTo>
                <a:lnTo>
                  <a:pt x="1715" y="1822"/>
                </a:lnTo>
                <a:lnTo>
                  <a:pt x="1589" y="1809"/>
                </a:lnTo>
                <a:lnTo>
                  <a:pt x="1465" y="1791"/>
                </a:lnTo>
                <a:lnTo>
                  <a:pt x="1344" y="1764"/>
                </a:lnTo>
                <a:lnTo>
                  <a:pt x="1225" y="1731"/>
                </a:lnTo>
                <a:lnTo>
                  <a:pt x="1113" y="1693"/>
                </a:lnTo>
                <a:lnTo>
                  <a:pt x="1002" y="1649"/>
                </a:lnTo>
                <a:lnTo>
                  <a:pt x="896" y="1604"/>
                </a:lnTo>
                <a:lnTo>
                  <a:pt x="798" y="1553"/>
                </a:lnTo>
                <a:lnTo>
                  <a:pt x="704" y="1502"/>
                </a:lnTo>
                <a:lnTo>
                  <a:pt x="615" y="1449"/>
                </a:lnTo>
                <a:lnTo>
                  <a:pt x="533" y="1397"/>
                </a:lnTo>
                <a:lnTo>
                  <a:pt x="422" y="1320"/>
                </a:lnTo>
                <a:lnTo>
                  <a:pt x="316" y="1238"/>
                </a:lnTo>
                <a:lnTo>
                  <a:pt x="215" y="1157"/>
                </a:lnTo>
                <a:lnTo>
                  <a:pt x="113" y="1073"/>
                </a:lnTo>
                <a:lnTo>
                  <a:pt x="85" y="1049"/>
                </a:lnTo>
                <a:lnTo>
                  <a:pt x="58" y="1020"/>
                </a:lnTo>
                <a:lnTo>
                  <a:pt x="33" y="989"/>
                </a:lnTo>
                <a:lnTo>
                  <a:pt x="13" y="953"/>
                </a:lnTo>
                <a:lnTo>
                  <a:pt x="0" y="917"/>
                </a:lnTo>
                <a:lnTo>
                  <a:pt x="0" y="898"/>
                </a:lnTo>
                <a:lnTo>
                  <a:pt x="9" y="875"/>
                </a:lnTo>
                <a:lnTo>
                  <a:pt x="24" y="851"/>
                </a:lnTo>
                <a:lnTo>
                  <a:pt x="45" y="822"/>
                </a:lnTo>
                <a:lnTo>
                  <a:pt x="69" y="793"/>
                </a:lnTo>
                <a:lnTo>
                  <a:pt x="98" y="764"/>
                </a:lnTo>
                <a:lnTo>
                  <a:pt x="129" y="735"/>
                </a:lnTo>
                <a:lnTo>
                  <a:pt x="160" y="704"/>
                </a:lnTo>
                <a:lnTo>
                  <a:pt x="191" y="677"/>
                </a:lnTo>
                <a:lnTo>
                  <a:pt x="222" y="649"/>
                </a:lnTo>
                <a:lnTo>
                  <a:pt x="251" y="626"/>
                </a:lnTo>
                <a:lnTo>
                  <a:pt x="276" y="606"/>
                </a:lnTo>
                <a:lnTo>
                  <a:pt x="296" y="589"/>
                </a:lnTo>
                <a:lnTo>
                  <a:pt x="313" y="577"/>
                </a:lnTo>
                <a:lnTo>
                  <a:pt x="431" y="491"/>
                </a:lnTo>
                <a:lnTo>
                  <a:pt x="545" y="415"/>
                </a:lnTo>
                <a:lnTo>
                  <a:pt x="655" y="346"/>
                </a:lnTo>
                <a:lnTo>
                  <a:pt x="760" y="286"/>
                </a:lnTo>
                <a:lnTo>
                  <a:pt x="860" y="233"/>
                </a:lnTo>
                <a:lnTo>
                  <a:pt x="956" y="187"/>
                </a:lnTo>
                <a:lnTo>
                  <a:pt x="1047" y="149"/>
                </a:lnTo>
                <a:lnTo>
                  <a:pt x="1131" y="117"/>
                </a:lnTo>
                <a:lnTo>
                  <a:pt x="1211" y="89"/>
                </a:lnTo>
                <a:lnTo>
                  <a:pt x="1284" y="66"/>
                </a:lnTo>
                <a:lnTo>
                  <a:pt x="1351" y="49"/>
                </a:lnTo>
                <a:lnTo>
                  <a:pt x="1411" y="35"/>
                </a:lnTo>
                <a:lnTo>
                  <a:pt x="1464" y="24"/>
                </a:lnTo>
                <a:lnTo>
                  <a:pt x="1509" y="17"/>
                </a:lnTo>
                <a:lnTo>
                  <a:pt x="1547" y="11"/>
                </a:lnTo>
                <a:lnTo>
                  <a:pt x="1580" y="7"/>
                </a:lnTo>
                <a:lnTo>
                  <a:pt x="1602" y="6"/>
                </a:lnTo>
                <a:lnTo>
                  <a:pt x="1618" y="6"/>
                </a:lnTo>
                <a:lnTo>
                  <a:pt x="1624" y="6"/>
                </a:lnTo>
                <a:lnTo>
                  <a:pt x="1618" y="6"/>
                </a:lnTo>
                <a:lnTo>
                  <a:pt x="1624" y="6"/>
                </a:lnTo>
                <a:lnTo>
                  <a:pt x="1642" y="4"/>
                </a:lnTo>
                <a:lnTo>
                  <a:pt x="1669" y="2"/>
                </a:lnTo>
                <a:lnTo>
                  <a:pt x="1704" y="2"/>
                </a:lnTo>
                <a:lnTo>
                  <a:pt x="1747" y="0"/>
                </a:lnTo>
                <a:lnTo>
                  <a:pt x="1796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/>
          </a:p>
        </p:txBody>
      </p:sp>
      <p:grpSp>
        <p:nvGrpSpPr>
          <p:cNvPr id="76" name="Group 75">
            <a:extLst>
              <a:ext uri="{FF2B5EF4-FFF2-40B4-BE49-F238E27FC236}">
                <a16:creationId xmlns:a16="http://schemas.microsoft.com/office/drawing/2014/main" id="{D090B380-A9DF-4206-B472-E8A9E96288EB}"/>
              </a:ext>
            </a:extLst>
          </p:cNvPr>
          <p:cNvGrpSpPr/>
          <p:nvPr/>
        </p:nvGrpSpPr>
        <p:grpSpPr>
          <a:xfrm>
            <a:off x="5440150" y="1539479"/>
            <a:ext cx="280202" cy="286086"/>
            <a:chOff x="2062550" y="1001048"/>
            <a:chExt cx="5068291" cy="5174720"/>
          </a:xfrm>
          <a:solidFill>
            <a:schemeClr val="bg1">
              <a:alpha val="40000"/>
            </a:schemeClr>
          </a:solidFill>
        </p:grpSpPr>
        <p:sp>
          <p:nvSpPr>
            <p:cNvPr id="77" name="Freeform 18">
              <a:extLst>
                <a:ext uri="{FF2B5EF4-FFF2-40B4-BE49-F238E27FC236}">
                  <a16:creationId xmlns:a16="http://schemas.microsoft.com/office/drawing/2014/main" id="{A4E3BEC0-E91C-451E-9DF9-A21C96994F92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7053" y="1142826"/>
              <a:ext cx="2363788" cy="985838"/>
            </a:xfrm>
            <a:custGeom>
              <a:avLst/>
              <a:gdLst>
                <a:gd name="T0" fmla="*/ 548 w 1489"/>
                <a:gd name="T1" fmla="*/ 1 h 621"/>
                <a:gd name="T2" fmla="*/ 640 w 1489"/>
                <a:gd name="T3" fmla="*/ 16 h 621"/>
                <a:gd name="T4" fmla="*/ 722 w 1489"/>
                <a:gd name="T5" fmla="*/ 51 h 621"/>
                <a:gd name="T6" fmla="*/ 786 w 1489"/>
                <a:gd name="T7" fmla="*/ 80 h 621"/>
                <a:gd name="T8" fmla="*/ 842 w 1489"/>
                <a:gd name="T9" fmla="*/ 101 h 621"/>
                <a:gd name="T10" fmla="*/ 900 w 1489"/>
                <a:gd name="T11" fmla="*/ 123 h 621"/>
                <a:gd name="T12" fmla="*/ 973 w 1489"/>
                <a:gd name="T13" fmla="*/ 151 h 621"/>
                <a:gd name="T14" fmla="*/ 1064 w 1489"/>
                <a:gd name="T15" fmla="*/ 180 h 621"/>
                <a:gd name="T16" fmla="*/ 1171 w 1489"/>
                <a:gd name="T17" fmla="*/ 192 h 621"/>
                <a:gd name="T18" fmla="*/ 1286 w 1489"/>
                <a:gd name="T19" fmla="*/ 192 h 621"/>
                <a:gd name="T20" fmla="*/ 1389 w 1489"/>
                <a:gd name="T21" fmla="*/ 181 h 621"/>
                <a:gd name="T22" fmla="*/ 1464 w 1489"/>
                <a:gd name="T23" fmla="*/ 167 h 621"/>
                <a:gd name="T24" fmla="*/ 1486 w 1489"/>
                <a:gd name="T25" fmla="*/ 174 h 621"/>
                <a:gd name="T26" fmla="*/ 1489 w 1489"/>
                <a:gd name="T27" fmla="*/ 192 h 621"/>
                <a:gd name="T28" fmla="*/ 1469 w 1489"/>
                <a:gd name="T29" fmla="*/ 227 h 621"/>
                <a:gd name="T30" fmla="*/ 1433 w 1489"/>
                <a:gd name="T31" fmla="*/ 272 h 621"/>
                <a:gd name="T32" fmla="*/ 1377 w 1489"/>
                <a:gd name="T33" fmla="*/ 311 h 621"/>
                <a:gd name="T34" fmla="*/ 1293 w 1489"/>
                <a:gd name="T35" fmla="*/ 341 h 621"/>
                <a:gd name="T36" fmla="*/ 1177 w 1489"/>
                <a:gd name="T37" fmla="*/ 360 h 621"/>
                <a:gd name="T38" fmla="*/ 1171 w 1489"/>
                <a:gd name="T39" fmla="*/ 387 h 621"/>
                <a:gd name="T40" fmla="*/ 1155 w 1489"/>
                <a:gd name="T41" fmla="*/ 409 h 621"/>
                <a:gd name="T42" fmla="*/ 1122 w 1489"/>
                <a:gd name="T43" fmla="*/ 423 h 621"/>
                <a:gd name="T44" fmla="*/ 1069 w 1489"/>
                <a:gd name="T45" fmla="*/ 429 h 621"/>
                <a:gd name="T46" fmla="*/ 993 w 1489"/>
                <a:gd name="T47" fmla="*/ 418 h 621"/>
                <a:gd name="T48" fmla="*/ 944 w 1489"/>
                <a:gd name="T49" fmla="*/ 414 h 621"/>
                <a:gd name="T50" fmla="*/ 944 w 1489"/>
                <a:gd name="T51" fmla="*/ 431 h 621"/>
                <a:gd name="T52" fmla="*/ 942 w 1489"/>
                <a:gd name="T53" fmla="*/ 449 h 621"/>
                <a:gd name="T54" fmla="*/ 933 w 1489"/>
                <a:gd name="T55" fmla="*/ 465 h 621"/>
                <a:gd name="T56" fmla="*/ 909 w 1489"/>
                <a:gd name="T57" fmla="*/ 480 h 621"/>
                <a:gd name="T58" fmla="*/ 864 w 1489"/>
                <a:gd name="T59" fmla="*/ 485 h 621"/>
                <a:gd name="T60" fmla="*/ 795 w 1489"/>
                <a:gd name="T61" fmla="*/ 480 h 621"/>
                <a:gd name="T62" fmla="*/ 733 w 1489"/>
                <a:gd name="T63" fmla="*/ 505 h 621"/>
                <a:gd name="T64" fmla="*/ 697 w 1489"/>
                <a:gd name="T65" fmla="*/ 545 h 621"/>
                <a:gd name="T66" fmla="*/ 655 w 1489"/>
                <a:gd name="T67" fmla="*/ 560 h 621"/>
                <a:gd name="T68" fmla="*/ 611 w 1489"/>
                <a:gd name="T69" fmla="*/ 556 h 621"/>
                <a:gd name="T70" fmla="*/ 569 w 1489"/>
                <a:gd name="T71" fmla="*/ 545 h 621"/>
                <a:gd name="T72" fmla="*/ 533 w 1489"/>
                <a:gd name="T73" fmla="*/ 536 h 621"/>
                <a:gd name="T74" fmla="*/ 499 w 1489"/>
                <a:gd name="T75" fmla="*/ 565 h 621"/>
                <a:gd name="T76" fmla="*/ 455 w 1489"/>
                <a:gd name="T77" fmla="*/ 596 h 621"/>
                <a:gd name="T78" fmla="*/ 402 w 1489"/>
                <a:gd name="T79" fmla="*/ 603 h 621"/>
                <a:gd name="T80" fmla="*/ 348 w 1489"/>
                <a:gd name="T81" fmla="*/ 592 h 621"/>
                <a:gd name="T82" fmla="*/ 297 w 1489"/>
                <a:gd name="T83" fmla="*/ 576 h 621"/>
                <a:gd name="T84" fmla="*/ 257 w 1489"/>
                <a:gd name="T85" fmla="*/ 563 h 621"/>
                <a:gd name="T86" fmla="*/ 199 w 1489"/>
                <a:gd name="T87" fmla="*/ 612 h 621"/>
                <a:gd name="T88" fmla="*/ 137 w 1489"/>
                <a:gd name="T89" fmla="*/ 621 h 621"/>
                <a:gd name="T90" fmla="*/ 71 w 1489"/>
                <a:gd name="T91" fmla="*/ 605 h 621"/>
                <a:gd name="T92" fmla="*/ 0 w 1489"/>
                <a:gd name="T93" fmla="*/ 576 h 621"/>
                <a:gd name="T94" fmla="*/ 42 w 1489"/>
                <a:gd name="T95" fmla="*/ 269 h 621"/>
                <a:gd name="T96" fmla="*/ 106 w 1489"/>
                <a:gd name="T97" fmla="*/ 238 h 621"/>
                <a:gd name="T98" fmla="*/ 159 w 1489"/>
                <a:gd name="T99" fmla="*/ 191 h 621"/>
                <a:gd name="T100" fmla="*/ 208 w 1489"/>
                <a:gd name="T101" fmla="*/ 132 h 621"/>
                <a:gd name="T102" fmla="*/ 262 w 1489"/>
                <a:gd name="T103" fmla="*/ 76 h 621"/>
                <a:gd name="T104" fmla="*/ 333 w 1489"/>
                <a:gd name="T105" fmla="*/ 31 h 621"/>
                <a:gd name="T106" fmla="*/ 411 w 1489"/>
                <a:gd name="T107" fmla="*/ 7 h 621"/>
                <a:gd name="T108" fmla="*/ 499 w 1489"/>
                <a:gd name="T109" fmla="*/ 0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89" h="621">
                  <a:moveTo>
                    <a:pt x="499" y="0"/>
                  </a:moveTo>
                  <a:lnTo>
                    <a:pt x="548" y="1"/>
                  </a:lnTo>
                  <a:lnTo>
                    <a:pt x="595" y="7"/>
                  </a:lnTo>
                  <a:lnTo>
                    <a:pt x="640" y="16"/>
                  </a:lnTo>
                  <a:lnTo>
                    <a:pt x="682" y="32"/>
                  </a:lnTo>
                  <a:lnTo>
                    <a:pt x="722" y="51"/>
                  </a:lnTo>
                  <a:lnTo>
                    <a:pt x="757" y="67"/>
                  </a:lnTo>
                  <a:lnTo>
                    <a:pt x="786" y="80"/>
                  </a:lnTo>
                  <a:lnTo>
                    <a:pt x="815" y="91"/>
                  </a:lnTo>
                  <a:lnTo>
                    <a:pt x="842" y="101"/>
                  </a:lnTo>
                  <a:lnTo>
                    <a:pt x="869" y="112"/>
                  </a:lnTo>
                  <a:lnTo>
                    <a:pt x="900" y="123"/>
                  </a:lnTo>
                  <a:lnTo>
                    <a:pt x="933" y="136"/>
                  </a:lnTo>
                  <a:lnTo>
                    <a:pt x="973" y="151"/>
                  </a:lnTo>
                  <a:lnTo>
                    <a:pt x="1020" y="167"/>
                  </a:lnTo>
                  <a:lnTo>
                    <a:pt x="1064" y="180"/>
                  </a:lnTo>
                  <a:lnTo>
                    <a:pt x="1115" y="189"/>
                  </a:lnTo>
                  <a:lnTo>
                    <a:pt x="1171" y="192"/>
                  </a:lnTo>
                  <a:lnTo>
                    <a:pt x="1228" y="194"/>
                  </a:lnTo>
                  <a:lnTo>
                    <a:pt x="1286" y="192"/>
                  </a:lnTo>
                  <a:lnTo>
                    <a:pt x="1340" y="189"/>
                  </a:lnTo>
                  <a:lnTo>
                    <a:pt x="1389" y="181"/>
                  </a:lnTo>
                  <a:lnTo>
                    <a:pt x="1431" y="174"/>
                  </a:lnTo>
                  <a:lnTo>
                    <a:pt x="1464" y="167"/>
                  </a:lnTo>
                  <a:lnTo>
                    <a:pt x="1479" y="169"/>
                  </a:lnTo>
                  <a:lnTo>
                    <a:pt x="1486" y="174"/>
                  </a:lnTo>
                  <a:lnTo>
                    <a:pt x="1489" y="181"/>
                  </a:lnTo>
                  <a:lnTo>
                    <a:pt x="1489" y="192"/>
                  </a:lnTo>
                  <a:lnTo>
                    <a:pt x="1484" y="203"/>
                  </a:lnTo>
                  <a:lnTo>
                    <a:pt x="1469" y="227"/>
                  </a:lnTo>
                  <a:lnTo>
                    <a:pt x="1453" y="251"/>
                  </a:lnTo>
                  <a:lnTo>
                    <a:pt x="1433" y="272"/>
                  </a:lnTo>
                  <a:lnTo>
                    <a:pt x="1408" y="292"/>
                  </a:lnTo>
                  <a:lnTo>
                    <a:pt x="1377" y="311"/>
                  </a:lnTo>
                  <a:lnTo>
                    <a:pt x="1339" y="327"/>
                  </a:lnTo>
                  <a:lnTo>
                    <a:pt x="1293" y="341"/>
                  </a:lnTo>
                  <a:lnTo>
                    <a:pt x="1239" y="352"/>
                  </a:lnTo>
                  <a:lnTo>
                    <a:pt x="1177" y="360"/>
                  </a:lnTo>
                  <a:lnTo>
                    <a:pt x="1175" y="372"/>
                  </a:lnTo>
                  <a:lnTo>
                    <a:pt x="1171" y="387"/>
                  </a:lnTo>
                  <a:lnTo>
                    <a:pt x="1166" y="398"/>
                  </a:lnTo>
                  <a:lnTo>
                    <a:pt x="1155" y="409"/>
                  </a:lnTo>
                  <a:lnTo>
                    <a:pt x="1140" y="418"/>
                  </a:lnTo>
                  <a:lnTo>
                    <a:pt x="1122" y="423"/>
                  </a:lnTo>
                  <a:lnTo>
                    <a:pt x="1099" y="429"/>
                  </a:lnTo>
                  <a:lnTo>
                    <a:pt x="1069" y="429"/>
                  </a:lnTo>
                  <a:lnTo>
                    <a:pt x="1035" y="425"/>
                  </a:lnTo>
                  <a:lnTo>
                    <a:pt x="993" y="418"/>
                  </a:lnTo>
                  <a:lnTo>
                    <a:pt x="944" y="407"/>
                  </a:lnTo>
                  <a:lnTo>
                    <a:pt x="944" y="414"/>
                  </a:lnTo>
                  <a:lnTo>
                    <a:pt x="944" y="421"/>
                  </a:lnTo>
                  <a:lnTo>
                    <a:pt x="944" y="431"/>
                  </a:lnTo>
                  <a:lnTo>
                    <a:pt x="944" y="440"/>
                  </a:lnTo>
                  <a:lnTo>
                    <a:pt x="942" y="449"/>
                  </a:lnTo>
                  <a:lnTo>
                    <a:pt x="939" y="458"/>
                  </a:lnTo>
                  <a:lnTo>
                    <a:pt x="933" y="465"/>
                  </a:lnTo>
                  <a:lnTo>
                    <a:pt x="922" y="474"/>
                  </a:lnTo>
                  <a:lnTo>
                    <a:pt x="909" y="480"/>
                  </a:lnTo>
                  <a:lnTo>
                    <a:pt x="889" y="483"/>
                  </a:lnTo>
                  <a:lnTo>
                    <a:pt x="864" y="485"/>
                  </a:lnTo>
                  <a:lnTo>
                    <a:pt x="833" y="483"/>
                  </a:lnTo>
                  <a:lnTo>
                    <a:pt x="795" y="480"/>
                  </a:lnTo>
                  <a:lnTo>
                    <a:pt x="748" y="471"/>
                  </a:lnTo>
                  <a:lnTo>
                    <a:pt x="733" y="505"/>
                  </a:lnTo>
                  <a:lnTo>
                    <a:pt x="715" y="529"/>
                  </a:lnTo>
                  <a:lnTo>
                    <a:pt x="697" y="545"/>
                  </a:lnTo>
                  <a:lnTo>
                    <a:pt x="677" y="554"/>
                  </a:lnTo>
                  <a:lnTo>
                    <a:pt x="655" y="560"/>
                  </a:lnTo>
                  <a:lnTo>
                    <a:pt x="633" y="560"/>
                  </a:lnTo>
                  <a:lnTo>
                    <a:pt x="611" y="556"/>
                  </a:lnTo>
                  <a:lnTo>
                    <a:pt x="591" y="551"/>
                  </a:lnTo>
                  <a:lnTo>
                    <a:pt x="569" y="545"/>
                  </a:lnTo>
                  <a:lnTo>
                    <a:pt x="549" y="540"/>
                  </a:lnTo>
                  <a:lnTo>
                    <a:pt x="533" y="536"/>
                  </a:lnTo>
                  <a:lnTo>
                    <a:pt x="517" y="534"/>
                  </a:lnTo>
                  <a:lnTo>
                    <a:pt x="499" y="565"/>
                  </a:lnTo>
                  <a:lnTo>
                    <a:pt x="479" y="585"/>
                  </a:lnTo>
                  <a:lnTo>
                    <a:pt x="455" y="596"/>
                  </a:lnTo>
                  <a:lnTo>
                    <a:pt x="429" y="601"/>
                  </a:lnTo>
                  <a:lnTo>
                    <a:pt x="402" y="603"/>
                  </a:lnTo>
                  <a:lnTo>
                    <a:pt x="375" y="600"/>
                  </a:lnTo>
                  <a:lnTo>
                    <a:pt x="348" y="592"/>
                  </a:lnTo>
                  <a:lnTo>
                    <a:pt x="322" y="585"/>
                  </a:lnTo>
                  <a:lnTo>
                    <a:pt x="297" y="576"/>
                  </a:lnTo>
                  <a:lnTo>
                    <a:pt x="275" y="569"/>
                  </a:lnTo>
                  <a:lnTo>
                    <a:pt x="257" y="563"/>
                  </a:lnTo>
                  <a:lnTo>
                    <a:pt x="228" y="592"/>
                  </a:lnTo>
                  <a:lnTo>
                    <a:pt x="199" y="612"/>
                  </a:lnTo>
                  <a:lnTo>
                    <a:pt x="168" y="620"/>
                  </a:lnTo>
                  <a:lnTo>
                    <a:pt x="137" y="621"/>
                  </a:lnTo>
                  <a:lnTo>
                    <a:pt x="104" y="614"/>
                  </a:lnTo>
                  <a:lnTo>
                    <a:pt x="71" y="605"/>
                  </a:lnTo>
                  <a:lnTo>
                    <a:pt x="37" y="591"/>
                  </a:lnTo>
                  <a:lnTo>
                    <a:pt x="0" y="576"/>
                  </a:lnTo>
                  <a:lnTo>
                    <a:pt x="4" y="274"/>
                  </a:lnTo>
                  <a:lnTo>
                    <a:pt x="42" y="269"/>
                  </a:lnTo>
                  <a:lnTo>
                    <a:pt x="77" y="256"/>
                  </a:lnTo>
                  <a:lnTo>
                    <a:pt x="106" y="238"/>
                  </a:lnTo>
                  <a:lnTo>
                    <a:pt x="133" y="216"/>
                  </a:lnTo>
                  <a:lnTo>
                    <a:pt x="159" y="191"/>
                  </a:lnTo>
                  <a:lnTo>
                    <a:pt x="182" y="161"/>
                  </a:lnTo>
                  <a:lnTo>
                    <a:pt x="208" y="132"/>
                  </a:lnTo>
                  <a:lnTo>
                    <a:pt x="233" y="103"/>
                  </a:lnTo>
                  <a:lnTo>
                    <a:pt x="262" y="76"/>
                  </a:lnTo>
                  <a:lnTo>
                    <a:pt x="295" y="52"/>
                  </a:lnTo>
                  <a:lnTo>
                    <a:pt x="333" y="31"/>
                  </a:lnTo>
                  <a:lnTo>
                    <a:pt x="377" y="16"/>
                  </a:lnTo>
                  <a:lnTo>
                    <a:pt x="411" y="7"/>
                  </a:lnTo>
                  <a:lnTo>
                    <a:pt x="453" y="1"/>
                  </a:lnTo>
                  <a:lnTo>
                    <a:pt x="49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78" name="Freeform 27">
              <a:extLst>
                <a:ext uri="{FF2B5EF4-FFF2-40B4-BE49-F238E27FC236}">
                  <a16:creationId xmlns:a16="http://schemas.microsoft.com/office/drawing/2014/main" id="{50D1CE43-E5BA-4C84-8CEB-CC19509F63E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419872" y="2274221"/>
              <a:ext cx="1925638" cy="3692538"/>
            </a:xfrm>
            <a:custGeom>
              <a:avLst/>
              <a:gdLst>
                <a:gd name="T0" fmla="*/ 673 w 1213"/>
                <a:gd name="T1" fmla="*/ 1963 h 2416"/>
                <a:gd name="T2" fmla="*/ 674 w 1213"/>
                <a:gd name="T3" fmla="*/ 2032 h 2416"/>
                <a:gd name="T4" fmla="*/ 682 w 1213"/>
                <a:gd name="T5" fmla="*/ 2170 h 2416"/>
                <a:gd name="T6" fmla="*/ 753 w 1213"/>
                <a:gd name="T7" fmla="*/ 2340 h 2416"/>
                <a:gd name="T8" fmla="*/ 724 w 1213"/>
                <a:gd name="T9" fmla="*/ 2341 h 2416"/>
                <a:gd name="T10" fmla="*/ 624 w 1213"/>
                <a:gd name="T11" fmla="*/ 2161 h 2416"/>
                <a:gd name="T12" fmla="*/ 622 w 1213"/>
                <a:gd name="T13" fmla="*/ 2007 h 2416"/>
                <a:gd name="T14" fmla="*/ 573 w 1213"/>
                <a:gd name="T15" fmla="*/ 980 h 2416"/>
                <a:gd name="T16" fmla="*/ 662 w 1213"/>
                <a:gd name="T17" fmla="*/ 1029 h 2416"/>
                <a:gd name="T18" fmla="*/ 604 w 1213"/>
                <a:gd name="T19" fmla="*/ 1089 h 2416"/>
                <a:gd name="T20" fmla="*/ 558 w 1213"/>
                <a:gd name="T21" fmla="*/ 1212 h 2416"/>
                <a:gd name="T22" fmla="*/ 640 w 1213"/>
                <a:gd name="T23" fmla="*/ 1354 h 2416"/>
                <a:gd name="T24" fmla="*/ 796 w 1213"/>
                <a:gd name="T25" fmla="*/ 1463 h 2416"/>
                <a:gd name="T26" fmla="*/ 936 w 1213"/>
                <a:gd name="T27" fmla="*/ 1585 h 2416"/>
                <a:gd name="T28" fmla="*/ 956 w 1213"/>
                <a:gd name="T29" fmla="*/ 1714 h 2416"/>
                <a:gd name="T30" fmla="*/ 887 w 1213"/>
                <a:gd name="T31" fmla="*/ 1836 h 2416"/>
                <a:gd name="T32" fmla="*/ 829 w 1213"/>
                <a:gd name="T33" fmla="*/ 1869 h 2416"/>
                <a:gd name="T34" fmla="*/ 816 w 1213"/>
                <a:gd name="T35" fmla="*/ 1860 h 2416"/>
                <a:gd name="T36" fmla="*/ 864 w 1213"/>
                <a:gd name="T37" fmla="*/ 1736 h 2416"/>
                <a:gd name="T38" fmla="*/ 831 w 1213"/>
                <a:gd name="T39" fmla="*/ 1596 h 2416"/>
                <a:gd name="T40" fmla="*/ 711 w 1213"/>
                <a:gd name="T41" fmla="*/ 1509 h 2416"/>
                <a:gd name="T42" fmla="*/ 589 w 1213"/>
                <a:gd name="T43" fmla="*/ 1429 h 2416"/>
                <a:gd name="T44" fmla="*/ 494 w 1213"/>
                <a:gd name="T45" fmla="*/ 1314 h 2416"/>
                <a:gd name="T46" fmla="*/ 449 w 1213"/>
                <a:gd name="T47" fmla="*/ 1185 h 2416"/>
                <a:gd name="T48" fmla="*/ 511 w 1213"/>
                <a:gd name="T49" fmla="*/ 1043 h 2416"/>
                <a:gd name="T50" fmla="*/ 418 w 1213"/>
                <a:gd name="T51" fmla="*/ 1 h 2416"/>
                <a:gd name="T52" fmla="*/ 544 w 1213"/>
                <a:gd name="T53" fmla="*/ 38 h 2416"/>
                <a:gd name="T54" fmla="*/ 585 w 1213"/>
                <a:gd name="T55" fmla="*/ 129 h 2416"/>
                <a:gd name="T56" fmla="*/ 524 w 1213"/>
                <a:gd name="T57" fmla="*/ 170 h 2416"/>
                <a:gd name="T58" fmla="*/ 407 w 1213"/>
                <a:gd name="T59" fmla="*/ 160 h 2416"/>
                <a:gd name="T60" fmla="*/ 278 w 1213"/>
                <a:gd name="T61" fmla="*/ 116 h 2416"/>
                <a:gd name="T62" fmla="*/ 154 w 1213"/>
                <a:gd name="T63" fmla="*/ 101 h 2416"/>
                <a:gd name="T64" fmla="*/ 105 w 1213"/>
                <a:gd name="T65" fmla="*/ 174 h 2416"/>
                <a:gd name="T66" fmla="*/ 205 w 1213"/>
                <a:gd name="T67" fmla="*/ 270 h 2416"/>
                <a:gd name="T68" fmla="*/ 398 w 1213"/>
                <a:gd name="T69" fmla="*/ 327 h 2416"/>
                <a:gd name="T70" fmla="*/ 631 w 1213"/>
                <a:gd name="T71" fmla="*/ 360 h 2416"/>
                <a:gd name="T72" fmla="*/ 858 w 1213"/>
                <a:gd name="T73" fmla="*/ 387 h 2416"/>
                <a:gd name="T74" fmla="*/ 1029 w 1213"/>
                <a:gd name="T75" fmla="*/ 429 h 2416"/>
                <a:gd name="T76" fmla="*/ 1133 w 1213"/>
                <a:gd name="T77" fmla="*/ 494 h 2416"/>
                <a:gd name="T78" fmla="*/ 1207 w 1213"/>
                <a:gd name="T79" fmla="*/ 605 h 2416"/>
                <a:gd name="T80" fmla="*/ 1180 w 1213"/>
                <a:gd name="T81" fmla="*/ 743 h 2416"/>
                <a:gd name="T82" fmla="*/ 1071 w 1213"/>
                <a:gd name="T83" fmla="*/ 854 h 2416"/>
                <a:gd name="T84" fmla="*/ 829 w 1213"/>
                <a:gd name="T85" fmla="*/ 892 h 2416"/>
                <a:gd name="T86" fmla="*/ 934 w 1213"/>
                <a:gd name="T87" fmla="*/ 818 h 2416"/>
                <a:gd name="T88" fmla="*/ 1009 w 1213"/>
                <a:gd name="T89" fmla="*/ 772 h 2416"/>
                <a:gd name="T90" fmla="*/ 1018 w 1213"/>
                <a:gd name="T91" fmla="*/ 758 h 2416"/>
                <a:gd name="T92" fmla="*/ 1044 w 1213"/>
                <a:gd name="T93" fmla="*/ 723 h 2416"/>
                <a:gd name="T94" fmla="*/ 1027 w 1213"/>
                <a:gd name="T95" fmla="*/ 600 h 2416"/>
                <a:gd name="T96" fmla="*/ 898 w 1213"/>
                <a:gd name="T97" fmla="*/ 512 h 2416"/>
                <a:gd name="T98" fmla="*/ 665 w 1213"/>
                <a:gd name="T99" fmla="*/ 480 h 2416"/>
                <a:gd name="T100" fmla="*/ 396 w 1213"/>
                <a:gd name="T101" fmla="*/ 441 h 2416"/>
                <a:gd name="T102" fmla="*/ 113 w 1213"/>
                <a:gd name="T103" fmla="*/ 316 h 2416"/>
                <a:gd name="T104" fmla="*/ 33 w 1213"/>
                <a:gd name="T105" fmla="*/ 245 h 2416"/>
                <a:gd name="T106" fmla="*/ 5 w 1213"/>
                <a:gd name="T107" fmla="*/ 129 h 2416"/>
                <a:gd name="T108" fmla="*/ 85 w 1213"/>
                <a:gd name="T109" fmla="*/ 41 h 2416"/>
                <a:gd name="T110" fmla="*/ 213 w 1213"/>
                <a:gd name="T111" fmla="*/ 12 h 2416"/>
                <a:gd name="T112" fmla="*/ 324 w 1213"/>
                <a:gd name="T113" fmla="*/ 3 h 2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213" h="2416">
                  <a:moveTo>
                    <a:pt x="656" y="1932"/>
                  </a:moveTo>
                  <a:lnTo>
                    <a:pt x="673" y="1932"/>
                  </a:lnTo>
                  <a:lnTo>
                    <a:pt x="673" y="1940"/>
                  </a:lnTo>
                  <a:lnTo>
                    <a:pt x="673" y="1963"/>
                  </a:lnTo>
                  <a:lnTo>
                    <a:pt x="674" y="1981"/>
                  </a:lnTo>
                  <a:lnTo>
                    <a:pt x="674" y="1998"/>
                  </a:lnTo>
                  <a:lnTo>
                    <a:pt x="674" y="2014"/>
                  </a:lnTo>
                  <a:lnTo>
                    <a:pt x="674" y="2032"/>
                  </a:lnTo>
                  <a:lnTo>
                    <a:pt x="676" y="2054"/>
                  </a:lnTo>
                  <a:lnTo>
                    <a:pt x="676" y="2083"/>
                  </a:lnTo>
                  <a:lnTo>
                    <a:pt x="676" y="2120"/>
                  </a:lnTo>
                  <a:lnTo>
                    <a:pt x="682" y="2170"/>
                  </a:lnTo>
                  <a:lnTo>
                    <a:pt x="693" y="2216"/>
                  </a:lnTo>
                  <a:lnTo>
                    <a:pt x="709" y="2260"/>
                  </a:lnTo>
                  <a:lnTo>
                    <a:pt x="727" y="2300"/>
                  </a:lnTo>
                  <a:lnTo>
                    <a:pt x="753" y="2340"/>
                  </a:lnTo>
                  <a:lnTo>
                    <a:pt x="778" y="2378"/>
                  </a:lnTo>
                  <a:lnTo>
                    <a:pt x="805" y="2416"/>
                  </a:lnTo>
                  <a:lnTo>
                    <a:pt x="762" y="2381"/>
                  </a:lnTo>
                  <a:lnTo>
                    <a:pt x="724" y="2341"/>
                  </a:lnTo>
                  <a:lnTo>
                    <a:pt x="691" y="2298"/>
                  </a:lnTo>
                  <a:lnTo>
                    <a:pt x="664" y="2254"/>
                  </a:lnTo>
                  <a:lnTo>
                    <a:pt x="640" y="2207"/>
                  </a:lnTo>
                  <a:lnTo>
                    <a:pt x="624" y="2161"/>
                  </a:lnTo>
                  <a:lnTo>
                    <a:pt x="614" y="2116"/>
                  </a:lnTo>
                  <a:lnTo>
                    <a:pt x="609" y="2074"/>
                  </a:lnTo>
                  <a:lnTo>
                    <a:pt x="613" y="2036"/>
                  </a:lnTo>
                  <a:lnTo>
                    <a:pt x="622" y="2007"/>
                  </a:lnTo>
                  <a:lnTo>
                    <a:pt x="631" y="1980"/>
                  </a:lnTo>
                  <a:lnTo>
                    <a:pt x="644" y="1956"/>
                  </a:lnTo>
                  <a:lnTo>
                    <a:pt x="656" y="1932"/>
                  </a:lnTo>
                  <a:close/>
                  <a:moveTo>
                    <a:pt x="573" y="980"/>
                  </a:moveTo>
                  <a:lnTo>
                    <a:pt x="604" y="992"/>
                  </a:lnTo>
                  <a:lnTo>
                    <a:pt x="636" y="1007"/>
                  </a:lnTo>
                  <a:lnTo>
                    <a:pt x="665" y="1020"/>
                  </a:lnTo>
                  <a:lnTo>
                    <a:pt x="662" y="1029"/>
                  </a:lnTo>
                  <a:lnTo>
                    <a:pt x="660" y="1043"/>
                  </a:lnTo>
                  <a:lnTo>
                    <a:pt x="656" y="1052"/>
                  </a:lnTo>
                  <a:lnTo>
                    <a:pt x="629" y="1067"/>
                  </a:lnTo>
                  <a:lnTo>
                    <a:pt x="604" y="1089"/>
                  </a:lnTo>
                  <a:lnTo>
                    <a:pt x="584" y="1114"/>
                  </a:lnTo>
                  <a:lnTo>
                    <a:pt x="567" y="1145"/>
                  </a:lnTo>
                  <a:lnTo>
                    <a:pt x="560" y="1178"/>
                  </a:lnTo>
                  <a:lnTo>
                    <a:pt x="558" y="1212"/>
                  </a:lnTo>
                  <a:lnTo>
                    <a:pt x="565" y="1249"/>
                  </a:lnTo>
                  <a:lnTo>
                    <a:pt x="582" y="1285"/>
                  </a:lnTo>
                  <a:lnTo>
                    <a:pt x="609" y="1321"/>
                  </a:lnTo>
                  <a:lnTo>
                    <a:pt x="640" y="1354"/>
                  </a:lnTo>
                  <a:lnTo>
                    <a:pt x="676" y="1385"/>
                  </a:lnTo>
                  <a:lnTo>
                    <a:pt x="714" y="1410"/>
                  </a:lnTo>
                  <a:lnTo>
                    <a:pt x="754" y="1438"/>
                  </a:lnTo>
                  <a:lnTo>
                    <a:pt x="796" y="1463"/>
                  </a:lnTo>
                  <a:lnTo>
                    <a:pt x="834" y="1489"/>
                  </a:lnTo>
                  <a:lnTo>
                    <a:pt x="873" y="1518"/>
                  </a:lnTo>
                  <a:lnTo>
                    <a:pt x="907" y="1549"/>
                  </a:lnTo>
                  <a:lnTo>
                    <a:pt x="936" y="1585"/>
                  </a:lnTo>
                  <a:lnTo>
                    <a:pt x="953" y="1614"/>
                  </a:lnTo>
                  <a:lnTo>
                    <a:pt x="962" y="1647"/>
                  </a:lnTo>
                  <a:lnTo>
                    <a:pt x="962" y="1680"/>
                  </a:lnTo>
                  <a:lnTo>
                    <a:pt x="956" y="1714"/>
                  </a:lnTo>
                  <a:lnTo>
                    <a:pt x="945" y="1749"/>
                  </a:lnTo>
                  <a:lnTo>
                    <a:pt x="931" y="1781"/>
                  </a:lnTo>
                  <a:lnTo>
                    <a:pt x="911" y="1810"/>
                  </a:lnTo>
                  <a:lnTo>
                    <a:pt x="887" y="1836"/>
                  </a:lnTo>
                  <a:lnTo>
                    <a:pt x="862" y="1856"/>
                  </a:lnTo>
                  <a:lnTo>
                    <a:pt x="833" y="1872"/>
                  </a:lnTo>
                  <a:lnTo>
                    <a:pt x="833" y="1870"/>
                  </a:lnTo>
                  <a:lnTo>
                    <a:pt x="829" y="1869"/>
                  </a:lnTo>
                  <a:lnTo>
                    <a:pt x="825" y="1867"/>
                  </a:lnTo>
                  <a:lnTo>
                    <a:pt x="822" y="1863"/>
                  </a:lnTo>
                  <a:lnTo>
                    <a:pt x="818" y="1861"/>
                  </a:lnTo>
                  <a:lnTo>
                    <a:pt x="816" y="1860"/>
                  </a:lnTo>
                  <a:lnTo>
                    <a:pt x="816" y="1827"/>
                  </a:lnTo>
                  <a:lnTo>
                    <a:pt x="816" y="1792"/>
                  </a:lnTo>
                  <a:lnTo>
                    <a:pt x="844" y="1767"/>
                  </a:lnTo>
                  <a:lnTo>
                    <a:pt x="864" y="1736"/>
                  </a:lnTo>
                  <a:lnTo>
                    <a:pt x="882" y="1700"/>
                  </a:lnTo>
                  <a:lnTo>
                    <a:pt x="869" y="1660"/>
                  </a:lnTo>
                  <a:lnTo>
                    <a:pt x="853" y="1625"/>
                  </a:lnTo>
                  <a:lnTo>
                    <a:pt x="831" y="1596"/>
                  </a:lnTo>
                  <a:lnTo>
                    <a:pt x="804" y="1570"/>
                  </a:lnTo>
                  <a:lnTo>
                    <a:pt x="774" y="1547"/>
                  </a:lnTo>
                  <a:lnTo>
                    <a:pt x="744" y="1527"/>
                  </a:lnTo>
                  <a:lnTo>
                    <a:pt x="711" y="1509"/>
                  </a:lnTo>
                  <a:lnTo>
                    <a:pt x="678" y="1490"/>
                  </a:lnTo>
                  <a:lnTo>
                    <a:pt x="647" y="1470"/>
                  </a:lnTo>
                  <a:lnTo>
                    <a:pt x="616" y="1450"/>
                  </a:lnTo>
                  <a:lnTo>
                    <a:pt x="589" y="1429"/>
                  </a:lnTo>
                  <a:lnTo>
                    <a:pt x="560" y="1400"/>
                  </a:lnTo>
                  <a:lnTo>
                    <a:pt x="534" y="1369"/>
                  </a:lnTo>
                  <a:lnTo>
                    <a:pt x="509" y="1336"/>
                  </a:lnTo>
                  <a:lnTo>
                    <a:pt x="494" y="1314"/>
                  </a:lnTo>
                  <a:lnTo>
                    <a:pt x="478" y="1287"/>
                  </a:lnTo>
                  <a:lnTo>
                    <a:pt x="465" y="1254"/>
                  </a:lnTo>
                  <a:lnTo>
                    <a:pt x="454" y="1220"/>
                  </a:lnTo>
                  <a:lnTo>
                    <a:pt x="449" y="1185"/>
                  </a:lnTo>
                  <a:lnTo>
                    <a:pt x="453" y="1149"/>
                  </a:lnTo>
                  <a:lnTo>
                    <a:pt x="465" y="1112"/>
                  </a:lnTo>
                  <a:lnTo>
                    <a:pt x="485" y="1076"/>
                  </a:lnTo>
                  <a:lnTo>
                    <a:pt x="511" y="1043"/>
                  </a:lnTo>
                  <a:lnTo>
                    <a:pt x="538" y="1012"/>
                  </a:lnTo>
                  <a:lnTo>
                    <a:pt x="573" y="980"/>
                  </a:lnTo>
                  <a:close/>
                  <a:moveTo>
                    <a:pt x="380" y="0"/>
                  </a:moveTo>
                  <a:lnTo>
                    <a:pt x="418" y="1"/>
                  </a:lnTo>
                  <a:lnTo>
                    <a:pt x="454" y="7"/>
                  </a:lnTo>
                  <a:lnTo>
                    <a:pt x="487" y="14"/>
                  </a:lnTo>
                  <a:lnTo>
                    <a:pt x="518" y="23"/>
                  </a:lnTo>
                  <a:lnTo>
                    <a:pt x="544" y="38"/>
                  </a:lnTo>
                  <a:lnTo>
                    <a:pt x="564" y="54"/>
                  </a:lnTo>
                  <a:lnTo>
                    <a:pt x="578" y="74"/>
                  </a:lnTo>
                  <a:lnTo>
                    <a:pt x="585" y="100"/>
                  </a:lnTo>
                  <a:lnTo>
                    <a:pt x="585" y="129"/>
                  </a:lnTo>
                  <a:lnTo>
                    <a:pt x="576" y="138"/>
                  </a:lnTo>
                  <a:lnTo>
                    <a:pt x="562" y="150"/>
                  </a:lnTo>
                  <a:lnTo>
                    <a:pt x="545" y="161"/>
                  </a:lnTo>
                  <a:lnTo>
                    <a:pt x="524" y="170"/>
                  </a:lnTo>
                  <a:lnTo>
                    <a:pt x="496" y="176"/>
                  </a:lnTo>
                  <a:lnTo>
                    <a:pt x="467" y="176"/>
                  </a:lnTo>
                  <a:lnTo>
                    <a:pt x="433" y="169"/>
                  </a:lnTo>
                  <a:lnTo>
                    <a:pt x="407" y="160"/>
                  </a:lnTo>
                  <a:lnTo>
                    <a:pt x="378" y="149"/>
                  </a:lnTo>
                  <a:lnTo>
                    <a:pt x="345" y="138"/>
                  </a:lnTo>
                  <a:lnTo>
                    <a:pt x="313" y="127"/>
                  </a:lnTo>
                  <a:lnTo>
                    <a:pt x="278" y="116"/>
                  </a:lnTo>
                  <a:lnTo>
                    <a:pt x="245" y="109"/>
                  </a:lnTo>
                  <a:lnTo>
                    <a:pt x="213" y="103"/>
                  </a:lnTo>
                  <a:lnTo>
                    <a:pt x="182" y="100"/>
                  </a:lnTo>
                  <a:lnTo>
                    <a:pt x="154" y="101"/>
                  </a:lnTo>
                  <a:lnTo>
                    <a:pt x="133" y="109"/>
                  </a:lnTo>
                  <a:lnTo>
                    <a:pt x="114" y="121"/>
                  </a:lnTo>
                  <a:lnTo>
                    <a:pt x="102" y="140"/>
                  </a:lnTo>
                  <a:lnTo>
                    <a:pt x="105" y="174"/>
                  </a:lnTo>
                  <a:lnTo>
                    <a:pt x="120" y="203"/>
                  </a:lnTo>
                  <a:lnTo>
                    <a:pt x="142" y="229"/>
                  </a:lnTo>
                  <a:lnTo>
                    <a:pt x="171" y="250"/>
                  </a:lnTo>
                  <a:lnTo>
                    <a:pt x="205" y="270"/>
                  </a:lnTo>
                  <a:lnTo>
                    <a:pt x="247" y="289"/>
                  </a:lnTo>
                  <a:lnTo>
                    <a:pt x="293" y="303"/>
                  </a:lnTo>
                  <a:lnTo>
                    <a:pt x="344" y="316"/>
                  </a:lnTo>
                  <a:lnTo>
                    <a:pt x="398" y="327"/>
                  </a:lnTo>
                  <a:lnTo>
                    <a:pt x="454" y="336"/>
                  </a:lnTo>
                  <a:lnTo>
                    <a:pt x="513" y="345"/>
                  </a:lnTo>
                  <a:lnTo>
                    <a:pt x="571" y="352"/>
                  </a:lnTo>
                  <a:lnTo>
                    <a:pt x="631" y="360"/>
                  </a:lnTo>
                  <a:lnTo>
                    <a:pt x="691" y="365"/>
                  </a:lnTo>
                  <a:lnTo>
                    <a:pt x="749" y="372"/>
                  </a:lnTo>
                  <a:lnTo>
                    <a:pt x="805" y="380"/>
                  </a:lnTo>
                  <a:lnTo>
                    <a:pt x="858" y="387"/>
                  </a:lnTo>
                  <a:lnTo>
                    <a:pt x="907" y="394"/>
                  </a:lnTo>
                  <a:lnTo>
                    <a:pt x="954" y="405"/>
                  </a:lnTo>
                  <a:lnTo>
                    <a:pt x="994" y="416"/>
                  </a:lnTo>
                  <a:lnTo>
                    <a:pt x="1029" y="429"/>
                  </a:lnTo>
                  <a:lnTo>
                    <a:pt x="1053" y="440"/>
                  </a:lnTo>
                  <a:lnTo>
                    <a:pt x="1080" y="454"/>
                  </a:lnTo>
                  <a:lnTo>
                    <a:pt x="1105" y="472"/>
                  </a:lnTo>
                  <a:lnTo>
                    <a:pt x="1133" y="494"/>
                  </a:lnTo>
                  <a:lnTo>
                    <a:pt x="1156" y="518"/>
                  </a:lnTo>
                  <a:lnTo>
                    <a:pt x="1178" y="543"/>
                  </a:lnTo>
                  <a:lnTo>
                    <a:pt x="1196" y="572"/>
                  </a:lnTo>
                  <a:lnTo>
                    <a:pt x="1207" y="605"/>
                  </a:lnTo>
                  <a:lnTo>
                    <a:pt x="1213" y="638"/>
                  </a:lnTo>
                  <a:lnTo>
                    <a:pt x="1209" y="674"/>
                  </a:lnTo>
                  <a:lnTo>
                    <a:pt x="1196" y="712"/>
                  </a:lnTo>
                  <a:lnTo>
                    <a:pt x="1180" y="743"/>
                  </a:lnTo>
                  <a:lnTo>
                    <a:pt x="1162" y="770"/>
                  </a:lnTo>
                  <a:lnTo>
                    <a:pt x="1142" y="794"/>
                  </a:lnTo>
                  <a:lnTo>
                    <a:pt x="1116" y="816"/>
                  </a:lnTo>
                  <a:lnTo>
                    <a:pt x="1071" y="854"/>
                  </a:lnTo>
                  <a:lnTo>
                    <a:pt x="1024" y="887"/>
                  </a:lnTo>
                  <a:lnTo>
                    <a:pt x="976" y="914"/>
                  </a:lnTo>
                  <a:lnTo>
                    <a:pt x="925" y="940"/>
                  </a:lnTo>
                  <a:lnTo>
                    <a:pt x="829" y="892"/>
                  </a:lnTo>
                  <a:lnTo>
                    <a:pt x="829" y="872"/>
                  </a:lnTo>
                  <a:lnTo>
                    <a:pt x="862" y="852"/>
                  </a:lnTo>
                  <a:lnTo>
                    <a:pt x="896" y="836"/>
                  </a:lnTo>
                  <a:lnTo>
                    <a:pt x="934" y="818"/>
                  </a:lnTo>
                  <a:lnTo>
                    <a:pt x="973" y="800"/>
                  </a:lnTo>
                  <a:lnTo>
                    <a:pt x="1005" y="776"/>
                  </a:lnTo>
                  <a:lnTo>
                    <a:pt x="1007" y="774"/>
                  </a:lnTo>
                  <a:lnTo>
                    <a:pt x="1009" y="772"/>
                  </a:lnTo>
                  <a:lnTo>
                    <a:pt x="1011" y="769"/>
                  </a:lnTo>
                  <a:lnTo>
                    <a:pt x="1013" y="765"/>
                  </a:lnTo>
                  <a:lnTo>
                    <a:pt x="1016" y="761"/>
                  </a:lnTo>
                  <a:lnTo>
                    <a:pt x="1018" y="758"/>
                  </a:lnTo>
                  <a:lnTo>
                    <a:pt x="1020" y="758"/>
                  </a:lnTo>
                  <a:lnTo>
                    <a:pt x="1024" y="758"/>
                  </a:lnTo>
                  <a:lnTo>
                    <a:pt x="1025" y="760"/>
                  </a:lnTo>
                  <a:lnTo>
                    <a:pt x="1044" y="723"/>
                  </a:lnTo>
                  <a:lnTo>
                    <a:pt x="1053" y="689"/>
                  </a:lnTo>
                  <a:lnTo>
                    <a:pt x="1053" y="656"/>
                  </a:lnTo>
                  <a:lnTo>
                    <a:pt x="1044" y="627"/>
                  </a:lnTo>
                  <a:lnTo>
                    <a:pt x="1027" y="600"/>
                  </a:lnTo>
                  <a:lnTo>
                    <a:pt x="1005" y="574"/>
                  </a:lnTo>
                  <a:lnTo>
                    <a:pt x="978" y="552"/>
                  </a:lnTo>
                  <a:lnTo>
                    <a:pt x="945" y="532"/>
                  </a:lnTo>
                  <a:lnTo>
                    <a:pt x="898" y="512"/>
                  </a:lnTo>
                  <a:lnTo>
                    <a:pt x="845" y="498"/>
                  </a:lnTo>
                  <a:lnTo>
                    <a:pt x="787" y="490"/>
                  </a:lnTo>
                  <a:lnTo>
                    <a:pt x="727" y="483"/>
                  </a:lnTo>
                  <a:lnTo>
                    <a:pt x="665" y="480"/>
                  </a:lnTo>
                  <a:lnTo>
                    <a:pt x="604" y="474"/>
                  </a:lnTo>
                  <a:lnTo>
                    <a:pt x="542" y="469"/>
                  </a:lnTo>
                  <a:lnTo>
                    <a:pt x="482" y="460"/>
                  </a:lnTo>
                  <a:lnTo>
                    <a:pt x="396" y="441"/>
                  </a:lnTo>
                  <a:lnTo>
                    <a:pt x="318" y="420"/>
                  </a:lnTo>
                  <a:lnTo>
                    <a:pt x="244" y="392"/>
                  </a:lnTo>
                  <a:lnTo>
                    <a:pt x="176" y="360"/>
                  </a:lnTo>
                  <a:lnTo>
                    <a:pt x="113" y="316"/>
                  </a:lnTo>
                  <a:lnTo>
                    <a:pt x="94" y="301"/>
                  </a:lnTo>
                  <a:lnTo>
                    <a:pt x="74" y="285"/>
                  </a:lnTo>
                  <a:lnTo>
                    <a:pt x="53" y="267"/>
                  </a:lnTo>
                  <a:lnTo>
                    <a:pt x="33" y="245"/>
                  </a:lnTo>
                  <a:lnTo>
                    <a:pt x="16" y="221"/>
                  </a:lnTo>
                  <a:lnTo>
                    <a:pt x="5" y="194"/>
                  </a:lnTo>
                  <a:lnTo>
                    <a:pt x="0" y="163"/>
                  </a:lnTo>
                  <a:lnTo>
                    <a:pt x="5" y="129"/>
                  </a:lnTo>
                  <a:lnTo>
                    <a:pt x="16" y="100"/>
                  </a:lnTo>
                  <a:lnTo>
                    <a:pt x="34" y="76"/>
                  </a:lnTo>
                  <a:lnTo>
                    <a:pt x="58" y="58"/>
                  </a:lnTo>
                  <a:lnTo>
                    <a:pt x="85" y="41"/>
                  </a:lnTo>
                  <a:lnTo>
                    <a:pt x="114" y="30"/>
                  </a:lnTo>
                  <a:lnTo>
                    <a:pt x="147" y="23"/>
                  </a:lnTo>
                  <a:lnTo>
                    <a:pt x="180" y="18"/>
                  </a:lnTo>
                  <a:lnTo>
                    <a:pt x="213" y="12"/>
                  </a:lnTo>
                  <a:lnTo>
                    <a:pt x="245" y="10"/>
                  </a:lnTo>
                  <a:lnTo>
                    <a:pt x="274" y="9"/>
                  </a:lnTo>
                  <a:lnTo>
                    <a:pt x="302" y="7"/>
                  </a:lnTo>
                  <a:lnTo>
                    <a:pt x="324" y="3"/>
                  </a:lnTo>
                  <a:lnTo>
                    <a:pt x="342" y="0"/>
                  </a:lnTo>
                  <a:lnTo>
                    <a:pt x="38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79" name="Freeform 45">
              <a:extLst>
                <a:ext uri="{FF2B5EF4-FFF2-40B4-BE49-F238E27FC236}">
                  <a16:creationId xmlns:a16="http://schemas.microsoft.com/office/drawing/2014/main" id="{C4529203-054F-4401-AC90-401DAF91E1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841671" y="2252358"/>
              <a:ext cx="1951038" cy="3489266"/>
            </a:xfrm>
            <a:custGeom>
              <a:avLst/>
              <a:gdLst>
                <a:gd name="T0" fmla="*/ 391 w 1229"/>
                <a:gd name="T1" fmla="*/ 1534 h 2283"/>
                <a:gd name="T2" fmla="*/ 371 w 1229"/>
                <a:gd name="T3" fmla="*/ 1636 h 2283"/>
                <a:gd name="T4" fmla="*/ 353 w 1229"/>
                <a:gd name="T5" fmla="*/ 1749 h 2283"/>
                <a:gd name="T6" fmla="*/ 416 w 1229"/>
                <a:gd name="T7" fmla="*/ 1823 h 2283"/>
                <a:gd name="T8" fmla="*/ 511 w 1229"/>
                <a:gd name="T9" fmla="*/ 1894 h 2283"/>
                <a:gd name="T10" fmla="*/ 586 w 1229"/>
                <a:gd name="T11" fmla="*/ 1992 h 2283"/>
                <a:gd name="T12" fmla="*/ 596 w 1229"/>
                <a:gd name="T13" fmla="*/ 2154 h 2283"/>
                <a:gd name="T14" fmla="*/ 535 w 1229"/>
                <a:gd name="T15" fmla="*/ 2283 h 2283"/>
                <a:gd name="T16" fmla="*/ 536 w 1229"/>
                <a:gd name="T17" fmla="*/ 2091 h 2283"/>
                <a:gd name="T18" fmla="*/ 480 w 1229"/>
                <a:gd name="T19" fmla="*/ 1969 h 2283"/>
                <a:gd name="T20" fmla="*/ 369 w 1229"/>
                <a:gd name="T21" fmla="*/ 1874 h 2283"/>
                <a:gd name="T22" fmla="*/ 269 w 1229"/>
                <a:gd name="T23" fmla="*/ 1763 h 2283"/>
                <a:gd name="T24" fmla="*/ 260 w 1229"/>
                <a:gd name="T25" fmla="*/ 1627 h 2283"/>
                <a:gd name="T26" fmla="*/ 351 w 1229"/>
                <a:gd name="T27" fmla="*/ 1516 h 2283"/>
                <a:gd name="T28" fmla="*/ 276 w 1229"/>
                <a:gd name="T29" fmla="*/ 518 h 2283"/>
                <a:gd name="T30" fmla="*/ 255 w 1229"/>
                <a:gd name="T31" fmla="*/ 541 h 2283"/>
                <a:gd name="T32" fmla="*/ 156 w 1229"/>
                <a:gd name="T33" fmla="*/ 660 h 2283"/>
                <a:gd name="T34" fmla="*/ 207 w 1229"/>
                <a:gd name="T35" fmla="*/ 787 h 2283"/>
                <a:gd name="T36" fmla="*/ 362 w 1229"/>
                <a:gd name="T37" fmla="*/ 876 h 2283"/>
                <a:gd name="T38" fmla="*/ 540 w 1229"/>
                <a:gd name="T39" fmla="*/ 941 h 2283"/>
                <a:gd name="T40" fmla="*/ 691 w 1229"/>
                <a:gd name="T41" fmla="*/ 1034 h 2283"/>
                <a:gd name="T42" fmla="*/ 760 w 1229"/>
                <a:gd name="T43" fmla="*/ 1185 h 2283"/>
                <a:gd name="T44" fmla="*/ 715 w 1229"/>
                <a:gd name="T45" fmla="*/ 1332 h 2283"/>
                <a:gd name="T46" fmla="*/ 627 w 1229"/>
                <a:gd name="T47" fmla="*/ 1440 h 2283"/>
                <a:gd name="T48" fmla="*/ 567 w 1229"/>
                <a:gd name="T49" fmla="*/ 1460 h 2283"/>
                <a:gd name="T50" fmla="*/ 582 w 1229"/>
                <a:gd name="T51" fmla="*/ 1354 h 2283"/>
                <a:gd name="T52" fmla="*/ 651 w 1229"/>
                <a:gd name="T53" fmla="*/ 1223 h 2283"/>
                <a:gd name="T54" fmla="*/ 596 w 1229"/>
                <a:gd name="T55" fmla="*/ 1092 h 2283"/>
                <a:gd name="T56" fmla="*/ 433 w 1229"/>
                <a:gd name="T57" fmla="*/ 1007 h 2283"/>
                <a:gd name="T58" fmla="*/ 273 w 1229"/>
                <a:gd name="T59" fmla="*/ 940 h 2283"/>
                <a:gd name="T60" fmla="*/ 111 w 1229"/>
                <a:gd name="T61" fmla="*/ 841 h 2283"/>
                <a:gd name="T62" fmla="*/ 11 w 1229"/>
                <a:gd name="T63" fmla="*/ 718 h 2283"/>
                <a:gd name="T64" fmla="*/ 26 w 1229"/>
                <a:gd name="T65" fmla="*/ 571 h 2283"/>
                <a:gd name="T66" fmla="*/ 864 w 1229"/>
                <a:gd name="T67" fmla="*/ 1 h 2283"/>
                <a:gd name="T68" fmla="*/ 1056 w 1229"/>
                <a:gd name="T69" fmla="*/ 31 h 2283"/>
                <a:gd name="T70" fmla="*/ 1206 w 1229"/>
                <a:gd name="T71" fmla="*/ 101 h 2283"/>
                <a:gd name="T72" fmla="*/ 1215 w 1229"/>
                <a:gd name="T73" fmla="*/ 218 h 2283"/>
                <a:gd name="T74" fmla="*/ 1135 w 1229"/>
                <a:gd name="T75" fmla="*/ 311 h 2283"/>
                <a:gd name="T76" fmla="*/ 1046 w 1229"/>
                <a:gd name="T77" fmla="*/ 369 h 2283"/>
                <a:gd name="T78" fmla="*/ 902 w 1229"/>
                <a:gd name="T79" fmla="*/ 432 h 2283"/>
                <a:gd name="T80" fmla="*/ 735 w 1229"/>
                <a:gd name="T81" fmla="*/ 396 h 2283"/>
                <a:gd name="T82" fmla="*/ 624 w 1229"/>
                <a:gd name="T83" fmla="*/ 360 h 2283"/>
                <a:gd name="T84" fmla="*/ 816 w 1229"/>
                <a:gd name="T85" fmla="*/ 340 h 2283"/>
                <a:gd name="T86" fmla="*/ 1020 w 1229"/>
                <a:gd name="T87" fmla="*/ 280 h 2283"/>
                <a:gd name="T88" fmla="*/ 1126 w 1229"/>
                <a:gd name="T89" fmla="*/ 192 h 2283"/>
                <a:gd name="T90" fmla="*/ 1107 w 1229"/>
                <a:gd name="T91" fmla="*/ 127 h 2283"/>
                <a:gd name="T92" fmla="*/ 1004 w 1229"/>
                <a:gd name="T93" fmla="*/ 114 h 2283"/>
                <a:gd name="T94" fmla="*/ 891 w 1229"/>
                <a:gd name="T95" fmla="*/ 131 h 2283"/>
                <a:gd name="T96" fmla="*/ 778 w 1229"/>
                <a:gd name="T97" fmla="*/ 174 h 2283"/>
                <a:gd name="T98" fmla="*/ 655 w 1229"/>
                <a:gd name="T99" fmla="*/ 165 h 2283"/>
                <a:gd name="T100" fmla="*/ 633 w 1229"/>
                <a:gd name="T101" fmla="*/ 98 h 2283"/>
                <a:gd name="T102" fmla="*/ 738 w 1229"/>
                <a:gd name="T103" fmla="*/ 11 h 2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1229" h="2283">
                  <a:moveTo>
                    <a:pt x="351" y="1516"/>
                  </a:moveTo>
                  <a:lnTo>
                    <a:pt x="367" y="1521"/>
                  </a:lnTo>
                  <a:lnTo>
                    <a:pt x="382" y="1527"/>
                  </a:lnTo>
                  <a:lnTo>
                    <a:pt x="391" y="1534"/>
                  </a:lnTo>
                  <a:lnTo>
                    <a:pt x="396" y="1551"/>
                  </a:lnTo>
                  <a:lnTo>
                    <a:pt x="396" y="1572"/>
                  </a:lnTo>
                  <a:lnTo>
                    <a:pt x="395" y="1600"/>
                  </a:lnTo>
                  <a:lnTo>
                    <a:pt x="371" y="1636"/>
                  </a:lnTo>
                  <a:lnTo>
                    <a:pt x="356" y="1669"/>
                  </a:lnTo>
                  <a:lnTo>
                    <a:pt x="349" y="1698"/>
                  </a:lnTo>
                  <a:lnTo>
                    <a:pt x="347" y="1725"/>
                  </a:lnTo>
                  <a:lnTo>
                    <a:pt x="353" y="1749"/>
                  </a:lnTo>
                  <a:lnTo>
                    <a:pt x="364" y="1769"/>
                  </a:lnTo>
                  <a:lnTo>
                    <a:pt x="378" y="1789"/>
                  </a:lnTo>
                  <a:lnTo>
                    <a:pt x="396" y="1807"/>
                  </a:lnTo>
                  <a:lnTo>
                    <a:pt x="416" y="1823"/>
                  </a:lnTo>
                  <a:lnTo>
                    <a:pt x="440" y="1841"/>
                  </a:lnTo>
                  <a:lnTo>
                    <a:pt x="464" y="1858"/>
                  </a:lnTo>
                  <a:lnTo>
                    <a:pt x="487" y="1876"/>
                  </a:lnTo>
                  <a:lnTo>
                    <a:pt x="511" y="1894"/>
                  </a:lnTo>
                  <a:lnTo>
                    <a:pt x="535" y="1914"/>
                  </a:lnTo>
                  <a:lnTo>
                    <a:pt x="555" y="1934"/>
                  </a:lnTo>
                  <a:lnTo>
                    <a:pt x="571" y="1960"/>
                  </a:lnTo>
                  <a:lnTo>
                    <a:pt x="586" y="1992"/>
                  </a:lnTo>
                  <a:lnTo>
                    <a:pt x="596" y="2031"/>
                  </a:lnTo>
                  <a:lnTo>
                    <a:pt x="602" y="2071"/>
                  </a:lnTo>
                  <a:lnTo>
                    <a:pt x="602" y="2112"/>
                  </a:lnTo>
                  <a:lnTo>
                    <a:pt x="596" y="2154"/>
                  </a:lnTo>
                  <a:lnTo>
                    <a:pt x="587" y="2194"/>
                  </a:lnTo>
                  <a:lnTo>
                    <a:pt x="575" y="2231"/>
                  </a:lnTo>
                  <a:lnTo>
                    <a:pt x="556" y="2260"/>
                  </a:lnTo>
                  <a:lnTo>
                    <a:pt x="535" y="2283"/>
                  </a:lnTo>
                  <a:lnTo>
                    <a:pt x="536" y="2231"/>
                  </a:lnTo>
                  <a:lnTo>
                    <a:pt x="538" y="2180"/>
                  </a:lnTo>
                  <a:lnTo>
                    <a:pt x="540" y="2134"/>
                  </a:lnTo>
                  <a:lnTo>
                    <a:pt x="536" y="2091"/>
                  </a:lnTo>
                  <a:lnTo>
                    <a:pt x="529" y="2049"/>
                  </a:lnTo>
                  <a:lnTo>
                    <a:pt x="515" y="2011"/>
                  </a:lnTo>
                  <a:lnTo>
                    <a:pt x="500" y="1991"/>
                  </a:lnTo>
                  <a:lnTo>
                    <a:pt x="480" y="1969"/>
                  </a:lnTo>
                  <a:lnTo>
                    <a:pt x="456" y="1947"/>
                  </a:lnTo>
                  <a:lnTo>
                    <a:pt x="429" y="1923"/>
                  </a:lnTo>
                  <a:lnTo>
                    <a:pt x="400" y="1900"/>
                  </a:lnTo>
                  <a:lnTo>
                    <a:pt x="369" y="1874"/>
                  </a:lnTo>
                  <a:lnTo>
                    <a:pt x="340" y="1849"/>
                  </a:lnTo>
                  <a:lnTo>
                    <a:pt x="313" y="1821"/>
                  </a:lnTo>
                  <a:lnTo>
                    <a:pt x="289" y="1794"/>
                  </a:lnTo>
                  <a:lnTo>
                    <a:pt x="269" y="1763"/>
                  </a:lnTo>
                  <a:lnTo>
                    <a:pt x="255" y="1732"/>
                  </a:lnTo>
                  <a:lnTo>
                    <a:pt x="247" y="1700"/>
                  </a:lnTo>
                  <a:lnTo>
                    <a:pt x="249" y="1663"/>
                  </a:lnTo>
                  <a:lnTo>
                    <a:pt x="260" y="1627"/>
                  </a:lnTo>
                  <a:lnTo>
                    <a:pt x="284" y="1587"/>
                  </a:lnTo>
                  <a:lnTo>
                    <a:pt x="304" y="1561"/>
                  </a:lnTo>
                  <a:lnTo>
                    <a:pt x="327" y="1538"/>
                  </a:lnTo>
                  <a:lnTo>
                    <a:pt x="351" y="1516"/>
                  </a:lnTo>
                  <a:close/>
                  <a:moveTo>
                    <a:pt x="95" y="491"/>
                  </a:moveTo>
                  <a:lnTo>
                    <a:pt x="264" y="516"/>
                  </a:lnTo>
                  <a:lnTo>
                    <a:pt x="267" y="518"/>
                  </a:lnTo>
                  <a:lnTo>
                    <a:pt x="276" y="518"/>
                  </a:lnTo>
                  <a:lnTo>
                    <a:pt x="289" y="516"/>
                  </a:lnTo>
                  <a:lnTo>
                    <a:pt x="298" y="516"/>
                  </a:lnTo>
                  <a:lnTo>
                    <a:pt x="304" y="520"/>
                  </a:lnTo>
                  <a:lnTo>
                    <a:pt x="255" y="541"/>
                  </a:lnTo>
                  <a:lnTo>
                    <a:pt x="216" y="569"/>
                  </a:lnTo>
                  <a:lnTo>
                    <a:pt x="187" y="596"/>
                  </a:lnTo>
                  <a:lnTo>
                    <a:pt x="167" y="627"/>
                  </a:lnTo>
                  <a:lnTo>
                    <a:pt x="156" y="660"/>
                  </a:lnTo>
                  <a:lnTo>
                    <a:pt x="155" y="692"/>
                  </a:lnTo>
                  <a:lnTo>
                    <a:pt x="162" y="723"/>
                  </a:lnTo>
                  <a:lnTo>
                    <a:pt x="180" y="756"/>
                  </a:lnTo>
                  <a:lnTo>
                    <a:pt x="207" y="787"/>
                  </a:lnTo>
                  <a:lnTo>
                    <a:pt x="242" y="814"/>
                  </a:lnTo>
                  <a:lnTo>
                    <a:pt x="278" y="838"/>
                  </a:lnTo>
                  <a:lnTo>
                    <a:pt x="320" y="858"/>
                  </a:lnTo>
                  <a:lnTo>
                    <a:pt x="362" y="876"/>
                  </a:lnTo>
                  <a:lnTo>
                    <a:pt x="406" y="892"/>
                  </a:lnTo>
                  <a:lnTo>
                    <a:pt x="451" y="909"/>
                  </a:lnTo>
                  <a:lnTo>
                    <a:pt x="496" y="925"/>
                  </a:lnTo>
                  <a:lnTo>
                    <a:pt x="540" y="941"/>
                  </a:lnTo>
                  <a:lnTo>
                    <a:pt x="582" y="960"/>
                  </a:lnTo>
                  <a:lnTo>
                    <a:pt x="622" y="981"/>
                  </a:lnTo>
                  <a:lnTo>
                    <a:pt x="658" y="1005"/>
                  </a:lnTo>
                  <a:lnTo>
                    <a:pt x="691" y="1034"/>
                  </a:lnTo>
                  <a:lnTo>
                    <a:pt x="720" y="1069"/>
                  </a:lnTo>
                  <a:lnTo>
                    <a:pt x="744" y="1107"/>
                  </a:lnTo>
                  <a:lnTo>
                    <a:pt x="756" y="1145"/>
                  </a:lnTo>
                  <a:lnTo>
                    <a:pt x="760" y="1185"/>
                  </a:lnTo>
                  <a:lnTo>
                    <a:pt x="758" y="1223"/>
                  </a:lnTo>
                  <a:lnTo>
                    <a:pt x="749" y="1261"/>
                  </a:lnTo>
                  <a:lnTo>
                    <a:pt x="735" y="1298"/>
                  </a:lnTo>
                  <a:lnTo>
                    <a:pt x="715" y="1332"/>
                  </a:lnTo>
                  <a:lnTo>
                    <a:pt x="695" y="1365"/>
                  </a:lnTo>
                  <a:lnTo>
                    <a:pt x="671" y="1394"/>
                  </a:lnTo>
                  <a:lnTo>
                    <a:pt x="649" y="1418"/>
                  </a:lnTo>
                  <a:lnTo>
                    <a:pt x="627" y="1440"/>
                  </a:lnTo>
                  <a:lnTo>
                    <a:pt x="607" y="1454"/>
                  </a:lnTo>
                  <a:lnTo>
                    <a:pt x="591" y="1463"/>
                  </a:lnTo>
                  <a:lnTo>
                    <a:pt x="578" y="1467"/>
                  </a:lnTo>
                  <a:lnTo>
                    <a:pt x="567" y="1460"/>
                  </a:lnTo>
                  <a:lnTo>
                    <a:pt x="555" y="1451"/>
                  </a:lnTo>
                  <a:lnTo>
                    <a:pt x="544" y="1443"/>
                  </a:lnTo>
                  <a:lnTo>
                    <a:pt x="547" y="1383"/>
                  </a:lnTo>
                  <a:lnTo>
                    <a:pt x="582" y="1354"/>
                  </a:lnTo>
                  <a:lnTo>
                    <a:pt x="611" y="1323"/>
                  </a:lnTo>
                  <a:lnTo>
                    <a:pt x="633" y="1291"/>
                  </a:lnTo>
                  <a:lnTo>
                    <a:pt x="646" y="1258"/>
                  </a:lnTo>
                  <a:lnTo>
                    <a:pt x="651" y="1223"/>
                  </a:lnTo>
                  <a:lnTo>
                    <a:pt x="649" y="1189"/>
                  </a:lnTo>
                  <a:lnTo>
                    <a:pt x="640" y="1154"/>
                  </a:lnTo>
                  <a:lnTo>
                    <a:pt x="622" y="1121"/>
                  </a:lnTo>
                  <a:lnTo>
                    <a:pt x="596" y="1092"/>
                  </a:lnTo>
                  <a:lnTo>
                    <a:pt x="562" y="1063"/>
                  </a:lnTo>
                  <a:lnTo>
                    <a:pt x="518" y="1040"/>
                  </a:lnTo>
                  <a:lnTo>
                    <a:pt x="467" y="1020"/>
                  </a:lnTo>
                  <a:lnTo>
                    <a:pt x="433" y="1007"/>
                  </a:lnTo>
                  <a:lnTo>
                    <a:pt x="396" y="994"/>
                  </a:lnTo>
                  <a:lnTo>
                    <a:pt x="356" y="978"/>
                  </a:lnTo>
                  <a:lnTo>
                    <a:pt x="315" y="960"/>
                  </a:lnTo>
                  <a:lnTo>
                    <a:pt x="273" y="940"/>
                  </a:lnTo>
                  <a:lnTo>
                    <a:pt x="229" y="918"/>
                  </a:lnTo>
                  <a:lnTo>
                    <a:pt x="187" y="894"/>
                  </a:lnTo>
                  <a:lnTo>
                    <a:pt x="149" y="869"/>
                  </a:lnTo>
                  <a:lnTo>
                    <a:pt x="111" y="841"/>
                  </a:lnTo>
                  <a:lnTo>
                    <a:pt x="78" y="812"/>
                  </a:lnTo>
                  <a:lnTo>
                    <a:pt x="51" y="783"/>
                  </a:lnTo>
                  <a:lnTo>
                    <a:pt x="27" y="751"/>
                  </a:lnTo>
                  <a:lnTo>
                    <a:pt x="11" y="718"/>
                  </a:lnTo>
                  <a:lnTo>
                    <a:pt x="2" y="683"/>
                  </a:lnTo>
                  <a:lnTo>
                    <a:pt x="0" y="647"/>
                  </a:lnTo>
                  <a:lnTo>
                    <a:pt x="7" y="609"/>
                  </a:lnTo>
                  <a:lnTo>
                    <a:pt x="26" y="571"/>
                  </a:lnTo>
                  <a:lnTo>
                    <a:pt x="55" y="532"/>
                  </a:lnTo>
                  <a:lnTo>
                    <a:pt x="95" y="491"/>
                  </a:lnTo>
                  <a:close/>
                  <a:moveTo>
                    <a:pt x="822" y="0"/>
                  </a:moveTo>
                  <a:lnTo>
                    <a:pt x="864" y="1"/>
                  </a:lnTo>
                  <a:lnTo>
                    <a:pt x="909" y="5"/>
                  </a:lnTo>
                  <a:lnTo>
                    <a:pt x="958" y="11"/>
                  </a:lnTo>
                  <a:lnTo>
                    <a:pt x="1007" y="18"/>
                  </a:lnTo>
                  <a:lnTo>
                    <a:pt x="1056" y="31"/>
                  </a:lnTo>
                  <a:lnTo>
                    <a:pt x="1102" y="43"/>
                  </a:lnTo>
                  <a:lnTo>
                    <a:pt x="1144" y="60"/>
                  </a:lnTo>
                  <a:lnTo>
                    <a:pt x="1178" y="80"/>
                  </a:lnTo>
                  <a:lnTo>
                    <a:pt x="1206" y="101"/>
                  </a:lnTo>
                  <a:lnTo>
                    <a:pt x="1224" y="127"/>
                  </a:lnTo>
                  <a:lnTo>
                    <a:pt x="1229" y="158"/>
                  </a:lnTo>
                  <a:lnTo>
                    <a:pt x="1226" y="189"/>
                  </a:lnTo>
                  <a:lnTo>
                    <a:pt x="1215" y="218"/>
                  </a:lnTo>
                  <a:lnTo>
                    <a:pt x="1198" y="245"/>
                  </a:lnTo>
                  <a:lnTo>
                    <a:pt x="1176" y="271"/>
                  </a:lnTo>
                  <a:lnTo>
                    <a:pt x="1156" y="292"/>
                  </a:lnTo>
                  <a:lnTo>
                    <a:pt x="1135" y="311"/>
                  </a:lnTo>
                  <a:lnTo>
                    <a:pt x="1118" y="325"/>
                  </a:lnTo>
                  <a:lnTo>
                    <a:pt x="1100" y="336"/>
                  </a:lnTo>
                  <a:lnTo>
                    <a:pt x="1076" y="351"/>
                  </a:lnTo>
                  <a:lnTo>
                    <a:pt x="1046" y="369"/>
                  </a:lnTo>
                  <a:lnTo>
                    <a:pt x="1011" y="385"/>
                  </a:lnTo>
                  <a:lnTo>
                    <a:pt x="975" y="403"/>
                  </a:lnTo>
                  <a:lnTo>
                    <a:pt x="936" y="420"/>
                  </a:lnTo>
                  <a:lnTo>
                    <a:pt x="902" y="432"/>
                  </a:lnTo>
                  <a:lnTo>
                    <a:pt x="867" y="443"/>
                  </a:lnTo>
                  <a:lnTo>
                    <a:pt x="838" y="447"/>
                  </a:lnTo>
                  <a:lnTo>
                    <a:pt x="787" y="421"/>
                  </a:lnTo>
                  <a:lnTo>
                    <a:pt x="735" y="396"/>
                  </a:lnTo>
                  <a:lnTo>
                    <a:pt x="711" y="387"/>
                  </a:lnTo>
                  <a:lnTo>
                    <a:pt x="678" y="378"/>
                  </a:lnTo>
                  <a:lnTo>
                    <a:pt x="647" y="369"/>
                  </a:lnTo>
                  <a:lnTo>
                    <a:pt x="624" y="360"/>
                  </a:lnTo>
                  <a:lnTo>
                    <a:pt x="664" y="358"/>
                  </a:lnTo>
                  <a:lnTo>
                    <a:pt x="711" y="354"/>
                  </a:lnTo>
                  <a:lnTo>
                    <a:pt x="762" y="349"/>
                  </a:lnTo>
                  <a:lnTo>
                    <a:pt x="816" y="340"/>
                  </a:lnTo>
                  <a:lnTo>
                    <a:pt x="871" y="327"/>
                  </a:lnTo>
                  <a:lnTo>
                    <a:pt x="924" y="314"/>
                  </a:lnTo>
                  <a:lnTo>
                    <a:pt x="975" y="298"/>
                  </a:lnTo>
                  <a:lnTo>
                    <a:pt x="1020" y="280"/>
                  </a:lnTo>
                  <a:lnTo>
                    <a:pt x="1060" y="260"/>
                  </a:lnTo>
                  <a:lnTo>
                    <a:pt x="1091" y="238"/>
                  </a:lnTo>
                  <a:lnTo>
                    <a:pt x="1111" y="214"/>
                  </a:lnTo>
                  <a:lnTo>
                    <a:pt x="1126" y="192"/>
                  </a:lnTo>
                  <a:lnTo>
                    <a:pt x="1131" y="172"/>
                  </a:lnTo>
                  <a:lnTo>
                    <a:pt x="1129" y="154"/>
                  </a:lnTo>
                  <a:lnTo>
                    <a:pt x="1120" y="138"/>
                  </a:lnTo>
                  <a:lnTo>
                    <a:pt x="1107" y="127"/>
                  </a:lnTo>
                  <a:lnTo>
                    <a:pt x="1089" y="120"/>
                  </a:lnTo>
                  <a:lnTo>
                    <a:pt x="1066" y="114"/>
                  </a:lnTo>
                  <a:lnTo>
                    <a:pt x="1036" y="112"/>
                  </a:lnTo>
                  <a:lnTo>
                    <a:pt x="1004" y="114"/>
                  </a:lnTo>
                  <a:lnTo>
                    <a:pt x="969" y="116"/>
                  </a:lnTo>
                  <a:lnTo>
                    <a:pt x="938" y="120"/>
                  </a:lnTo>
                  <a:lnTo>
                    <a:pt x="911" y="125"/>
                  </a:lnTo>
                  <a:lnTo>
                    <a:pt x="891" y="131"/>
                  </a:lnTo>
                  <a:lnTo>
                    <a:pt x="878" y="134"/>
                  </a:lnTo>
                  <a:lnTo>
                    <a:pt x="847" y="154"/>
                  </a:lnTo>
                  <a:lnTo>
                    <a:pt x="813" y="167"/>
                  </a:lnTo>
                  <a:lnTo>
                    <a:pt x="778" y="174"/>
                  </a:lnTo>
                  <a:lnTo>
                    <a:pt x="742" y="178"/>
                  </a:lnTo>
                  <a:lnTo>
                    <a:pt x="709" y="178"/>
                  </a:lnTo>
                  <a:lnTo>
                    <a:pt x="680" y="172"/>
                  </a:lnTo>
                  <a:lnTo>
                    <a:pt x="655" y="165"/>
                  </a:lnTo>
                  <a:lnTo>
                    <a:pt x="636" y="152"/>
                  </a:lnTo>
                  <a:lnTo>
                    <a:pt x="627" y="140"/>
                  </a:lnTo>
                  <a:lnTo>
                    <a:pt x="626" y="120"/>
                  </a:lnTo>
                  <a:lnTo>
                    <a:pt x="633" y="98"/>
                  </a:lnTo>
                  <a:lnTo>
                    <a:pt x="647" y="74"/>
                  </a:lnTo>
                  <a:lnTo>
                    <a:pt x="669" y="51"/>
                  </a:lnTo>
                  <a:lnTo>
                    <a:pt x="700" y="29"/>
                  </a:lnTo>
                  <a:lnTo>
                    <a:pt x="738" y="11"/>
                  </a:lnTo>
                  <a:lnTo>
                    <a:pt x="758" y="5"/>
                  </a:lnTo>
                  <a:lnTo>
                    <a:pt x="786" y="1"/>
                  </a:lnTo>
                  <a:lnTo>
                    <a:pt x="82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80" name="Freeform 18">
              <a:extLst>
                <a:ext uri="{FF2B5EF4-FFF2-40B4-BE49-F238E27FC236}">
                  <a16:creationId xmlns:a16="http://schemas.microsoft.com/office/drawing/2014/main" id="{A6860916-421B-4AE9-ACED-BEBBA7F59E77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2062550" y="1142826"/>
              <a:ext cx="2363788" cy="985838"/>
            </a:xfrm>
            <a:custGeom>
              <a:avLst/>
              <a:gdLst>
                <a:gd name="T0" fmla="*/ 548 w 1489"/>
                <a:gd name="T1" fmla="*/ 1 h 621"/>
                <a:gd name="T2" fmla="*/ 640 w 1489"/>
                <a:gd name="T3" fmla="*/ 16 h 621"/>
                <a:gd name="T4" fmla="*/ 722 w 1489"/>
                <a:gd name="T5" fmla="*/ 51 h 621"/>
                <a:gd name="T6" fmla="*/ 786 w 1489"/>
                <a:gd name="T7" fmla="*/ 80 h 621"/>
                <a:gd name="T8" fmla="*/ 842 w 1489"/>
                <a:gd name="T9" fmla="*/ 101 h 621"/>
                <a:gd name="T10" fmla="*/ 900 w 1489"/>
                <a:gd name="T11" fmla="*/ 123 h 621"/>
                <a:gd name="T12" fmla="*/ 973 w 1489"/>
                <a:gd name="T13" fmla="*/ 151 h 621"/>
                <a:gd name="T14" fmla="*/ 1064 w 1489"/>
                <a:gd name="T15" fmla="*/ 180 h 621"/>
                <a:gd name="T16" fmla="*/ 1171 w 1489"/>
                <a:gd name="T17" fmla="*/ 192 h 621"/>
                <a:gd name="T18" fmla="*/ 1286 w 1489"/>
                <a:gd name="T19" fmla="*/ 192 h 621"/>
                <a:gd name="T20" fmla="*/ 1389 w 1489"/>
                <a:gd name="T21" fmla="*/ 181 h 621"/>
                <a:gd name="T22" fmla="*/ 1464 w 1489"/>
                <a:gd name="T23" fmla="*/ 167 h 621"/>
                <a:gd name="T24" fmla="*/ 1486 w 1489"/>
                <a:gd name="T25" fmla="*/ 174 h 621"/>
                <a:gd name="T26" fmla="*/ 1489 w 1489"/>
                <a:gd name="T27" fmla="*/ 192 h 621"/>
                <a:gd name="T28" fmla="*/ 1469 w 1489"/>
                <a:gd name="T29" fmla="*/ 227 h 621"/>
                <a:gd name="T30" fmla="*/ 1433 w 1489"/>
                <a:gd name="T31" fmla="*/ 272 h 621"/>
                <a:gd name="T32" fmla="*/ 1377 w 1489"/>
                <a:gd name="T33" fmla="*/ 311 h 621"/>
                <a:gd name="T34" fmla="*/ 1293 w 1489"/>
                <a:gd name="T35" fmla="*/ 341 h 621"/>
                <a:gd name="T36" fmla="*/ 1177 w 1489"/>
                <a:gd name="T37" fmla="*/ 360 h 621"/>
                <a:gd name="T38" fmla="*/ 1171 w 1489"/>
                <a:gd name="T39" fmla="*/ 387 h 621"/>
                <a:gd name="T40" fmla="*/ 1155 w 1489"/>
                <a:gd name="T41" fmla="*/ 409 h 621"/>
                <a:gd name="T42" fmla="*/ 1122 w 1489"/>
                <a:gd name="T43" fmla="*/ 423 h 621"/>
                <a:gd name="T44" fmla="*/ 1069 w 1489"/>
                <a:gd name="T45" fmla="*/ 429 h 621"/>
                <a:gd name="T46" fmla="*/ 993 w 1489"/>
                <a:gd name="T47" fmla="*/ 418 h 621"/>
                <a:gd name="T48" fmla="*/ 944 w 1489"/>
                <a:gd name="T49" fmla="*/ 414 h 621"/>
                <a:gd name="T50" fmla="*/ 944 w 1489"/>
                <a:gd name="T51" fmla="*/ 431 h 621"/>
                <a:gd name="T52" fmla="*/ 942 w 1489"/>
                <a:gd name="T53" fmla="*/ 449 h 621"/>
                <a:gd name="T54" fmla="*/ 933 w 1489"/>
                <a:gd name="T55" fmla="*/ 465 h 621"/>
                <a:gd name="T56" fmla="*/ 909 w 1489"/>
                <a:gd name="T57" fmla="*/ 480 h 621"/>
                <a:gd name="T58" fmla="*/ 864 w 1489"/>
                <a:gd name="T59" fmla="*/ 485 h 621"/>
                <a:gd name="T60" fmla="*/ 795 w 1489"/>
                <a:gd name="T61" fmla="*/ 480 h 621"/>
                <a:gd name="T62" fmla="*/ 733 w 1489"/>
                <a:gd name="T63" fmla="*/ 505 h 621"/>
                <a:gd name="T64" fmla="*/ 697 w 1489"/>
                <a:gd name="T65" fmla="*/ 545 h 621"/>
                <a:gd name="T66" fmla="*/ 655 w 1489"/>
                <a:gd name="T67" fmla="*/ 560 h 621"/>
                <a:gd name="T68" fmla="*/ 611 w 1489"/>
                <a:gd name="T69" fmla="*/ 556 h 621"/>
                <a:gd name="T70" fmla="*/ 569 w 1489"/>
                <a:gd name="T71" fmla="*/ 545 h 621"/>
                <a:gd name="T72" fmla="*/ 533 w 1489"/>
                <a:gd name="T73" fmla="*/ 536 h 621"/>
                <a:gd name="T74" fmla="*/ 499 w 1489"/>
                <a:gd name="T75" fmla="*/ 565 h 621"/>
                <a:gd name="T76" fmla="*/ 455 w 1489"/>
                <a:gd name="T77" fmla="*/ 596 h 621"/>
                <a:gd name="T78" fmla="*/ 402 w 1489"/>
                <a:gd name="T79" fmla="*/ 603 h 621"/>
                <a:gd name="T80" fmla="*/ 348 w 1489"/>
                <a:gd name="T81" fmla="*/ 592 h 621"/>
                <a:gd name="T82" fmla="*/ 297 w 1489"/>
                <a:gd name="T83" fmla="*/ 576 h 621"/>
                <a:gd name="T84" fmla="*/ 257 w 1489"/>
                <a:gd name="T85" fmla="*/ 563 h 621"/>
                <a:gd name="T86" fmla="*/ 199 w 1489"/>
                <a:gd name="T87" fmla="*/ 612 h 621"/>
                <a:gd name="T88" fmla="*/ 137 w 1489"/>
                <a:gd name="T89" fmla="*/ 621 h 621"/>
                <a:gd name="T90" fmla="*/ 71 w 1489"/>
                <a:gd name="T91" fmla="*/ 605 h 621"/>
                <a:gd name="T92" fmla="*/ 0 w 1489"/>
                <a:gd name="T93" fmla="*/ 576 h 621"/>
                <a:gd name="T94" fmla="*/ 42 w 1489"/>
                <a:gd name="T95" fmla="*/ 269 h 621"/>
                <a:gd name="T96" fmla="*/ 106 w 1489"/>
                <a:gd name="T97" fmla="*/ 238 h 621"/>
                <a:gd name="T98" fmla="*/ 159 w 1489"/>
                <a:gd name="T99" fmla="*/ 191 h 621"/>
                <a:gd name="T100" fmla="*/ 208 w 1489"/>
                <a:gd name="T101" fmla="*/ 132 h 621"/>
                <a:gd name="T102" fmla="*/ 262 w 1489"/>
                <a:gd name="T103" fmla="*/ 76 h 621"/>
                <a:gd name="T104" fmla="*/ 333 w 1489"/>
                <a:gd name="T105" fmla="*/ 31 h 621"/>
                <a:gd name="T106" fmla="*/ 411 w 1489"/>
                <a:gd name="T107" fmla="*/ 7 h 621"/>
                <a:gd name="T108" fmla="*/ 499 w 1489"/>
                <a:gd name="T109" fmla="*/ 0 h 6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489" h="621">
                  <a:moveTo>
                    <a:pt x="499" y="0"/>
                  </a:moveTo>
                  <a:lnTo>
                    <a:pt x="548" y="1"/>
                  </a:lnTo>
                  <a:lnTo>
                    <a:pt x="595" y="7"/>
                  </a:lnTo>
                  <a:lnTo>
                    <a:pt x="640" y="16"/>
                  </a:lnTo>
                  <a:lnTo>
                    <a:pt x="682" y="32"/>
                  </a:lnTo>
                  <a:lnTo>
                    <a:pt x="722" y="51"/>
                  </a:lnTo>
                  <a:lnTo>
                    <a:pt x="757" y="67"/>
                  </a:lnTo>
                  <a:lnTo>
                    <a:pt x="786" y="80"/>
                  </a:lnTo>
                  <a:lnTo>
                    <a:pt x="815" y="91"/>
                  </a:lnTo>
                  <a:lnTo>
                    <a:pt x="842" y="101"/>
                  </a:lnTo>
                  <a:lnTo>
                    <a:pt x="869" y="112"/>
                  </a:lnTo>
                  <a:lnTo>
                    <a:pt x="900" y="123"/>
                  </a:lnTo>
                  <a:lnTo>
                    <a:pt x="933" y="136"/>
                  </a:lnTo>
                  <a:lnTo>
                    <a:pt x="973" y="151"/>
                  </a:lnTo>
                  <a:lnTo>
                    <a:pt x="1020" y="167"/>
                  </a:lnTo>
                  <a:lnTo>
                    <a:pt x="1064" y="180"/>
                  </a:lnTo>
                  <a:lnTo>
                    <a:pt x="1115" y="189"/>
                  </a:lnTo>
                  <a:lnTo>
                    <a:pt x="1171" y="192"/>
                  </a:lnTo>
                  <a:lnTo>
                    <a:pt x="1228" y="194"/>
                  </a:lnTo>
                  <a:lnTo>
                    <a:pt x="1286" y="192"/>
                  </a:lnTo>
                  <a:lnTo>
                    <a:pt x="1340" y="189"/>
                  </a:lnTo>
                  <a:lnTo>
                    <a:pt x="1389" y="181"/>
                  </a:lnTo>
                  <a:lnTo>
                    <a:pt x="1431" y="174"/>
                  </a:lnTo>
                  <a:lnTo>
                    <a:pt x="1464" y="167"/>
                  </a:lnTo>
                  <a:lnTo>
                    <a:pt x="1479" y="169"/>
                  </a:lnTo>
                  <a:lnTo>
                    <a:pt x="1486" y="174"/>
                  </a:lnTo>
                  <a:lnTo>
                    <a:pt x="1489" y="181"/>
                  </a:lnTo>
                  <a:lnTo>
                    <a:pt x="1489" y="192"/>
                  </a:lnTo>
                  <a:lnTo>
                    <a:pt x="1484" y="203"/>
                  </a:lnTo>
                  <a:lnTo>
                    <a:pt x="1469" y="227"/>
                  </a:lnTo>
                  <a:lnTo>
                    <a:pt x="1453" y="251"/>
                  </a:lnTo>
                  <a:lnTo>
                    <a:pt x="1433" y="272"/>
                  </a:lnTo>
                  <a:lnTo>
                    <a:pt x="1408" y="292"/>
                  </a:lnTo>
                  <a:lnTo>
                    <a:pt x="1377" y="311"/>
                  </a:lnTo>
                  <a:lnTo>
                    <a:pt x="1339" y="327"/>
                  </a:lnTo>
                  <a:lnTo>
                    <a:pt x="1293" y="341"/>
                  </a:lnTo>
                  <a:lnTo>
                    <a:pt x="1239" y="352"/>
                  </a:lnTo>
                  <a:lnTo>
                    <a:pt x="1177" y="360"/>
                  </a:lnTo>
                  <a:lnTo>
                    <a:pt x="1175" y="372"/>
                  </a:lnTo>
                  <a:lnTo>
                    <a:pt x="1171" y="387"/>
                  </a:lnTo>
                  <a:lnTo>
                    <a:pt x="1166" y="398"/>
                  </a:lnTo>
                  <a:lnTo>
                    <a:pt x="1155" y="409"/>
                  </a:lnTo>
                  <a:lnTo>
                    <a:pt x="1140" y="418"/>
                  </a:lnTo>
                  <a:lnTo>
                    <a:pt x="1122" y="423"/>
                  </a:lnTo>
                  <a:lnTo>
                    <a:pt x="1099" y="429"/>
                  </a:lnTo>
                  <a:lnTo>
                    <a:pt x="1069" y="429"/>
                  </a:lnTo>
                  <a:lnTo>
                    <a:pt x="1035" y="425"/>
                  </a:lnTo>
                  <a:lnTo>
                    <a:pt x="993" y="418"/>
                  </a:lnTo>
                  <a:lnTo>
                    <a:pt x="944" y="407"/>
                  </a:lnTo>
                  <a:lnTo>
                    <a:pt x="944" y="414"/>
                  </a:lnTo>
                  <a:lnTo>
                    <a:pt x="944" y="421"/>
                  </a:lnTo>
                  <a:lnTo>
                    <a:pt x="944" y="431"/>
                  </a:lnTo>
                  <a:lnTo>
                    <a:pt x="944" y="440"/>
                  </a:lnTo>
                  <a:lnTo>
                    <a:pt x="942" y="449"/>
                  </a:lnTo>
                  <a:lnTo>
                    <a:pt x="939" y="458"/>
                  </a:lnTo>
                  <a:lnTo>
                    <a:pt x="933" y="465"/>
                  </a:lnTo>
                  <a:lnTo>
                    <a:pt x="922" y="474"/>
                  </a:lnTo>
                  <a:lnTo>
                    <a:pt x="909" y="480"/>
                  </a:lnTo>
                  <a:lnTo>
                    <a:pt x="889" y="483"/>
                  </a:lnTo>
                  <a:lnTo>
                    <a:pt x="864" y="485"/>
                  </a:lnTo>
                  <a:lnTo>
                    <a:pt x="833" y="483"/>
                  </a:lnTo>
                  <a:lnTo>
                    <a:pt x="795" y="480"/>
                  </a:lnTo>
                  <a:lnTo>
                    <a:pt x="748" y="471"/>
                  </a:lnTo>
                  <a:lnTo>
                    <a:pt x="733" y="505"/>
                  </a:lnTo>
                  <a:lnTo>
                    <a:pt x="715" y="529"/>
                  </a:lnTo>
                  <a:lnTo>
                    <a:pt x="697" y="545"/>
                  </a:lnTo>
                  <a:lnTo>
                    <a:pt x="677" y="554"/>
                  </a:lnTo>
                  <a:lnTo>
                    <a:pt x="655" y="560"/>
                  </a:lnTo>
                  <a:lnTo>
                    <a:pt x="633" y="560"/>
                  </a:lnTo>
                  <a:lnTo>
                    <a:pt x="611" y="556"/>
                  </a:lnTo>
                  <a:lnTo>
                    <a:pt x="591" y="551"/>
                  </a:lnTo>
                  <a:lnTo>
                    <a:pt x="569" y="545"/>
                  </a:lnTo>
                  <a:lnTo>
                    <a:pt x="549" y="540"/>
                  </a:lnTo>
                  <a:lnTo>
                    <a:pt x="533" y="536"/>
                  </a:lnTo>
                  <a:lnTo>
                    <a:pt x="517" y="534"/>
                  </a:lnTo>
                  <a:lnTo>
                    <a:pt x="499" y="565"/>
                  </a:lnTo>
                  <a:lnTo>
                    <a:pt x="479" y="585"/>
                  </a:lnTo>
                  <a:lnTo>
                    <a:pt x="455" y="596"/>
                  </a:lnTo>
                  <a:lnTo>
                    <a:pt x="429" y="601"/>
                  </a:lnTo>
                  <a:lnTo>
                    <a:pt x="402" y="603"/>
                  </a:lnTo>
                  <a:lnTo>
                    <a:pt x="375" y="600"/>
                  </a:lnTo>
                  <a:lnTo>
                    <a:pt x="348" y="592"/>
                  </a:lnTo>
                  <a:lnTo>
                    <a:pt x="322" y="585"/>
                  </a:lnTo>
                  <a:lnTo>
                    <a:pt x="297" y="576"/>
                  </a:lnTo>
                  <a:lnTo>
                    <a:pt x="275" y="569"/>
                  </a:lnTo>
                  <a:lnTo>
                    <a:pt x="257" y="563"/>
                  </a:lnTo>
                  <a:lnTo>
                    <a:pt x="228" y="592"/>
                  </a:lnTo>
                  <a:lnTo>
                    <a:pt x="199" y="612"/>
                  </a:lnTo>
                  <a:lnTo>
                    <a:pt x="168" y="620"/>
                  </a:lnTo>
                  <a:lnTo>
                    <a:pt x="137" y="621"/>
                  </a:lnTo>
                  <a:lnTo>
                    <a:pt x="104" y="614"/>
                  </a:lnTo>
                  <a:lnTo>
                    <a:pt x="71" y="605"/>
                  </a:lnTo>
                  <a:lnTo>
                    <a:pt x="37" y="591"/>
                  </a:lnTo>
                  <a:lnTo>
                    <a:pt x="0" y="576"/>
                  </a:lnTo>
                  <a:lnTo>
                    <a:pt x="4" y="274"/>
                  </a:lnTo>
                  <a:lnTo>
                    <a:pt x="42" y="269"/>
                  </a:lnTo>
                  <a:lnTo>
                    <a:pt x="77" y="256"/>
                  </a:lnTo>
                  <a:lnTo>
                    <a:pt x="106" y="238"/>
                  </a:lnTo>
                  <a:lnTo>
                    <a:pt x="133" y="216"/>
                  </a:lnTo>
                  <a:lnTo>
                    <a:pt x="159" y="191"/>
                  </a:lnTo>
                  <a:lnTo>
                    <a:pt x="182" y="161"/>
                  </a:lnTo>
                  <a:lnTo>
                    <a:pt x="208" y="132"/>
                  </a:lnTo>
                  <a:lnTo>
                    <a:pt x="233" y="103"/>
                  </a:lnTo>
                  <a:lnTo>
                    <a:pt x="262" y="76"/>
                  </a:lnTo>
                  <a:lnTo>
                    <a:pt x="295" y="52"/>
                  </a:lnTo>
                  <a:lnTo>
                    <a:pt x="333" y="31"/>
                  </a:lnTo>
                  <a:lnTo>
                    <a:pt x="377" y="16"/>
                  </a:lnTo>
                  <a:lnTo>
                    <a:pt x="411" y="7"/>
                  </a:lnTo>
                  <a:lnTo>
                    <a:pt x="453" y="1"/>
                  </a:lnTo>
                  <a:lnTo>
                    <a:pt x="499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  <p:sp>
          <p:nvSpPr>
            <p:cNvPr id="81" name="Freeform 54">
              <a:extLst>
                <a:ext uri="{FF2B5EF4-FFF2-40B4-BE49-F238E27FC236}">
                  <a16:creationId xmlns:a16="http://schemas.microsoft.com/office/drawing/2014/main" id="{B0A29F04-856E-47DA-BE97-36BB5021C8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366556" y="1001048"/>
              <a:ext cx="460794" cy="5174720"/>
            </a:xfrm>
            <a:custGeom>
              <a:avLst/>
              <a:gdLst>
                <a:gd name="T0" fmla="*/ 147 w 300"/>
                <a:gd name="T1" fmla="*/ 3238 h 3369"/>
                <a:gd name="T2" fmla="*/ 184 w 300"/>
                <a:gd name="T3" fmla="*/ 3277 h 3369"/>
                <a:gd name="T4" fmla="*/ 180 w 300"/>
                <a:gd name="T5" fmla="*/ 3309 h 3369"/>
                <a:gd name="T6" fmla="*/ 167 w 300"/>
                <a:gd name="T7" fmla="*/ 3360 h 3369"/>
                <a:gd name="T8" fmla="*/ 136 w 300"/>
                <a:gd name="T9" fmla="*/ 3340 h 3369"/>
                <a:gd name="T10" fmla="*/ 124 w 300"/>
                <a:gd name="T11" fmla="*/ 3251 h 3369"/>
                <a:gd name="T12" fmla="*/ 142 w 300"/>
                <a:gd name="T13" fmla="*/ 2813 h 3369"/>
                <a:gd name="T14" fmla="*/ 184 w 300"/>
                <a:gd name="T15" fmla="*/ 2884 h 3369"/>
                <a:gd name="T16" fmla="*/ 195 w 300"/>
                <a:gd name="T17" fmla="*/ 2986 h 3369"/>
                <a:gd name="T18" fmla="*/ 191 w 300"/>
                <a:gd name="T19" fmla="*/ 3087 h 3369"/>
                <a:gd name="T20" fmla="*/ 184 w 300"/>
                <a:gd name="T21" fmla="*/ 3140 h 3369"/>
                <a:gd name="T22" fmla="*/ 156 w 300"/>
                <a:gd name="T23" fmla="*/ 3082 h 3369"/>
                <a:gd name="T24" fmla="*/ 120 w 300"/>
                <a:gd name="T25" fmla="*/ 2986 h 3369"/>
                <a:gd name="T26" fmla="*/ 120 w 300"/>
                <a:gd name="T27" fmla="*/ 2857 h 3369"/>
                <a:gd name="T28" fmla="*/ 124 w 300"/>
                <a:gd name="T29" fmla="*/ 2386 h 3369"/>
                <a:gd name="T30" fmla="*/ 196 w 300"/>
                <a:gd name="T31" fmla="*/ 2449 h 3369"/>
                <a:gd name="T32" fmla="*/ 193 w 300"/>
                <a:gd name="T33" fmla="*/ 2666 h 3369"/>
                <a:gd name="T34" fmla="*/ 182 w 300"/>
                <a:gd name="T35" fmla="*/ 2658 h 3369"/>
                <a:gd name="T36" fmla="*/ 171 w 300"/>
                <a:gd name="T37" fmla="*/ 2649 h 3369"/>
                <a:gd name="T38" fmla="*/ 136 w 300"/>
                <a:gd name="T39" fmla="*/ 2626 h 3369"/>
                <a:gd name="T40" fmla="*/ 113 w 300"/>
                <a:gd name="T41" fmla="*/ 1866 h 3369"/>
                <a:gd name="T42" fmla="*/ 200 w 300"/>
                <a:gd name="T43" fmla="*/ 1931 h 3369"/>
                <a:gd name="T44" fmla="*/ 200 w 300"/>
                <a:gd name="T45" fmla="*/ 2067 h 3369"/>
                <a:gd name="T46" fmla="*/ 198 w 300"/>
                <a:gd name="T47" fmla="*/ 2215 h 3369"/>
                <a:gd name="T48" fmla="*/ 138 w 300"/>
                <a:gd name="T49" fmla="*/ 2213 h 3369"/>
                <a:gd name="T50" fmla="*/ 113 w 300"/>
                <a:gd name="T51" fmla="*/ 1866 h 3369"/>
                <a:gd name="T52" fmla="*/ 204 w 300"/>
                <a:gd name="T53" fmla="*/ 1709 h 3369"/>
                <a:gd name="T54" fmla="*/ 144 w 300"/>
                <a:gd name="T55" fmla="*/ 1693 h 3369"/>
                <a:gd name="T56" fmla="*/ 104 w 300"/>
                <a:gd name="T57" fmla="*/ 1357 h 3369"/>
                <a:gd name="T58" fmla="*/ 224 w 300"/>
                <a:gd name="T59" fmla="*/ 20 h 3369"/>
                <a:gd name="T60" fmla="*/ 287 w 300"/>
                <a:gd name="T61" fmla="*/ 89 h 3369"/>
                <a:gd name="T62" fmla="*/ 298 w 300"/>
                <a:gd name="T63" fmla="*/ 173 h 3369"/>
                <a:gd name="T64" fmla="*/ 260 w 300"/>
                <a:gd name="T65" fmla="*/ 242 h 3369"/>
                <a:gd name="T66" fmla="*/ 222 w 300"/>
                <a:gd name="T67" fmla="*/ 377 h 3369"/>
                <a:gd name="T68" fmla="*/ 218 w 300"/>
                <a:gd name="T69" fmla="*/ 640 h 3369"/>
                <a:gd name="T70" fmla="*/ 216 w 300"/>
                <a:gd name="T71" fmla="*/ 880 h 3369"/>
                <a:gd name="T72" fmla="*/ 213 w 300"/>
                <a:gd name="T73" fmla="*/ 1166 h 3369"/>
                <a:gd name="T74" fmla="*/ 96 w 300"/>
                <a:gd name="T75" fmla="*/ 958 h 3369"/>
                <a:gd name="T76" fmla="*/ 87 w 300"/>
                <a:gd name="T77" fmla="*/ 637 h 3369"/>
                <a:gd name="T78" fmla="*/ 82 w 300"/>
                <a:gd name="T79" fmla="*/ 380 h 3369"/>
                <a:gd name="T80" fmla="*/ 31 w 300"/>
                <a:gd name="T81" fmla="*/ 237 h 3369"/>
                <a:gd name="T82" fmla="*/ 0 w 300"/>
                <a:gd name="T83" fmla="*/ 155 h 3369"/>
                <a:gd name="T84" fmla="*/ 18 w 300"/>
                <a:gd name="T85" fmla="*/ 73 h 3369"/>
                <a:gd name="T86" fmla="*/ 85 w 300"/>
                <a:gd name="T87" fmla="*/ 15 h 33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00" h="3369">
                  <a:moveTo>
                    <a:pt x="127" y="3220"/>
                  </a:moveTo>
                  <a:lnTo>
                    <a:pt x="136" y="3227"/>
                  </a:lnTo>
                  <a:lnTo>
                    <a:pt x="147" y="3238"/>
                  </a:lnTo>
                  <a:lnTo>
                    <a:pt x="160" y="3251"/>
                  </a:lnTo>
                  <a:lnTo>
                    <a:pt x="173" y="3266"/>
                  </a:lnTo>
                  <a:lnTo>
                    <a:pt x="184" y="3277"/>
                  </a:lnTo>
                  <a:lnTo>
                    <a:pt x="182" y="3282"/>
                  </a:lnTo>
                  <a:lnTo>
                    <a:pt x="182" y="3293"/>
                  </a:lnTo>
                  <a:lnTo>
                    <a:pt x="180" y="3309"/>
                  </a:lnTo>
                  <a:lnTo>
                    <a:pt x="178" y="3327"/>
                  </a:lnTo>
                  <a:lnTo>
                    <a:pt x="175" y="3346"/>
                  </a:lnTo>
                  <a:lnTo>
                    <a:pt x="167" y="3360"/>
                  </a:lnTo>
                  <a:lnTo>
                    <a:pt x="156" y="3369"/>
                  </a:lnTo>
                  <a:lnTo>
                    <a:pt x="147" y="3358"/>
                  </a:lnTo>
                  <a:lnTo>
                    <a:pt x="136" y="3340"/>
                  </a:lnTo>
                  <a:lnTo>
                    <a:pt x="129" y="3313"/>
                  </a:lnTo>
                  <a:lnTo>
                    <a:pt x="125" y="3282"/>
                  </a:lnTo>
                  <a:lnTo>
                    <a:pt x="124" y="3251"/>
                  </a:lnTo>
                  <a:lnTo>
                    <a:pt x="127" y="3220"/>
                  </a:lnTo>
                  <a:close/>
                  <a:moveTo>
                    <a:pt x="120" y="2800"/>
                  </a:moveTo>
                  <a:lnTo>
                    <a:pt x="142" y="2813"/>
                  </a:lnTo>
                  <a:lnTo>
                    <a:pt x="160" y="2833"/>
                  </a:lnTo>
                  <a:lnTo>
                    <a:pt x="173" y="2857"/>
                  </a:lnTo>
                  <a:lnTo>
                    <a:pt x="184" y="2884"/>
                  </a:lnTo>
                  <a:lnTo>
                    <a:pt x="189" y="2917"/>
                  </a:lnTo>
                  <a:lnTo>
                    <a:pt x="193" y="2949"/>
                  </a:lnTo>
                  <a:lnTo>
                    <a:pt x="195" y="2986"/>
                  </a:lnTo>
                  <a:lnTo>
                    <a:pt x="195" y="3020"/>
                  </a:lnTo>
                  <a:lnTo>
                    <a:pt x="195" y="3055"/>
                  </a:lnTo>
                  <a:lnTo>
                    <a:pt x="191" y="3087"/>
                  </a:lnTo>
                  <a:lnTo>
                    <a:pt x="189" y="3118"/>
                  </a:lnTo>
                  <a:lnTo>
                    <a:pt x="187" y="3146"/>
                  </a:lnTo>
                  <a:lnTo>
                    <a:pt x="184" y="3140"/>
                  </a:lnTo>
                  <a:lnTo>
                    <a:pt x="176" y="3127"/>
                  </a:lnTo>
                  <a:lnTo>
                    <a:pt x="167" y="3107"/>
                  </a:lnTo>
                  <a:lnTo>
                    <a:pt x="156" y="3082"/>
                  </a:lnTo>
                  <a:lnTo>
                    <a:pt x="144" y="3053"/>
                  </a:lnTo>
                  <a:lnTo>
                    <a:pt x="131" y="3020"/>
                  </a:lnTo>
                  <a:lnTo>
                    <a:pt x="120" y="2986"/>
                  </a:lnTo>
                  <a:lnTo>
                    <a:pt x="120" y="2944"/>
                  </a:lnTo>
                  <a:lnTo>
                    <a:pt x="120" y="2904"/>
                  </a:lnTo>
                  <a:lnTo>
                    <a:pt x="120" y="2857"/>
                  </a:lnTo>
                  <a:lnTo>
                    <a:pt x="120" y="2800"/>
                  </a:lnTo>
                  <a:close/>
                  <a:moveTo>
                    <a:pt x="116" y="2386"/>
                  </a:moveTo>
                  <a:lnTo>
                    <a:pt x="124" y="2386"/>
                  </a:lnTo>
                  <a:lnTo>
                    <a:pt x="151" y="2407"/>
                  </a:lnTo>
                  <a:lnTo>
                    <a:pt x="176" y="2427"/>
                  </a:lnTo>
                  <a:lnTo>
                    <a:pt x="196" y="2449"/>
                  </a:lnTo>
                  <a:lnTo>
                    <a:pt x="195" y="2520"/>
                  </a:lnTo>
                  <a:lnTo>
                    <a:pt x="193" y="2593"/>
                  </a:lnTo>
                  <a:lnTo>
                    <a:pt x="193" y="2666"/>
                  </a:lnTo>
                  <a:lnTo>
                    <a:pt x="189" y="2664"/>
                  </a:lnTo>
                  <a:lnTo>
                    <a:pt x="185" y="2662"/>
                  </a:lnTo>
                  <a:lnTo>
                    <a:pt x="182" y="2658"/>
                  </a:lnTo>
                  <a:lnTo>
                    <a:pt x="178" y="2655"/>
                  </a:lnTo>
                  <a:lnTo>
                    <a:pt x="175" y="2653"/>
                  </a:lnTo>
                  <a:lnTo>
                    <a:pt x="171" y="2649"/>
                  </a:lnTo>
                  <a:lnTo>
                    <a:pt x="167" y="2649"/>
                  </a:lnTo>
                  <a:lnTo>
                    <a:pt x="151" y="2637"/>
                  </a:lnTo>
                  <a:lnTo>
                    <a:pt x="136" y="2626"/>
                  </a:lnTo>
                  <a:lnTo>
                    <a:pt x="120" y="2613"/>
                  </a:lnTo>
                  <a:lnTo>
                    <a:pt x="116" y="2386"/>
                  </a:lnTo>
                  <a:close/>
                  <a:moveTo>
                    <a:pt x="113" y="1866"/>
                  </a:moveTo>
                  <a:lnTo>
                    <a:pt x="156" y="1884"/>
                  </a:lnTo>
                  <a:lnTo>
                    <a:pt x="200" y="1902"/>
                  </a:lnTo>
                  <a:lnTo>
                    <a:pt x="200" y="1931"/>
                  </a:lnTo>
                  <a:lnTo>
                    <a:pt x="200" y="1971"/>
                  </a:lnTo>
                  <a:lnTo>
                    <a:pt x="202" y="2018"/>
                  </a:lnTo>
                  <a:lnTo>
                    <a:pt x="200" y="2067"/>
                  </a:lnTo>
                  <a:lnTo>
                    <a:pt x="200" y="2118"/>
                  </a:lnTo>
                  <a:lnTo>
                    <a:pt x="200" y="2169"/>
                  </a:lnTo>
                  <a:lnTo>
                    <a:pt x="198" y="2215"/>
                  </a:lnTo>
                  <a:lnTo>
                    <a:pt x="196" y="2253"/>
                  </a:lnTo>
                  <a:lnTo>
                    <a:pt x="169" y="2233"/>
                  </a:lnTo>
                  <a:lnTo>
                    <a:pt x="138" y="2213"/>
                  </a:lnTo>
                  <a:lnTo>
                    <a:pt x="113" y="2193"/>
                  </a:lnTo>
                  <a:lnTo>
                    <a:pt x="113" y="2029"/>
                  </a:lnTo>
                  <a:lnTo>
                    <a:pt x="113" y="1866"/>
                  </a:lnTo>
                  <a:close/>
                  <a:moveTo>
                    <a:pt x="104" y="1357"/>
                  </a:moveTo>
                  <a:lnTo>
                    <a:pt x="207" y="1362"/>
                  </a:lnTo>
                  <a:lnTo>
                    <a:pt x="204" y="1709"/>
                  </a:lnTo>
                  <a:lnTo>
                    <a:pt x="180" y="1706"/>
                  </a:lnTo>
                  <a:lnTo>
                    <a:pt x="160" y="1700"/>
                  </a:lnTo>
                  <a:lnTo>
                    <a:pt x="144" y="1693"/>
                  </a:lnTo>
                  <a:lnTo>
                    <a:pt x="127" y="1684"/>
                  </a:lnTo>
                  <a:lnTo>
                    <a:pt x="107" y="1677"/>
                  </a:lnTo>
                  <a:lnTo>
                    <a:pt x="104" y="1357"/>
                  </a:lnTo>
                  <a:close/>
                  <a:moveTo>
                    <a:pt x="156" y="0"/>
                  </a:moveTo>
                  <a:lnTo>
                    <a:pt x="193" y="7"/>
                  </a:lnTo>
                  <a:lnTo>
                    <a:pt x="224" y="20"/>
                  </a:lnTo>
                  <a:lnTo>
                    <a:pt x="251" y="38"/>
                  </a:lnTo>
                  <a:lnTo>
                    <a:pt x="271" y="62"/>
                  </a:lnTo>
                  <a:lnTo>
                    <a:pt x="287" y="89"/>
                  </a:lnTo>
                  <a:lnTo>
                    <a:pt x="296" y="120"/>
                  </a:lnTo>
                  <a:lnTo>
                    <a:pt x="300" y="153"/>
                  </a:lnTo>
                  <a:lnTo>
                    <a:pt x="298" y="173"/>
                  </a:lnTo>
                  <a:lnTo>
                    <a:pt x="289" y="197"/>
                  </a:lnTo>
                  <a:lnTo>
                    <a:pt x="276" y="220"/>
                  </a:lnTo>
                  <a:lnTo>
                    <a:pt x="260" y="242"/>
                  </a:lnTo>
                  <a:lnTo>
                    <a:pt x="244" y="260"/>
                  </a:lnTo>
                  <a:lnTo>
                    <a:pt x="224" y="273"/>
                  </a:lnTo>
                  <a:lnTo>
                    <a:pt x="222" y="377"/>
                  </a:lnTo>
                  <a:lnTo>
                    <a:pt x="222" y="471"/>
                  </a:lnTo>
                  <a:lnTo>
                    <a:pt x="220" y="557"/>
                  </a:lnTo>
                  <a:lnTo>
                    <a:pt x="218" y="640"/>
                  </a:lnTo>
                  <a:lnTo>
                    <a:pt x="218" y="718"/>
                  </a:lnTo>
                  <a:lnTo>
                    <a:pt x="216" y="798"/>
                  </a:lnTo>
                  <a:lnTo>
                    <a:pt x="216" y="880"/>
                  </a:lnTo>
                  <a:lnTo>
                    <a:pt x="215" y="967"/>
                  </a:lnTo>
                  <a:lnTo>
                    <a:pt x="213" y="1062"/>
                  </a:lnTo>
                  <a:lnTo>
                    <a:pt x="213" y="1166"/>
                  </a:lnTo>
                  <a:lnTo>
                    <a:pt x="100" y="1153"/>
                  </a:lnTo>
                  <a:lnTo>
                    <a:pt x="98" y="1051"/>
                  </a:lnTo>
                  <a:lnTo>
                    <a:pt x="96" y="958"/>
                  </a:lnTo>
                  <a:lnTo>
                    <a:pt x="95" y="873"/>
                  </a:lnTo>
                  <a:lnTo>
                    <a:pt x="93" y="793"/>
                  </a:lnTo>
                  <a:lnTo>
                    <a:pt x="87" y="637"/>
                  </a:lnTo>
                  <a:lnTo>
                    <a:pt x="85" y="557"/>
                  </a:lnTo>
                  <a:lnTo>
                    <a:pt x="84" y="471"/>
                  </a:lnTo>
                  <a:lnTo>
                    <a:pt x="82" y="380"/>
                  </a:lnTo>
                  <a:lnTo>
                    <a:pt x="80" y="277"/>
                  </a:lnTo>
                  <a:lnTo>
                    <a:pt x="53" y="258"/>
                  </a:lnTo>
                  <a:lnTo>
                    <a:pt x="31" y="237"/>
                  </a:lnTo>
                  <a:lnTo>
                    <a:pt x="16" y="211"/>
                  </a:lnTo>
                  <a:lnTo>
                    <a:pt x="5" y="184"/>
                  </a:lnTo>
                  <a:lnTo>
                    <a:pt x="0" y="155"/>
                  </a:lnTo>
                  <a:lnTo>
                    <a:pt x="0" y="127"/>
                  </a:lnTo>
                  <a:lnTo>
                    <a:pt x="7" y="98"/>
                  </a:lnTo>
                  <a:lnTo>
                    <a:pt x="18" y="73"/>
                  </a:lnTo>
                  <a:lnTo>
                    <a:pt x="35" y="49"/>
                  </a:lnTo>
                  <a:lnTo>
                    <a:pt x="56" y="29"/>
                  </a:lnTo>
                  <a:lnTo>
                    <a:pt x="85" y="15"/>
                  </a:lnTo>
                  <a:lnTo>
                    <a:pt x="118" y="4"/>
                  </a:lnTo>
                  <a:lnTo>
                    <a:pt x="15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000"/>
            </a:p>
          </p:txBody>
        </p:sp>
      </p:grpSp>
      <p:sp>
        <p:nvSpPr>
          <p:cNvPr id="82" name="Freeform 36">
            <a:extLst>
              <a:ext uri="{FF2B5EF4-FFF2-40B4-BE49-F238E27FC236}">
                <a16:creationId xmlns:a16="http://schemas.microsoft.com/office/drawing/2014/main" id="{53AEA272-E1AB-4A1F-8B1D-81183DA05032}"/>
              </a:ext>
            </a:extLst>
          </p:cNvPr>
          <p:cNvSpPr>
            <a:spLocks noEditPoints="1"/>
          </p:cNvSpPr>
          <p:nvPr/>
        </p:nvSpPr>
        <p:spPr bwMode="auto">
          <a:xfrm>
            <a:off x="7191012" y="4138170"/>
            <a:ext cx="234577" cy="252922"/>
          </a:xfrm>
          <a:custGeom>
            <a:avLst/>
            <a:gdLst>
              <a:gd name="T0" fmla="*/ 1409 w 3363"/>
              <a:gd name="T1" fmla="*/ 1886 h 3626"/>
              <a:gd name="T2" fmla="*/ 1554 w 3363"/>
              <a:gd name="T3" fmla="*/ 2044 h 3626"/>
              <a:gd name="T4" fmla="*/ 972 w 3363"/>
              <a:gd name="T5" fmla="*/ 2917 h 3626"/>
              <a:gd name="T6" fmla="*/ 852 w 3363"/>
              <a:gd name="T7" fmla="*/ 3126 h 3626"/>
              <a:gd name="T8" fmla="*/ 820 w 3363"/>
              <a:gd name="T9" fmla="*/ 3247 h 3626"/>
              <a:gd name="T10" fmla="*/ 836 w 3363"/>
              <a:gd name="T11" fmla="*/ 3317 h 3626"/>
              <a:gd name="T12" fmla="*/ 850 w 3363"/>
              <a:gd name="T13" fmla="*/ 3389 h 3626"/>
              <a:gd name="T14" fmla="*/ 829 w 3363"/>
              <a:gd name="T15" fmla="*/ 3475 h 3626"/>
              <a:gd name="T16" fmla="*/ 761 w 3363"/>
              <a:gd name="T17" fmla="*/ 3557 h 3626"/>
              <a:gd name="T18" fmla="*/ 656 w 3363"/>
              <a:gd name="T19" fmla="*/ 3607 h 3626"/>
              <a:gd name="T20" fmla="*/ 538 w 3363"/>
              <a:gd name="T21" fmla="*/ 3626 h 3626"/>
              <a:gd name="T22" fmla="*/ 436 w 3363"/>
              <a:gd name="T23" fmla="*/ 3602 h 3626"/>
              <a:gd name="T24" fmla="*/ 374 w 3363"/>
              <a:gd name="T25" fmla="*/ 3520 h 3626"/>
              <a:gd name="T26" fmla="*/ 358 w 3363"/>
              <a:gd name="T27" fmla="*/ 3413 h 3626"/>
              <a:gd name="T28" fmla="*/ 361 w 3363"/>
              <a:gd name="T29" fmla="*/ 3322 h 3626"/>
              <a:gd name="T30" fmla="*/ 338 w 3363"/>
              <a:gd name="T31" fmla="*/ 3238 h 3626"/>
              <a:gd name="T32" fmla="*/ 278 w 3363"/>
              <a:gd name="T33" fmla="*/ 3184 h 3626"/>
              <a:gd name="T34" fmla="*/ 198 w 3363"/>
              <a:gd name="T35" fmla="*/ 3138 h 3626"/>
              <a:gd name="T36" fmla="*/ 112 w 3363"/>
              <a:gd name="T37" fmla="*/ 3095 h 3626"/>
              <a:gd name="T38" fmla="*/ 41 w 3363"/>
              <a:gd name="T39" fmla="*/ 3040 h 3626"/>
              <a:gd name="T40" fmla="*/ 1 w 3363"/>
              <a:gd name="T41" fmla="*/ 2964 h 3626"/>
              <a:gd name="T42" fmla="*/ 12 w 3363"/>
              <a:gd name="T43" fmla="*/ 2855 h 3626"/>
              <a:gd name="T44" fmla="*/ 74 w 3363"/>
              <a:gd name="T45" fmla="*/ 2747 h 3626"/>
              <a:gd name="T46" fmla="*/ 170 w 3363"/>
              <a:gd name="T47" fmla="*/ 2702 h 3626"/>
              <a:gd name="T48" fmla="*/ 289 w 3363"/>
              <a:gd name="T49" fmla="*/ 2684 h 3626"/>
              <a:gd name="T50" fmla="*/ 412 w 3363"/>
              <a:gd name="T51" fmla="*/ 2660 h 3626"/>
              <a:gd name="T52" fmla="*/ 585 w 3363"/>
              <a:gd name="T53" fmla="*/ 2573 h 3626"/>
              <a:gd name="T54" fmla="*/ 760 w 3363"/>
              <a:gd name="T55" fmla="*/ 2437 h 3626"/>
              <a:gd name="T56" fmla="*/ 941 w 3363"/>
              <a:gd name="T57" fmla="*/ 2282 h 3626"/>
              <a:gd name="T58" fmla="*/ 1136 w 3363"/>
              <a:gd name="T59" fmla="*/ 2066 h 3626"/>
              <a:gd name="T60" fmla="*/ 1316 w 3363"/>
              <a:gd name="T61" fmla="*/ 1831 h 3626"/>
              <a:gd name="T62" fmla="*/ 2690 w 3363"/>
              <a:gd name="T63" fmla="*/ 9 h 3626"/>
              <a:gd name="T64" fmla="*/ 2761 w 3363"/>
              <a:gd name="T65" fmla="*/ 57 h 3626"/>
              <a:gd name="T66" fmla="*/ 2796 w 3363"/>
              <a:gd name="T67" fmla="*/ 138 h 3626"/>
              <a:gd name="T68" fmla="*/ 2814 w 3363"/>
              <a:gd name="T69" fmla="*/ 249 h 3626"/>
              <a:gd name="T70" fmla="*/ 2905 w 3363"/>
              <a:gd name="T71" fmla="*/ 282 h 3626"/>
              <a:gd name="T72" fmla="*/ 2990 w 3363"/>
              <a:gd name="T73" fmla="*/ 238 h 3626"/>
              <a:gd name="T74" fmla="*/ 3081 w 3363"/>
              <a:gd name="T75" fmla="*/ 184 h 3626"/>
              <a:gd name="T76" fmla="*/ 3200 w 3363"/>
              <a:gd name="T77" fmla="*/ 189 h 3626"/>
              <a:gd name="T78" fmla="*/ 3296 w 3363"/>
              <a:gd name="T79" fmla="*/ 255 h 3626"/>
              <a:gd name="T80" fmla="*/ 3354 w 3363"/>
              <a:gd name="T81" fmla="*/ 366 h 3626"/>
              <a:gd name="T82" fmla="*/ 3356 w 3363"/>
              <a:gd name="T83" fmla="*/ 526 h 3626"/>
              <a:gd name="T84" fmla="*/ 3301 w 3363"/>
              <a:gd name="T85" fmla="*/ 624 h 3626"/>
              <a:gd name="T86" fmla="*/ 3205 w 3363"/>
              <a:gd name="T87" fmla="*/ 680 h 3626"/>
              <a:gd name="T88" fmla="*/ 3094 w 3363"/>
              <a:gd name="T89" fmla="*/ 689 h 3626"/>
              <a:gd name="T90" fmla="*/ 2994 w 3363"/>
              <a:gd name="T91" fmla="*/ 644 h 3626"/>
              <a:gd name="T92" fmla="*/ 2883 w 3363"/>
              <a:gd name="T93" fmla="*/ 575 h 3626"/>
              <a:gd name="T94" fmla="*/ 2712 w 3363"/>
              <a:gd name="T95" fmla="*/ 607 h 3626"/>
              <a:gd name="T96" fmla="*/ 2570 w 3363"/>
              <a:gd name="T97" fmla="*/ 695 h 3626"/>
              <a:gd name="T98" fmla="*/ 2454 w 3363"/>
              <a:gd name="T99" fmla="*/ 815 h 3626"/>
              <a:gd name="T100" fmla="*/ 2354 w 3363"/>
              <a:gd name="T101" fmla="*/ 949 h 3626"/>
              <a:gd name="T102" fmla="*/ 2267 w 3363"/>
              <a:gd name="T103" fmla="*/ 1073 h 3626"/>
              <a:gd name="T104" fmla="*/ 1698 w 3363"/>
              <a:gd name="T105" fmla="*/ 1762 h 3626"/>
              <a:gd name="T106" fmla="*/ 1465 w 3363"/>
              <a:gd name="T107" fmla="*/ 1769 h 3626"/>
              <a:gd name="T108" fmla="*/ 1625 w 3363"/>
              <a:gd name="T109" fmla="*/ 1426 h 3626"/>
              <a:gd name="T110" fmla="*/ 1823 w 3363"/>
              <a:gd name="T111" fmla="*/ 1177 h 3626"/>
              <a:gd name="T112" fmla="*/ 2390 w 3363"/>
              <a:gd name="T113" fmla="*/ 369 h 3626"/>
              <a:gd name="T114" fmla="*/ 2416 w 3363"/>
              <a:gd name="T115" fmla="*/ 304 h 3626"/>
              <a:gd name="T116" fmla="*/ 2405 w 3363"/>
              <a:gd name="T117" fmla="*/ 231 h 3626"/>
              <a:gd name="T118" fmla="*/ 2400 w 3363"/>
              <a:gd name="T119" fmla="*/ 157 h 3626"/>
              <a:gd name="T120" fmla="*/ 2440 w 3363"/>
              <a:gd name="T121" fmla="*/ 82 h 3626"/>
              <a:gd name="T122" fmla="*/ 2610 w 3363"/>
              <a:gd name="T123" fmla="*/ 0 h 36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3363" h="3626">
                <a:moveTo>
                  <a:pt x="1316" y="1831"/>
                </a:moveTo>
                <a:lnTo>
                  <a:pt x="1345" y="1926"/>
                </a:lnTo>
                <a:lnTo>
                  <a:pt x="1409" y="1886"/>
                </a:lnTo>
                <a:lnTo>
                  <a:pt x="1429" y="1946"/>
                </a:lnTo>
                <a:lnTo>
                  <a:pt x="1552" y="1929"/>
                </a:lnTo>
                <a:lnTo>
                  <a:pt x="1554" y="2044"/>
                </a:lnTo>
                <a:lnTo>
                  <a:pt x="1283" y="2446"/>
                </a:lnTo>
                <a:lnTo>
                  <a:pt x="1012" y="2853"/>
                </a:lnTo>
                <a:lnTo>
                  <a:pt x="972" y="2917"/>
                </a:lnTo>
                <a:lnTo>
                  <a:pt x="929" y="2984"/>
                </a:lnTo>
                <a:lnTo>
                  <a:pt x="887" y="3053"/>
                </a:lnTo>
                <a:lnTo>
                  <a:pt x="852" y="3126"/>
                </a:lnTo>
                <a:lnTo>
                  <a:pt x="825" y="3197"/>
                </a:lnTo>
                <a:lnTo>
                  <a:pt x="820" y="3224"/>
                </a:lnTo>
                <a:lnTo>
                  <a:pt x="820" y="3247"/>
                </a:lnTo>
                <a:lnTo>
                  <a:pt x="823" y="3271"/>
                </a:lnTo>
                <a:lnTo>
                  <a:pt x="829" y="3295"/>
                </a:lnTo>
                <a:lnTo>
                  <a:pt x="836" y="3317"/>
                </a:lnTo>
                <a:lnTo>
                  <a:pt x="841" y="3340"/>
                </a:lnTo>
                <a:lnTo>
                  <a:pt x="847" y="3364"/>
                </a:lnTo>
                <a:lnTo>
                  <a:pt x="850" y="3389"/>
                </a:lnTo>
                <a:lnTo>
                  <a:pt x="849" y="3415"/>
                </a:lnTo>
                <a:lnTo>
                  <a:pt x="841" y="3444"/>
                </a:lnTo>
                <a:lnTo>
                  <a:pt x="829" y="3475"/>
                </a:lnTo>
                <a:lnTo>
                  <a:pt x="809" y="3509"/>
                </a:lnTo>
                <a:lnTo>
                  <a:pt x="789" y="3533"/>
                </a:lnTo>
                <a:lnTo>
                  <a:pt x="761" y="3557"/>
                </a:lnTo>
                <a:lnTo>
                  <a:pt x="729" y="3577"/>
                </a:lnTo>
                <a:lnTo>
                  <a:pt x="694" y="3593"/>
                </a:lnTo>
                <a:lnTo>
                  <a:pt x="656" y="3607"/>
                </a:lnTo>
                <a:lnTo>
                  <a:pt x="616" y="3617"/>
                </a:lnTo>
                <a:lnTo>
                  <a:pt x="576" y="3624"/>
                </a:lnTo>
                <a:lnTo>
                  <a:pt x="538" y="3626"/>
                </a:lnTo>
                <a:lnTo>
                  <a:pt x="501" y="3622"/>
                </a:lnTo>
                <a:lnTo>
                  <a:pt x="467" y="3615"/>
                </a:lnTo>
                <a:lnTo>
                  <a:pt x="436" y="3602"/>
                </a:lnTo>
                <a:lnTo>
                  <a:pt x="412" y="3586"/>
                </a:lnTo>
                <a:lnTo>
                  <a:pt x="392" y="3560"/>
                </a:lnTo>
                <a:lnTo>
                  <a:pt x="374" y="3520"/>
                </a:lnTo>
                <a:lnTo>
                  <a:pt x="363" y="3482"/>
                </a:lnTo>
                <a:lnTo>
                  <a:pt x="358" y="3446"/>
                </a:lnTo>
                <a:lnTo>
                  <a:pt x="358" y="3413"/>
                </a:lnTo>
                <a:lnTo>
                  <a:pt x="358" y="3382"/>
                </a:lnTo>
                <a:lnTo>
                  <a:pt x="361" y="3351"/>
                </a:lnTo>
                <a:lnTo>
                  <a:pt x="361" y="3322"/>
                </a:lnTo>
                <a:lnTo>
                  <a:pt x="358" y="3291"/>
                </a:lnTo>
                <a:lnTo>
                  <a:pt x="349" y="3262"/>
                </a:lnTo>
                <a:lnTo>
                  <a:pt x="338" y="3238"/>
                </a:lnTo>
                <a:lnTo>
                  <a:pt x="321" y="3218"/>
                </a:lnTo>
                <a:lnTo>
                  <a:pt x="301" y="3200"/>
                </a:lnTo>
                <a:lnTo>
                  <a:pt x="278" y="3184"/>
                </a:lnTo>
                <a:lnTo>
                  <a:pt x="252" y="3167"/>
                </a:lnTo>
                <a:lnTo>
                  <a:pt x="225" y="3153"/>
                </a:lnTo>
                <a:lnTo>
                  <a:pt x="198" y="3138"/>
                </a:lnTo>
                <a:lnTo>
                  <a:pt x="169" y="3126"/>
                </a:lnTo>
                <a:lnTo>
                  <a:pt x="140" y="3111"/>
                </a:lnTo>
                <a:lnTo>
                  <a:pt x="112" y="3095"/>
                </a:lnTo>
                <a:lnTo>
                  <a:pt x="87" y="3078"/>
                </a:lnTo>
                <a:lnTo>
                  <a:pt x="61" y="3060"/>
                </a:lnTo>
                <a:lnTo>
                  <a:pt x="41" y="3040"/>
                </a:lnTo>
                <a:lnTo>
                  <a:pt x="23" y="3017"/>
                </a:lnTo>
                <a:lnTo>
                  <a:pt x="10" y="2991"/>
                </a:lnTo>
                <a:lnTo>
                  <a:pt x="1" y="2964"/>
                </a:lnTo>
                <a:lnTo>
                  <a:pt x="0" y="2931"/>
                </a:lnTo>
                <a:lnTo>
                  <a:pt x="1" y="2895"/>
                </a:lnTo>
                <a:lnTo>
                  <a:pt x="12" y="2855"/>
                </a:lnTo>
                <a:lnTo>
                  <a:pt x="29" y="2809"/>
                </a:lnTo>
                <a:lnTo>
                  <a:pt x="49" y="2775"/>
                </a:lnTo>
                <a:lnTo>
                  <a:pt x="74" y="2747"/>
                </a:lnTo>
                <a:lnTo>
                  <a:pt x="101" y="2727"/>
                </a:lnTo>
                <a:lnTo>
                  <a:pt x="134" y="2713"/>
                </a:lnTo>
                <a:lnTo>
                  <a:pt x="170" y="2702"/>
                </a:lnTo>
                <a:lnTo>
                  <a:pt x="209" y="2695"/>
                </a:lnTo>
                <a:lnTo>
                  <a:pt x="247" y="2689"/>
                </a:lnTo>
                <a:lnTo>
                  <a:pt x="289" y="2684"/>
                </a:lnTo>
                <a:lnTo>
                  <a:pt x="330" y="2678"/>
                </a:lnTo>
                <a:lnTo>
                  <a:pt x="372" y="2671"/>
                </a:lnTo>
                <a:lnTo>
                  <a:pt x="412" y="2660"/>
                </a:lnTo>
                <a:lnTo>
                  <a:pt x="469" y="2640"/>
                </a:lnTo>
                <a:lnTo>
                  <a:pt x="527" y="2609"/>
                </a:lnTo>
                <a:lnTo>
                  <a:pt x="585" y="2573"/>
                </a:lnTo>
                <a:lnTo>
                  <a:pt x="643" y="2529"/>
                </a:lnTo>
                <a:lnTo>
                  <a:pt x="701" y="2484"/>
                </a:lnTo>
                <a:lnTo>
                  <a:pt x="760" y="2437"/>
                </a:lnTo>
                <a:lnTo>
                  <a:pt x="816" y="2389"/>
                </a:lnTo>
                <a:lnTo>
                  <a:pt x="869" y="2346"/>
                </a:lnTo>
                <a:lnTo>
                  <a:pt x="941" y="2282"/>
                </a:lnTo>
                <a:lnTo>
                  <a:pt x="1009" y="2215"/>
                </a:lnTo>
                <a:lnTo>
                  <a:pt x="1074" y="2142"/>
                </a:lnTo>
                <a:lnTo>
                  <a:pt x="1136" y="2066"/>
                </a:lnTo>
                <a:lnTo>
                  <a:pt x="1196" y="1989"/>
                </a:lnTo>
                <a:lnTo>
                  <a:pt x="1252" y="1913"/>
                </a:lnTo>
                <a:lnTo>
                  <a:pt x="1316" y="1831"/>
                </a:lnTo>
                <a:close/>
                <a:moveTo>
                  <a:pt x="2610" y="0"/>
                </a:moveTo>
                <a:lnTo>
                  <a:pt x="2654" y="2"/>
                </a:lnTo>
                <a:lnTo>
                  <a:pt x="2690" y="9"/>
                </a:lnTo>
                <a:lnTo>
                  <a:pt x="2720" y="20"/>
                </a:lnTo>
                <a:lnTo>
                  <a:pt x="2743" y="37"/>
                </a:lnTo>
                <a:lnTo>
                  <a:pt x="2761" y="57"/>
                </a:lnTo>
                <a:lnTo>
                  <a:pt x="2776" y="80"/>
                </a:lnTo>
                <a:lnTo>
                  <a:pt x="2787" y="107"/>
                </a:lnTo>
                <a:lnTo>
                  <a:pt x="2796" y="138"/>
                </a:lnTo>
                <a:lnTo>
                  <a:pt x="2803" y="173"/>
                </a:lnTo>
                <a:lnTo>
                  <a:pt x="2809" y="209"/>
                </a:lnTo>
                <a:lnTo>
                  <a:pt x="2814" y="249"/>
                </a:lnTo>
                <a:lnTo>
                  <a:pt x="2841" y="266"/>
                </a:lnTo>
                <a:lnTo>
                  <a:pt x="2872" y="278"/>
                </a:lnTo>
                <a:lnTo>
                  <a:pt x="2905" y="282"/>
                </a:lnTo>
                <a:lnTo>
                  <a:pt x="2940" y="278"/>
                </a:lnTo>
                <a:lnTo>
                  <a:pt x="2976" y="266"/>
                </a:lnTo>
                <a:lnTo>
                  <a:pt x="2990" y="238"/>
                </a:lnTo>
                <a:lnTo>
                  <a:pt x="3016" y="215"/>
                </a:lnTo>
                <a:lnTo>
                  <a:pt x="3047" y="197"/>
                </a:lnTo>
                <a:lnTo>
                  <a:pt x="3081" y="184"/>
                </a:lnTo>
                <a:lnTo>
                  <a:pt x="3120" y="177"/>
                </a:lnTo>
                <a:lnTo>
                  <a:pt x="3160" y="178"/>
                </a:lnTo>
                <a:lnTo>
                  <a:pt x="3200" y="189"/>
                </a:lnTo>
                <a:lnTo>
                  <a:pt x="3234" y="206"/>
                </a:lnTo>
                <a:lnTo>
                  <a:pt x="3267" y="227"/>
                </a:lnTo>
                <a:lnTo>
                  <a:pt x="3296" y="255"/>
                </a:lnTo>
                <a:lnTo>
                  <a:pt x="3320" y="287"/>
                </a:lnTo>
                <a:lnTo>
                  <a:pt x="3340" y="324"/>
                </a:lnTo>
                <a:lnTo>
                  <a:pt x="3354" y="366"/>
                </a:lnTo>
                <a:lnTo>
                  <a:pt x="3361" y="415"/>
                </a:lnTo>
                <a:lnTo>
                  <a:pt x="3363" y="467"/>
                </a:lnTo>
                <a:lnTo>
                  <a:pt x="3356" y="526"/>
                </a:lnTo>
                <a:lnTo>
                  <a:pt x="3343" y="562"/>
                </a:lnTo>
                <a:lnTo>
                  <a:pt x="3325" y="597"/>
                </a:lnTo>
                <a:lnTo>
                  <a:pt x="3301" y="624"/>
                </a:lnTo>
                <a:lnTo>
                  <a:pt x="3272" y="647"/>
                </a:lnTo>
                <a:lnTo>
                  <a:pt x="3241" y="667"/>
                </a:lnTo>
                <a:lnTo>
                  <a:pt x="3205" y="680"/>
                </a:lnTo>
                <a:lnTo>
                  <a:pt x="3169" y="689"/>
                </a:lnTo>
                <a:lnTo>
                  <a:pt x="3132" y="693"/>
                </a:lnTo>
                <a:lnTo>
                  <a:pt x="3094" y="689"/>
                </a:lnTo>
                <a:lnTo>
                  <a:pt x="3058" y="680"/>
                </a:lnTo>
                <a:lnTo>
                  <a:pt x="3025" y="666"/>
                </a:lnTo>
                <a:lnTo>
                  <a:pt x="2994" y="644"/>
                </a:lnTo>
                <a:lnTo>
                  <a:pt x="2969" y="617"/>
                </a:lnTo>
                <a:lnTo>
                  <a:pt x="2947" y="582"/>
                </a:lnTo>
                <a:lnTo>
                  <a:pt x="2883" y="575"/>
                </a:lnTo>
                <a:lnTo>
                  <a:pt x="2821" y="578"/>
                </a:lnTo>
                <a:lnTo>
                  <a:pt x="2765" y="589"/>
                </a:lnTo>
                <a:lnTo>
                  <a:pt x="2712" y="607"/>
                </a:lnTo>
                <a:lnTo>
                  <a:pt x="2661" y="631"/>
                </a:lnTo>
                <a:lnTo>
                  <a:pt x="2614" y="660"/>
                </a:lnTo>
                <a:lnTo>
                  <a:pt x="2570" y="695"/>
                </a:lnTo>
                <a:lnTo>
                  <a:pt x="2529" y="731"/>
                </a:lnTo>
                <a:lnTo>
                  <a:pt x="2490" y="773"/>
                </a:lnTo>
                <a:lnTo>
                  <a:pt x="2454" y="815"/>
                </a:lnTo>
                <a:lnTo>
                  <a:pt x="2420" y="858"/>
                </a:lnTo>
                <a:lnTo>
                  <a:pt x="2385" y="904"/>
                </a:lnTo>
                <a:lnTo>
                  <a:pt x="2354" y="949"/>
                </a:lnTo>
                <a:lnTo>
                  <a:pt x="2325" y="993"/>
                </a:lnTo>
                <a:lnTo>
                  <a:pt x="2296" y="1035"/>
                </a:lnTo>
                <a:lnTo>
                  <a:pt x="2267" y="1073"/>
                </a:lnTo>
                <a:lnTo>
                  <a:pt x="2060" y="1326"/>
                </a:lnTo>
                <a:lnTo>
                  <a:pt x="1692" y="1844"/>
                </a:lnTo>
                <a:lnTo>
                  <a:pt x="1698" y="1762"/>
                </a:lnTo>
                <a:lnTo>
                  <a:pt x="1565" y="1793"/>
                </a:lnTo>
                <a:lnTo>
                  <a:pt x="1541" y="1713"/>
                </a:lnTo>
                <a:lnTo>
                  <a:pt x="1465" y="1769"/>
                </a:lnTo>
                <a:lnTo>
                  <a:pt x="1441" y="1669"/>
                </a:lnTo>
                <a:lnTo>
                  <a:pt x="1534" y="1549"/>
                </a:lnTo>
                <a:lnTo>
                  <a:pt x="1625" y="1426"/>
                </a:lnTo>
                <a:lnTo>
                  <a:pt x="1689" y="1338"/>
                </a:lnTo>
                <a:lnTo>
                  <a:pt x="1756" y="1257"/>
                </a:lnTo>
                <a:lnTo>
                  <a:pt x="1823" y="1177"/>
                </a:lnTo>
                <a:lnTo>
                  <a:pt x="1890" y="1093"/>
                </a:lnTo>
                <a:lnTo>
                  <a:pt x="2183" y="689"/>
                </a:lnTo>
                <a:lnTo>
                  <a:pt x="2390" y="369"/>
                </a:lnTo>
                <a:lnTo>
                  <a:pt x="2405" y="349"/>
                </a:lnTo>
                <a:lnTo>
                  <a:pt x="2412" y="327"/>
                </a:lnTo>
                <a:lnTo>
                  <a:pt x="2416" y="304"/>
                </a:lnTo>
                <a:lnTo>
                  <a:pt x="2414" y="280"/>
                </a:lnTo>
                <a:lnTo>
                  <a:pt x="2410" y="257"/>
                </a:lnTo>
                <a:lnTo>
                  <a:pt x="2405" y="231"/>
                </a:lnTo>
                <a:lnTo>
                  <a:pt x="2401" y="207"/>
                </a:lnTo>
                <a:lnTo>
                  <a:pt x="2400" y="182"/>
                </a:lnTo>
                <a:lnTo>
                  <a:pt x="2400" y="157"/>
                </a:lnTo>
                <a:lnTo>
                  <a:pt x="2407" y="131"/>
                </a:lnTo>
                <a:lnTo>
                  <a:pt x="2420" y="106"/>
                </a:lnTo>
                <a:lnTo>
                  <a:pt x="2440" y="82"/>
                </a:lnTo>
                <a:lnTo>
                  <a:pt x="2470" y="57"/>
                </a:lnTo>
                <a:lnTo>
                  <a:pt x="2510" y="33"/>
                </a:lnTo>
                <a:lnTo>
                  <a:pt x="2610" y="0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endParaRPr lang="ko-KR" altLang="en-US" sz="2000"/>
          </a:p>
        </p:txBody>
      </p:sp>
      <p:sp>
        <p:nvSpPr>
          <p:cNvPr id="83" name="Oval 19">
            <a:extLst>
              <a:ext uri="{FF2B5EF4-FFF2-40B4-BE49-F238E27FC236}">
                <a16:creationId xmlns:a16="http://schemas.microsoft.com/office/drawing/2014/main" id="{E9CFB870-AA76-4AE8-9464-C4E5358CCF13}"/>
              </a:ext>
            </a:extLst>
          </p:cNvPr>
          <p:cNvSpPr/>
          <p:nvPr/>
        </p:nvSpPr>
        <p:spPr>
          <a:xfrm rot="7840081">
            <a:off x="5541442" y="267835"/>
            <a:ext cx="227137" cy="193755"/>
          </a:xfrm>
          <a:custGeom>
            <a:avLst/>
            <a:gdLst/>
            <a:ahLst/>
            <a:cxnLst/>
            <a:rect l="l" t="t" r="r" b="b"/>
            <a:pathLst>
              <a:path w="4290840" h="3660228">
                <a:moveTo>
                  <a:pt x="2325835" y="1430901"/>
                </a:moveTo>
                <a:cubicBezTo>
                  <a:pt x="2336670" y="1441414"/>
                  <a:pt x="2351639" y="1447919"/>
                  <a:pt x="2368172" y="1447919"/>
                </a:cubicBezTo>
                <a:cubicBezTo>
                  <a:pt x="2401241" y="1447919"/>
                  <a:pt x="2428048" y="1421905"/>
                  <a:pt x="2428048" y="1389815"/>
                </a:cubicBezTo>
                <a:lnTo>
                  <a:pt x="2428048" y="290423"/>
                </a:lnTo>
                <a:cubicBezTo>
                  <a:pt x="2428048" y="258334"/>
                  <a:pt x="2401241" y="232319"/>
                  <a:pt x="2368173" y="232320"/>
                </a:cubicBezTo>
                <a:cubicBezTo>
                  <a:pt x="2335105" y="232319"/>
                  <a:pt x="2308298" y="258334"/>
                  <a:pt x="2308298" y="290424"/>
                </a:cubicBezTo>
                <a:lnTo>
                  <a:pt x="2308298" y="1389814"/>
                </a:lnTo>
                <a:cubicBezTo>
                  <a:pt x="2308297" y="1405860"/>
                  <a:pt x="2314999" y="1420385"/>
                  <a:pt x="2325835" y="1430901"/>
                </a:cubicBezTo>
                <a:close/>
                <a:moveTo>
                  <a:pt x="1712446" y="1346642"/>
                </a:moveTo>
                <a:cubicBezTo>
                  <a:pt x="1591450" y="1204364"/>
                  <a:pt x="1518764" y="1021961"/>
                  <a:pt x="1518764" y="823084"/>
                </a:cubicBezTo>
                <a:cubicBezTo>
                  <a:pt x="1518764" y="368507"/>
                  <a:pt x="1898505" y="1"/>
                  <a:pt x="2366939" y="0"/>
                </a:cubicBezTo>
                <a:cubicBezTo>
                  <a:pt x="2835373" y="1"/>
                  <a:pt x="3215115" y="368508"/>
                  <a:pt x="3215114" y="823084"/>
                </a:cubicBezTo>
                <a:cubicBezTo>
                  <a:pt x="3215114" y="1277660"/>
                  <a:pt x="2835373" y="1646168"/>
                  <a:pt x="2366939" y="1646167"/>
                </a:cubicBezTo>
                <a:cubicBezTo>
                  <a:pt x="2132723" y="1646167"/>
                  <a:pt x="1920679" y="1554040"/>
                  <a:pt x="1767189" y="1405093"/>
                </a:cubicBezTo>
                <a:cubicBezTo>
                  <a:pt x="1748003" y="1386474"/>
                  <a:pt x="1729732" y="1366968"/>
                  <a:pt x="1712446" y="1346642"/>
                </a:cubicBezTo>
                <a:close/>
                <a:moveTo>
                  <a:pt x="2442785" y="3276067"/>
                </a:moveTo>
                <a:cubicBezTo>
                  <a:pt x="2452539" y="3288725"/>
                  <a:pt x="2467121" y="3297661"/>
                  <a:pt x="2484220" y="3299876"/>
                </a:cubicBezTo>
                <a:lnTo>
                  <a:pt x="3567493" y="3440235"/>
                </a:lnTo>
                <a:cubicBezTo>
                  <a:pt x="3601691" y="3444665"/>
                  <a:pt x="3633005" y="3420535"/>
                  <a:pt x="3637436" y="3386337"/>
                </a:cubicBezTo>
                <a:lnTo>
                  <a:pt x="3638507" y="3378082"/>
                </a:lnTo>
                <a:cubicBezTo>
                  <a:pt x="3642938" y="3343884"/>
                  <a:pt x="3618808" y="3312570"/>
                  <a:pt x="3584610" y="3308139"/>
                </a:cubicBezTo>
                <a:cubicBezTo>
                  <a:pt x="3223518" y="3261353"/>
                  <a:pt x="2862428" y="3214566"/>
                  <a:pt x="2501336" y="3167780"/>
                </a:cubicBezTo>
                <a:cubicBezTo>
                  <a:pt x="2467138" y="3163349"/>
                  <a:pt x="2435824" y="3187479"/>
                  <a:pt x="2431392" y="3221677"/>
                </a:cubicBezTo>
                <a:lnTo>
                  <a:pt x="2430323" y="3229933"/>
                </a:lnTo>
                <a:cubicBezTo>
                  <a:pt x="2428107" y="3247032"/>
                  <a:pt x="2433032" y="3263410"/>
                  <a:pt x="2442785" y="3276067"/>
                </a:cubicBezTo>
                <a:close/>
                <a:moveTo>
                  <a:pt x="2077965" y="3502921"/>
                </a:moveTo>
                <a:cubicBezTo>
                  <a:pt x="2211151" y="3366898"/>
                  <a:pt x="2317658" y="3113548"/>
                  <a:pt x="2352262" y="2815726"/>
                </a:cubicBezTo>
                <a:cubicBezTo>
                  <a:pt x="2386865" y="2517903"/>
                  <a:pt x="2341165" y="2247898"/>
                  <a:pt x="2242534" y="2086510"/>
                </a:cubicBezTo>
                <a:lnTo>
                  <a:pt x="3638641" y="2239266"/>
                </a:lnTo>
                <a:cubicBezTo>
                  <a:pt x="4041695" y="2283368"/>
                  <a:pt x="4331596" y="2636192"/>
                  <a:pt x="4286150" y="3027324"/>
                </a:cubicBezTo>
                <a:cubicBezTo>
                  <a:pt x="4240705" y="3418455"/>
                  <a:pt x="3877125" y="3699778"/>
                  <a:pt x="3474071" y="3655676"/>
                </a:cubicBezTo>
                <a:close/>
                <a:moveTo>
                  <a:pt x="554154" y="3094005"/>
                </a:moveTo>
                <a:cubicBezTo>
                  <a:pt x="563899" y="3106651"/>
                  <a:pt x="578469" y="3115580"/>
                  <a:pt x="595552" y="3117793"/>
                </a:cubicBezTo>
                <a:lnTo>
                  <a:pt x="1844342" y="3279597"/>
                </a:lnTo>
                <a:cubicBezTo>
                  <a:pt x="1878509" y="3284024"/>
                  <a:pt x="1909796" y="3259914"/>
                  <a:pt x="1914223" y="3225747"/>
                </a:cubicBezTo>
                <a:lnTo>
                  <a:pt x="1915292" y="3217498"/>
                </a:lnTo>
                <a:cubicBezTo>
                  <a:pt x="1919719" y="3183330"/>
                  <a:pt x="1895610" y="3152043"/>
                  <a:pt x="1861442" y="3147616"/>
                </a:cubicBezTo>
                <a:lnTo>
                  <a:pt x="612653" y="2985812"/>
                </a:lnTo>
                <a:cubicBezTo>
                  <a:pt x="578485" y="2981385"/>
                  <a:pt x="547198" y="3005495"/>
                  <a:pt x="542771" y="3039662"/>
                </a:cubicBezTo>
                <a:lnTo>
                  <a:pt x="541702" y="3047911"/>
                </a:lnTo>
                <a:cubicBezTo>
                  <a:pt x="539489" y="3064995"/>
                  <a:pt x="544409" y="3081359"/>
                  <a:pt x="554154" y="3094005"/>
                </a:cubicBezTo>
                <a:close/>
                <a:moveTo>
                  <a:pt x="160256" y="3083028"/>
                </a:moveTo>
                <a:cubicBezTo>
                  <a:pt x="43080" y="2940417"/>
                  <a:pt x="-18033" y="2754428"/>
                  <a:pt x="4690" y="2558864"/>
                </a:cubicBezTo>
                <a:cubicBezTo>
                  <a:pt x="50134" y="2167732"/>
                  <a:pt x="413715" y="1886409"/>
                  <a:pt x="816769" y="1930509"/>
                </a:cubicBezTo>
                <a:lnTo>
                  <a:pt x="2159669" y="2077444"/>
                </a:lnTo>
                <a:cubicBezTo>
                  <a:pt x="2252567" y="2248534"/>
                  <a:pt x="2291731" y="2517583"/>
                  <a:pt x="2258286" y="2805444"/>
                </a:cubicBezTo>
                <a:cubicBezTo>
                  <a:pt x="2224840" y="3093304"/>
                  <a:pt x="2124922" y="3347135"/>
                  <a:pt x="1995098" y="3493855"/>
                </a:cubicBezTo>
                <a:lnTo>
                  <a:pt x="652198" y="3346920"/>
                </a:lnTo>
                <a:cubicBezTo>
                  <a:pt x="450671" y="3324868"/>
                  <a:pt x="277431" y="3225638"/>
                  <a:pt x="160256" y="3083028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Oval 12287">
            <a:extLst>
              <a:ext uri="{FF2B5EF4-FFF2-40B4-BE49-F238E27FC236}">
                <a16:creationId xmlns:a16="http://schemas.microsoft.com/office/drawing/2014/main" id="{8EFC90EE-3658-4F22-A7BE-48F713FF92C1}"/>
              </a:ext>
            </a:extLst>
          </p:cNvPr>
          <p:cNvSpPr/>
          <p:nvPr/>
        </p:nvSpPr>
        <p:spPr>
          <a:xfrm>
            <a:off x="5597668" y="3831070"/>
            <a:ext cx="244026" cy="243131"/>
          </a:xfrm>
          <a:custGeom>
            <a:avLst/>
            <a:gdLst/>
            <a:ahLst/>
            <a:cxnLst/>
            <a:rect l="l" t="t" r="r" b="b"/>
            <a:pathLst>
              <a:path w="3960440" h="3945921">
                <a:moveTo>
                  <a:pt x="1598844" y="0"/>
                </a:moveTo>
                <a:cubicBezTo>
                  <a:pt x="1857342" y="0"/>
                  <a:pt x="2066896" y="209554"/>
                  <a:pt x="2066896" y="468052"/>
                </a:cubicBezTo>
                <a:cubicBezTo>
                  <a:pt x="2066896" y="646802"/>
                  <a:pt x="1966694" y="802149"/>
                  <a:pt x="1818364" y="879058"/>
                </a:cubicBezTo>
                <a:lnTo>
                  <a:pt x="1965948" y="1429850"/>
                </a:lnTo>
                <a:cubicBezTo>
                  <a:pt x="2234183" y="1439289"/>
                  <a:pt x="2449559" y="1654793"/>
                  <a:pt x="2458766" y="1923094"/>
                </a:cubicBezTo>
                <a:lnTo>
                  <a:pt x="3052787" y="2082261"/>
                </a:lnTo>
                <a:cubicBezTo>
                  <a:pt x="3115207" y="1899813"/>
                  <a:pt x="3288586" y="1769556"/>
                  <a:pt x="3492388" y="1769556"/>
                </a:cubicBezTo>
                <a:cubicBezTo>
                  <a:pt x="3750886" y="1769556"/>
                  <a:pt x="3960440" y="1979110"/>
                  <a:pt x="3960440" y="2237608"/>
                </a:cubicBezTo>
                <a:cubicBezTo>
                  <a:pt x="3960440" y="2496106"/>
                  <a:pt x="3750886" y="2705660"/>
                  <a:pt x="3492388" y="2705660"/>
                </a:cubicBezTo>
                <a:cubicBezTo>
                  <a:pt x="3255123" y="2705660"/>
                  <a:pt x="3059091" y="2529117"/>
                  <a:pt x="3030620" y="2299941"/>
                </a:cubicBezTo>
                <a:lnTo>
                  <a:pt x="2422827" y="2137084"/>
                </a:lnTo>
                <a:cubicBezTo>
                  <a:pt x="2374914" y="2257246"/>
                  <a:pt x="2282973" y="2354960"/>
                  <a:pt x="2166800" y="2410258"/>
                </a:cubicBezTo>
                <a:lnTo>
                  <a:pt x="2329067" y="3015847"/>
                </a:lnTo>
                <a:cubicBezTo>
                  <a:pt x="2559464" y="3043136"/>
                  <a:pt x="2737303" y="3239734"/>
                  <a:pt x="2737303" y="3477869"/>
                </a:cubicBezTo>
                <a:cubicBezTo>
                  <a:pt x="2737303" y="3736367"/>
                  <a:pt x="2527749" y="3945921"/>
                  <a:pt x="2269251" y="3945921"/>
                </a:cubicBezTo>
                <a:cubicBezTo>
                  <a:pt x="2010753" y="3945921"/>
                  <a:pt x="1801199" y="3736367"/>
                  <a:pt x="1801199" y="3477869"/>
                </a:cubicBezTo>
                <a:cubicBezTo>
                  <a:pt x="1801199" y="3274904"/>
                  <a:pt x="1930388" y="3102113"/>
                  <a:pt x="2111643" y="3038969"/>
                </a:cubicBezTo>
                <a:lnTo>
                  <a:pt x="1956503" y="2459980"/>
                </a:lnTo>
                <a:cubicBezTo>
                  <a:pt x="1952432" y="2460875"/>
                  <a:pt x="1948330" y="2460923"/>
                  <a:pt x="1944216" y="2460923"/>
                </a:cubicBezTo>
                <a:cubicBezTo>
                  <a:pt x="1742647" y="2460923"/>
                  <a:pt x="1568040" y="2345487"/>
                  <a:pt x="1484865" y="2176122"/>
                </a:cubicBezTo>
                <a:lnTo>
                  <a:pt x="930415" y="2324686"/>
                </a:lnTo>
                <a:cubicBezTo>
                  <a:pt x="904712" y="2556716"/>
                  <a:pt x="707355" y="2736304"/>
                  <a:pt x="468052" y="2736304"/>
                </a:cubicBezTo>
                <a:cubicBezTo>
                  <a:pt x="209554" y="2736304"/>
                  <a:pt x="0" y="2526750"/>
                  <a:pt x="0" y="2268252"/>
                </a:cubicBezTo>
                <a:cubicBezTo>
                  <a:pt x="0" y="2009754"/>
                  <a:pt x="209554" y="1800200"/>
                  <a:pt x="468052" y="1800200"/>
                </a:cubicBezTo>
                <a:cubicBezTo>
                  <a:pt x="669892" y="1800200"/>
                  <a:pt x="841893" y="1927961"/>
                  <a:pt x="906009" y="2107606"/>
                </a:cubicBezTo>
                <a:lnTo>
                  <a:pt x="1429897" y="1967231"/>
                </a:lnTo>
                <a:cubicBezTo>
                  <a:pt x="1427753" y="1959679"/>
                  <a:pt x="1427584" y="1952005"/>
                  <a:pt x="1427584" y="1944291"/>
                </a:cubicBezTo>
                <a:cubicBezTo>
                  <a:pt x="1427584" y="1727054"/>
                  <a:pt x="1561663" y="1541133"/>
                  <a:pt x="1751891" y="1465536"/>
                </a:cubicBezTo>
                <a:lnTo>
                  <a:pt x="1609736" y="935006"/>
                </a:lnTo>
                <a:cubicBezTo>
                  <a:pt x="1606130" y="936062"/>
                  <a:pt x="1602492" y="936104"/>
                  <a:pt x="1598844" y="936104"/>
                </a:cubicBezTo>
                <a:cubicBezTo>
                  <a:pt x="1340346" y="936104"/>
                  <a:pt x="1130792" y="726550"/>
                  <a:pt x="1130792" y="468052"/>
                </a:cubicBezTo>
                <a:cubicBezTo>
                  <a:pt x="1130792" y="209554"/>
                  <a:pt x="1340346" y="0"/>
                  <a:pt x="1598844" y="0"/>
                </a:cubicBez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85" name="Parallelogram 8">
            <a:extLst>
              <a:ext uri="{FF2B5EF4-FFF2-40B4-BE49-F238E27FC236}">
                <a16:creationId xmlns:a16="http://schemas.microsoft.com/office/drawing/2014/main" id="{BAC9D37A-D27E-48E7-B544-EDF7E1F1AFFA}"/>
              </a:ext>
            </a:extLst>
          </p:cNvPr>
          <p:cNvSpPr/>
          <p:nvPr/>
        </p:nvSpPr>
        <p:spPr>
          <a:xfrm>
            <a:off x="8520904" y="4692574"/>
            <a:ext cx="236429" cy="144215"/>
          </a:xfrm>
          <a:custGeom>
            <a:avLst/>
            <a:gdLst/>
            <a:ahLst/>
            <a:cxnLst/>
            <a:rect l="l" t="t" r="r" b="b"/>
            <a:pathLst>
              <a:path w="3990895" h="3087182">
                <a:moveTo>
                  <a:pt x="1740403" y="2573711"/>
                </a:moveTo>
                <a:cubicBezTo>
                  <a:pt x="1526257" y="2580937"/>
                  <a:pt x="1290256" y="2583516"/>
                  <a:pt x="1065139" y="2579843"/>
                </a:cubicBezTo>
                <a:lnTo>
                  <a:pt x="1065139" y="2871158"/>
                </a:lnTo>
                <a:lnTo>
                  <a:pt x="1740403" y="2871158"/>
                </a:lnTo>
                <a:close/>
                <a:moveTo>
                  <a:pt x="3583963" y="1148535"/>
                </a:moveTo>
                <a:cubicBezTo>
                  <a:pt x="3442121" y="1148535"/>
                  <a:pt x="3324432" y="1262284"/>
                  <a:pt x="3303071" y="1411513"/>
                </a:cubicBezTo>
                <a:lnTo>
                  <a:pt x="3604802" y="1436594"/>
                </a:lnTo>
                <a:cubicBezTo>
                  <a:pt x="3607651" y="1483680"/>
                  <a:pt x="3627953" y="1483631"/>
                  <a:pt x="3630802" y="1530717"/>
                </a:cubicBezTo>
                <a:lnTo>
                  <a:pt x="3339635" y="1623071"/>
                </a:lnTo>
                <a:cubicBezTo>
                  <a:pt x="3388511" y="1715368"/>
                  <a:pt x="3479714" y="1776813"/>
                  <a:pt x="3583963" y="1776813"/>
                </a:cubicBezTo>
                <a:cubicBezTo>
                  <a:pt x="3741685" y="1776813"/>
                  <a:pt x="3869544" y="1636168"/>
                  <a:pt x="3869544" y="1462674"/>
                </a:cubicBezTo>
                <a:cubicBezTo>
                  <a:pt x="3869544" y="1289180"/>
                  <a:pt x="3741685" y="1148535"/>
                  <a:pt x="3583963" y="1148535"/>
                </a:cubicBezTo>
                <a:close/>
                <a:moveTo>
                  <a:pt x="1942038" y="765538"/>
                </a:moveTo>
                <a:cubicBezTo>
                  <a:pt x="1858825" y="765538"/>
                  <a:pt x="1791368" y="832995"/>
                  <a:pt x="1791368" y="916208"/>
                </a:cubicBezTo>
                <a:lnTo>
                  <a:pt x="1791368" y="1175206"/>
                </a:lnTo>
                <a:lnTo>
                  <a:pt x="1596655" y="1175206"/>
                </a:lnTo>
                <a:cubicBezTo>
                  <a:pt x="1505121" y="1175206"/>
                  <a:pt x="1430918" y="1249409"/>
                  <a:pt x="1430918" y="1340943"/>
                </a:cubicBezTo>
                <a:lnTo>
                  <a:pt x="1430918" y="1369861"/>
                </a:lnTo>
                <a:cubicBezTo>
                  <a:pt x="1430918" y="1461395"/>
                  <a:pt x="1505121" y="1535598"/>
                  <a:pt x="1596655" y="1535598"/>
                </a:cubicBezTo>
                <a:lnTo>
                  <a:pt x="1791368" y="1535598"/>
                </a:lnTo>
                <a:lnTo>
                  <a:pt x="1791368" y="1768249"/>
                </a:lnTo>
                <a:cubicBezTo>
                  <a:pt x="1791368" y="1851462"/>
                  <a:pt x="1858825" y="1918919"/>
                  <a:pt x="1942038" y="1918919"/>
                </a:cubicBezTo>
                <a:lnTo>
                  <a:pt x="1968327" y="1918919"/>
                </a:lnTo>
                <a:cubicBezTo>
                  <a:pt x="2051540" y="1918919"/>
                  <a:pt x="2118997" y="1851462"/>
                  <a:pt x="2118997" y="1768249"/>
                </a:cubicBezTo>
                <a:lnTo>
                  <a:pt x="2118997" y="1535598"/>
                </a:lnTo>
                <a:lnTo>
                  <a:pt x="2313709" y="1535598"/>
                </a:lnTo>
                <a:cubicBezTo>
                  <a:pt x="2377432" y="1535598"/>
                  <a:pt x="2432756" y="1499636"/>
                  <a:pt x="2458635" y="1445923"/>
                </a:cubicBezTo>
                <a:lnTo>
                  <a:pt x="2460889" y="1424521"/>
                </a:lnTo>
                <a:lnTo>
                  <a:pt x="2465213" y="1420689"/>
                </a:lnTo>
                <a:lnTo>
                  <a:pt x="2471533" y="1306607"/>
                </a:lnTo>
                <a:cubicBezTo>
                  <a:pt x="2459663" y="1231205"/>
                  <a:pt x="2393226" y="1175206"/>
                  <a:pt x="2313709" y="1175206"/>
                </a:cubicBezTo>
                <a:lnTo>
                  <a:pt x="2118997" y="1175206"/>
                </a:lnTo>
                <a:lnTo>
                  <a:pt x="2118997" y="916208"/>
                </a:lnTo>
                <a:cubicBezTo>
                  <a:pt x="2118997" y="832995"/>
                  <a:pt x="2051540" y="765538"/>
                  <a:pt x="1968327" y="765538"/>
                </a:cubicBezTo>
                <a:close/>
                <a:moveTo>
                  <a:pt x="1226605" y="630723"/>
                </a:moveTo>
                <a:cubicBezTo>
                  <a:pt x="838390" y="598973"/>
                  <a:pt x="590161" y="1384786"/>
                  <a:pt x="585832" y="1535598"/>
                </a:cubicBezTo>
                <a:lnTo>
                  <a:pt x="1226028" y="1522898"/>
                </a:lnTo>
                <a:cubicBezTo>
                  <a:pt x="1226221" y="1225506"/>
                  <a:pt x="1226412" y="928115"/>
                  <a:pt x="1226605" y="630723"/>
                </a:cubicBezTo>
                <a:close/>
                <a:moveTo>
                  <a:pt x="1740403" y="0"/>
                </a:moveTo>
                <a:lnTo>
                  <a:pt x="1871327" y="0"/>
                </a:lnTo>
                <a:lnTo>
                  <a:pt x="1871327" y="90089"/>
                </a:lnTo>
                <a:lnTo>
                  <a:pt x="3425865" y="90089"/>
                </a:lnTo>
                <a:lnTo>
                  <a:pt x="3425865" y="270089"/>
                </a:lnTo>
                <a:lnTo>
                  <a:pt x="1871327" y="270089"/>
                </a:lnTo>
                <a:lnTo>
                  <a:pt x="1871327" y="427547"/>
                </a:lnTo>
                <a:cubicBezTo>
                  <a:pt x="2156809" y="438659"/>
                  <a:pt x="2415168" y="481953"/>
                  <a:pt x="2487431" y="551123"/>
                </a:cubicBezTo>
                <a:cubicBezTo>
                  <a:pt x="2638328" y="637553"/>
                  <a:pt x="2742817" y="987481"/>
                  <a:pt x="2780551" y="1368079"/>
                </a:cubicBezTo>
                <a:lnTo>
                  <a:pt x="3165273" y="1400059"/>
                </a:lnTo>
                <a:cubicBezTo>
                  <a:pt x="3190861" y="1176596"/>
                  <a:pt x="3364791" y="1004519"/>
                  <a:pt x="3575259" y="1004519"/>
                </a:cubicBezTo>
                <a:cubicBezTo>
                  <a:pt x="3804809" y="1004519"/>
                  <a:pt x="3990895" y="1209214"/>
                  <a:pt x="3990895" y="1461719"/>
                </a:cubicBezTo>
                <a:cubicBezTo>
                  <a:pt x="3990895" y="1714224"/>
                  <a:pt x="3804809" y="1918919"/>
                  <a:pt x="3575259" y="1918919"/>
                </a:cubicBezTo>
                <a:cubicBezTo>
                  <a:pt x="3412624" y="1918919"/>
                  <a:pt x="3271807" y="1816170"/>
                  <a:pt x="3205139" y="1665732"/>
                </a:cubicBezTo>
                <a:lnTo>
                  <a:pt x="2796520" y="1795340"/>
                </a:lnTo>
                <a:cubicBezTo>
                  <a:pt x="2783205" y="2186453"/>
                  <a:pt x="2688635" y="2514652"/>
                  <a:pt x="2490527" y="2506536"/>
                </a:cubicBezTo>
                <a:cubicBezTo>
                  <a:pt x="2438297" y="2531587"/>
                  <a:pt x="2205857" y="2554006"/>
                  <a:pt x="1904505" y="2567479"/>
                </a:cubicBezTo>
                <a:lnTo>
                  <a:pt x="1904505" y="2871158"/>
                </a:lnTo>
                <a:lnTo>
                  <a:pt x="2689643" y="2871158"/>
                </a:lnTo>
                <a:cubicBezTo>
                  <a:pt x="2749296" y="2871158"/>
                  <a:pt x="2797655" y="2919517"/>
                  <a:pt x="2797655" y="2979170"/>
                </a:cubicBezTo>
                <a:cubicBezTo>
                  <a:pt x="2797655" y="3038823"/>
                  <a:pt x="2749296" y="3087182"/>
                  <a:pt x="2689643" y="3087182"/>
                </a:cubicBezTo>
                <a:lnTo>
                  <a:pt x="457395" y="3087182"/>
                </a:lnTo>
                <a:lnTo>
                  <a:pt x="430555" y="3081994"/>
                </a:lnTo>
                <a:lnTo>
                  <a:pt x="427761" y="3087182"/>
                </a:lnTo>
                <a:lnTo>
                  <a:pt x="366119" y="3053981"/>
                </a:lnTo>
                <a:cubicBezTo>
                  <a:pt x="365594" y="3054050"/>
                  <a:pt x="365174" y="3053869"/>
                  <a:pt x="364754" y="3053685"/>
                </a:cubicBezTo>
                <a:lnTo>
                  <a:pt x="64754" y="2922467"/>
                </a:lnTo>
                <a:cubicBezTo>
                  <a:pt x="10101" y="2898562"/>
                  <a:pt x="-14826" y="2834876"/>
                  <a:pt x="9079" y="2780223"/>
                </a:cubicBezTo>
                <a:cubicBezTo>
                  <a:pt x="27008" y="2739232"/>
                  <a:pt x="67313" y="2714963"/>
                  <a:pt x="109402" y="2715476"/>
                </a:cubicBezTo>
                <a:cubicBezTo>
                  <a:pt x="123432" y="2715647"/>
                  <a:pt x="137660" y="2718571"/>
                  <a:pt x="151323" y="2724547"/>
                </a:cubicBezTo>
                <a:lnTo>
                  <a:pt x="439379" y="2850541"/>
                </a:lnTo>
                <a:lnTo>
                  <a:pt x="493513" y="2871158"/>
                </a:lnTo>
                <a:lnTo>
                  <a:pt x="921139" y="2871158"/>
                </a:lnTo>
                <a:lnTo>
                  <a:pt x="921139" y="2576699"/>
                </a:lnTo>
                <a:lnTo>
                  <a:pt x="936415" y="2576699"/>
                </a:lnTo>
                <a:cubicBezTo>
                  <a:pt x="497926" y="2565212"/>
                  <a:pt x="127915" y="2527380"/>
                  <a:pt x="86500" y="2449386"/>
                </a:cubicBezTo>
                <a:cubicBezTo>
                  <a:pt x="-44935" y="2322713"/>
                  <a:pt x="-80455" y="1751442"/>
                  <a:pt x="377076" y="1584573"/>
                </a:cubicBezTo>
                <a:cubicBezTo>
                  <a:pt x="427628" y="1274829"/>
                  <a:pt x="742960" y="651754"/>
                  <a:pt x="991911" y="524245"/>
                </a:cubicBezTo>
                <a:cubicBezTo>
                  <a:pt x="1112248" y="450334"/>
                  <a:pt x="1428043" y="418134"/>
                  <a:pt x="1740403" y="422848"/>
                </a:cubicBezTo>
                <a:lnTo>
                  <a:pt x="1740403" y="270089"/>
                </a:lnTo>
                <a:lnTo>
                  <a:pt x="185865" y="270089"/>
                </a:lnTo>
                <a:lnTo>
                  <a:pt x="185865" y="90089"/>
                </a:lnTo>
                <a:lnTo>
                  <a:pt x="1740403" y="90089"/>
                </a:lnTo>
                <a:close/>
              </a:path>
            </a:pathLst>
          </a:cu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/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B219011A-2ACF-41C8-AB4A-2A7E5CEFD727}"/>
              </a:ext>
            </a:extLst>
          </p:cNvPr>
          <p:cNvSpPr txBox="1"/>
          <p:nvPr/>
        </p:nvSpPr>
        <p:spPr>
          <a:xfrm>
            <a:off x="292319" y="1422048"/>
            <a:ext cx="4196725" cy="2722348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r>
              <a:rPr lang="ru-RU" altLang="ko-KR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Путь к  ШСУЗ:</a:t>
            </a:r>
          </a:p>
          <a:p>
            <a:endParaRPr lang="ru-RU" altLang="ko-KR" u="sng" dirty="0">
              <a:solidFill>
                <a:srgbClr val="002060"/>
              </a:solidFill>
              <a:cs typeface="Arial" pitchFamily="34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altLang="ko-KR" dirty="0">
                <a:solidFill>
                  <a:srgbClr val="002060"/>
                </a:solidFill>
                <a:cs typeface="Arial" pitchFamily="34" charset="0"/>
              </a:rPr>
              <a:t>Принять обязательство, обеспечить поддержку руководства школы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altLang="ko-KR" dirty="0">
                <a:solidFill>
                  <a:srgbClr val="002060"/>
                </a:solidFill>
                <a:cs typeface="Arial" pitchFamily="34" charset="0"/>
              </a:rPr>
              <a:t>Создать рабочую группу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altLang="ko-KR" dirty="0">
                <a:solidFill>
                  <a:srgbClr val="002060"/>
                </a:solidFill>
                <a:cs typeface="Arial" pitchFamily="34" charset="0"/>
              </a:rPr>
              <a:t>Назначить координатора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altLang="ko-KR" dirty="0">
                <a:solidFill>
                  <a:srgbClr val="002060"/>
                </a:solidFill>
                <a:cs typeface="Arial" pitchFamily="34" charset="0"/>
              </a:rPr>
              <a:t>Определить заинтересованных лиц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altLang="ko-KR" dirty="0">
                <a:solidFill>
                  <a:srgbClr val="002060"/>
                </a:solidFill>
                <a:cs typeface="Arial" pitchFamily="34" charset="0"/>
              </a:rPr>
              <a:t>Определить существующие ресурсы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ru-RU" altLang="ko-KR" dirty="0">
                <a:solidFill>
                  <a:srgbClr val="002060"/>
                </a:solidFill>
                <a:cs typeface="Arial" pitchFamily="34" charset="0"/>
              </a:rPr>
              <a:t>Начать планирование –информирование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226D667-DEBF-4462-8849-C494DF82EA5D}"/>
              </a:ext>
            </a:extLst>
          </p:cNvPr>
          <p:cNvSpPr/>
          <p:nvPr/>
        </p:nvSpPr>
        <p:spPr>
          <a:xfrm>
            <a:off x="7603095" y="2881547"/>
            <a:ext cx="1611134" cy="6708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Этапы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1200" dirty="0">
                <a:solidFill>
                  <a:srgbClr val="00206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реализации проекта</a:t>
            </a:r>
            <a:endParaRPr lang="ru-RU" sz="1200" dirty="0">
              <a:solidFill>
                <a:srgbClr val="002060"/>
              </a:solidFill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C3C4970-08BD-409D-9085-BAC6A8B0FDE1}"/>
              </a:ext>
            </a:extLst>
          </p:cNvPr>
          <p:cNvSpPr/>
          <p:nvPr/>
        </p:nvSpPr>
        <p:spPr>
          <a:xfrm>
            <a:off x="7350452" y="1320762"/>
            <a:ext cx="10842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rgbClr val="002060"/>
                </a:solidFill>
              </a:rPr>
              <a:t>начальный этап </a:t>
            </a:r>
          </a:p>
        </p:txBody>
      </p:sp>
      <p:sp>
        <p:nvSpPr>
          <p:cNvPr id="88" name="Прямоугольник 87">
            <a:extLst>
              <a:ext uri="{FF2B5EF4-FFF2-40B4-BE49-F238E27FC236}">
                <a16:creationId xmlns:a16="http://schemas.microsoft.com/office/drawing/2014/main" id="{8C1A8053-FC5A-414E-A60A-F9C44C5F0F5E}"/>
              </a:ext>
            </a:extLst>
          </p:cNvPr>
          <p:cNvSpPr/>
          <p:nvPr/>
        </p:nvSpPr>
        <p:spPr>
          <a:xfrm>
            <a:off x="6137150" y="3807686"/>
            <a:ext cx="12759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rgbClr val="002060"/>
                </a:solidFill>
                <a:ea typeface="Calibri" panose="020F0502020204030204" pitchFamily="34" charset="0"/>
              </a:rPr>
              <a:t>Разработка плана действий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92" name="Прямоугольник 91">
            <a:extLst>
              <a:ext uri="{FF2B5EF4-FFF2-40B4-BE49-F238E27FC236}">
                <a16:creationId xmlns:a16="http://schemas.microsoft.com/office/drawing/2014/main" id="{C86C0A21-725F-4394-A689-867334FD8940}"/>
              </a:ext>
            </a:extLst>
          </p:cNvPr>
          <p:cNvSpPr/>
          <p:nvPr/>
        </p:nvSpPr>
        <p:spPr>
          <a:xfrm>
            <a:off x="4670389" y="2877563"/>
            <a:ext cx="110181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rgbClr val="002060"/>
                </a:solidFill>
                <a:ea typeface="Calibri" panose="020F0502020204030204" pitchFamily="34" charset="0"/>
              </a:rPr>
              <a:t>Реализация плана 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93" name="Прямоугольник 92">
            <a:extLst>
              <a:ext uri="{FF2B5EF4-FFF2-40B4-BE49-F238E27FC236}">
                <a16:creationId xmlns:a16="http://schemas.microsoft.com/office/drawing/2014/main" id="{AD5E434A-8492-4AC2-A8E0-6F535EFFC707}"/>
              </a:ext>
            </a:extLst>
          </p:cNvPr>
          <p:cNvSpPr/>
          <p:nvPr/>
        </p:nvSpPr>
        <p:spPr>
          <a:xfrm>
            <a:off x="5099801" y="1152504"/>
            <a:ext cx="14492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>
                <a:solidFill>
                  <a:srgbClr val="002060"/>
                </a:solidFill>
                <a:ea typeface="Calibri" panose="020F0502020204030204" pitchFamily="34" charset="0"/>
              </a:rPr>
              <a:t>Мониторинг </a:t>
            </a:r>
          </a:p>
          <a:p>
            <a:pPr algn="ctr"/>
            <a:r>
              <a:rPr lang="ru-RU" sz="1200" dirty="0">
                <a:solidFill>
                  <a:srgbClr val="002060"/>
                </a:solidFill>
                <a:ea typeface="Calibri" panose="020F0502020204030204" pitchFamily="34" charset="0"/>
              </a:rPr>
              <a:t>и оценка 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94" name="Прямоугольник 93">
            <a:extLst>
              <a:ext uri="{FF2B5EF4-FFF2-40B4-BE49-F238E27FC236}">
                <a16:creationId xmlns:a16="http://schemas.microsoft.com/office/drawing/2014/main" id="{4254B205-4642-43BC-8676-47DA030C7D88}"/>
              </a:ext>
            </a:extLst>
          </p:cNvPr>
          <p:cNvSpPr/>
          <p:nvPr/>
        </p:nvSpPr>
        <p:spPr>
          <a:xfrm>
            <a:off x="7727280" y="1110116"/>
            <a:ext cx="26161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95" name="Прямоугольник 94">
            <a:extLst>
              <a:ext uri="{FF2B5EF4-FFF2-40B4-BE49-F238E27FC236}">
                <a16:creationId xmlns:a16="http://schemas.microsoft.com/office/drawing/2014/main" id="{7420F3CA-BB1A-4826-8B31-07717E6917F2}"/>
              </a:ext>
            </a:extLst>
          </p:cNvPr>
          <p:cNvSpPr/>
          <p:nvPr/>
        </p:nvSpPr>
        <p:spPr>
          <a:xfrm>
            <a:off x="8269857" y="2695767"/>
            <a:ext cx="26962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  <a:ea typeface="Calibri" panose="020F0502020204030204" pitchFamily="34" charset="0"/>
              </a:rPr>
              <a:t>2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96" name="Прямоугольник 95">
            <a:extLst>
              <a:ext uri="{FF2B5EF4-FFF2-40B4-BE49-F238E27FC236}">
                <a16:creationId xmlns:a16="http://schemas.microsoft.com/office/drawing/2014/main" id="{2229B838-3F9E-4CE7-ADF1-1F615F074A65}"/>
              </a:ext>
            </a:extLst>
          </p:cNvPr>
          <p:cNvSpPr/>
          <p:nvPr/>
        </p:nvSpPr>
        <p:spPr>
          <a:xfrm>
            <a:off x="6644338" y="3638174"/>
            <a:ext cx="26161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97" name="Прямоугольник 96">
            <a:extLst>
              <a:ext uri="{FF2B5EF4-FFF2-40B4-BE49-F238E27FC236}">
                <a16:creationId xmlns:a16="http://schemas.microsoft.com/office/drawing/2014/main" id="{21E3C588-13AC-47DC-A9CA-0569D81E207B}"/>
              </a:ext>
            </a:extLst>
          </p:cNvPr>
          <p:cNvSpPr/>
          <p:nvPr/>
        </p:nvSpPr>
        <p:spPr>
          <a:xfrm>
            <a:off x="5083488" y="2651254"/>
            <a:ext cx="25519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4</a:t>
            </a:r>
            <a:endParaRPr lang="ru-RU" sz="1100" dirty="0">
              <a:solidFill>
                <a:srgbClr val="002060"/>
              </a:solidFill>
            </a:endParaRPr>
          </a:p>
        </p:txBody>
      </p:sp>
      <p:sp>
        <p:nvSpPr>
          <p:cNvPr id="98" name="Прямоугольник 97">
            <a:extLst>
              <a:ext uri="{FF2B5EF4-FFF2-40B4-BE49-F238E27FC236}">
                <a16:creationId xmlns:a16="http://schemas.microsoft.com/office/drawing/2014/main" id="{E73A3F0C-E1A6-4E97-8397-4C10E917A52F}"/>
              </a:ext>
            </a:extLst>
          </p:cNvPr>
          <p:cNvSpPr/>
          <p:nvPr/>
        </p:nvSpPr>
        <p:spPr>
          <a:xfrm>
            <a:off x="5698871" y="932107"/>
            <a:ext cx="261610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5</a:t>
            </a:r>
            <a:endParaRPr lang="ru-RU" sz="120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A883BDE-3B79-48DB-8B7E-71B1FF046D89}"/>
              </a:ext>
            </a:extLst>
          </p:cNvPr>
          <p:cNvSpPr/>
          <p:nvPr/>
        </p:nvSpPr>
        <p:spPr>
          <a:xfrm>
            <a:off x="420201" y="226325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355600" algn="just">
              <a:spcAft>
                <a:spcPts val="0"/>
              </a:spcAft>
            </a:pPr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Концепция</a:t>
            </a:r>
            <a:r>
              <a:rPr lang="kk-KZ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 реализации </a:t>
            </a:r>
            <a:r>
              <a:rPr lang="ru-RU" sz="1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проекта ВОЗ «Школ, способствующих укреплению здоровья»</a:t>
            </a:r>
          </a:p>
        </p:txBody>
      </p:sp>
      <p:sp>
        <p:nvSpPr>
          <p:cNvPr id="86" name="Прямоугольник 85">
            <a:extLst>
              <a:ext uri="{FF2B5EF4-FFF2-40B4-BE49-F238E27FC236}">
                <a16:creationId xmlns:a16="http://schemas.microsoft.com/office/drawing/2014/main" id="{A9ED70FE-14A7-4C4F-95EB-86C3D1A52374}"/>
              </a:ext>
            </a:extLst>
          </p:cNvPr>
          <p:cNvSpPr/>
          <p:nvPr/>
        </p:nvSpPr>
        <p:spPr>
          <a:xfrm>
            <a:off x="571502" y="4620782"/>
            <a:ext cx="3152439" cy="338554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 cap="flat" cmpd="sng" algn="ctr">
            <a:solidFill>
              <a:srgbClr val="002060"/>
            </a:solidFill>
            <a:prstDash val="solid"/>
          </a:ln>
          <a:effectLst/>
        </p:spPr>
        <p:txBody>
          <a:bodyPr wrap="square">
            <a:spAutoFit/>
          </a:bodyPr>
          <a:lstStyle/>
          <a:p>
            <a:pPr marL="0" marR="0" lvl="0" indent="0" algn="just" defTabSz="60963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Open Sans" panose="020B0606030504020204" pitchFamily="34" charset="0"/>
                <a:cs typeface="Arial" panose="020B0604020202020204" pitchFamily="34" charset="0"/>
              </a:rPr>
              <a:t>Для получения информации о проекте «</a:t>
            </a:r>
            <a:r>
              <a:rPr kumimoji="0" lang="ru-RU" sz="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Open Sans" panose="020B0606030504020204" pitchFamily="34" charset="0"/>
                <a:cs typeface="Arial" panose="020B0604020202020204" pitchFamily="34" charset="0"/>
              </a:rPr>
              <a:t>Саламатты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kumimoji="0" lang="ru-RU" sz="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Open Sans" panose="020B0606030504020204" pitchFamily="34" charset="0"/>
                <a:cs typeface="Arial" panose="020B0604020202020204" pitchFamily="34" charset="0"/>
              </a:rPr>
              <a:t>мектеп</a:t>
            </a:r>
            <a:r>
              <a:rPr kumimoji="0" lang="ru-RU" sz="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Open Sans" panose="020B0606030504020204" pitchFamily="34" charset="0"/>
                <a:cs typeface="Arial" panose="020B0604020202020204" pitchFamily="34" charset="0"/>
              </a:rPr>
              <a:t>» функционирует сайт: </a:t>
            </a:r>
            <a:r>
              <a:rPr kumimoji="0" lang="ru-RU" sz="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Open Sans" panose="020B0606030504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https://hps.hls.kz/</a:t>
            </a:r>
            <a:r>
              <a:rPr kumimoji="0" lang="ru-RU" sz="8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26573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-503417" y="74072"/>
            <a:ext cx="7367529" cy="535174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chemeClr val="bg2">
                    <a:lumMod val="50000"/>
                  </a:schemeClr>
                </a:solidFill>
              </a:rPr>
              <a:t>ВАЖНО УЧИТЫВАТЬ СЛЕДУЮЩЕЕ</a:t>
            </a:r>
            <a:endParaRPr lang="en-US" sz="2800" dirty="0">
              <a:solidFill>
                <a:schemeClr val="bg2">
                  <a:lumMod val="50000"/>
                </a:schemeClr>
              </a:solidFill>
            </a:endParaRPr>
          </a:p>
        </p:txBody>
      </p:sp>
      <p:grpSp>
        <p:nvGrpSpPr>
          <p:cNvPr id="3" name="그룹 6">
            <a:extLst>
              <a:ext uri="{FF2B5EF4-FFF2-40B4-BE49-F238E27FC236}">
                <a16:creationId xmlns:a16="http://schemas.microsoft.com/office/drawing/2014/main" id="{3DF3FB27-B440-4259-AA33-3D978DAB7C29}"/>
              </a:ext>
            </a:extLst>
          </p:cNvPr>
          <p:cNvGrpSpPr/>
          <p:nvPr/>
        </p:nvGrpSpPr>
        <p:grpSpPr>
          <a:xfrm>
            <a:off x="-2877" y="974640"/>
            <a:ext cx="2276441" cy="483918"/>
            <a:chOff x="3837" y="1628802"/>
            <a:chExt cx="2726778" cy="579649"/>
          </a:xfrm>
          <a:solidFill>
            <a:schemeClr val="accent6"/>
          </a:solidFill>
        </p:grpSpPr>
        <p:sp>
          <p:nvSpPr>
            <p:cNvPr id="4" name="Round Same Side Corner Rectangle 9">
              <a:extLst>
                <a:ext uri="{FF2B5EF4-FFF2-40B4-BE49-F238E27FC236}">
                  <a16:creationId xmlns:a16="http://schemas.microsoft.com/office/drawing/2014/main" id="{E4DE3FC1-6968-419D-B073-23581965A5E9}"/>
                </a:ext>
              </a:extLst>
            </p:cNvPr>
            <p:cNvSpPr/>
            <p:nvPr/>
          </p:nvSpPr>
          <p:spPr>
            <a:xfrm rot="5400000">
              <a:off x="414657" y="1217982"/>
              <a:ext cx="579649" cy="1401290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/>
            </a:p>
          </p:txBody>
        </p:sp>
        <p:sp>
          <p:nvSpPr>
            <p:cNvPr id="5" name="Round Same Side Corner Rectangle 11">
              <a:extLst>
                <a:ext uri="{FF2B5EF4-FFF2-40B4-BE49-F238E27FC236}">
                  <a16:creationId xmlns:a16="http://schemas.microsoft.com/office/drawing/2014/main" id="{10E71159-7330-4463-8CAC-EC32AB176DE7}"/>
                </a:ext>
              </a:extLst>
            </p:cNvPr>
            <p:cNvSpPr/>
            <p:nvPr/>
          </p:nvSpPr>
          <p:spPr>
            <a:xfrm rot="5400000">
              <a:off x="437479" y="1263872"/>
              <a:ext cx="442225" cy="1309509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 dirty="0"/>
            </a:p>
          </p:txBody>
        </p:sp>
        <p:sp>
          <p:nvSpPr>
            <p:cNvPr id="6" name="Round Same Side Corner Rectangle 12">
              <a:extLst>
                <a:ext uri="{FF2B5EF4-FFF2-40B4-BE49-F238E27FC236}">
                  <a16:creationId xmlns:a16="http://schemas.microsoft.com/office/drawing/2014/main" id="{AFA0A502-BE9D-4517-A9CF-9B0568943829}"/>
                </a:ext>
              </a:extLst>
            </p:cNvPr>
            <p:cNvSpPr/>
            <p:nvPr/>
          </p:nvSpPr>
          <p:spPr>
            <a:xfrm rot="5400000">
              <a:off x="1308847" y="1839861"/>
              <a:ext cx="221112" cy="157531"/>
            </a:xfrm>
            <a:prstGeom prst="round2SameRect">
              <a:avLst>
                <a:gd name="adj1" fmla="val 50000"/>
                <a:gd name="adj2" fmla="val 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/>
            </a:p>
          </p:txBody>
        </p: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598FE1E-97A9-4DE3-9659-C77FFE0AE5FD}"/>
                </a:ext>
              </a:extLst>
            </p:cNvPr>
            <p:cNvGrpSpPr/>
            <p:nvPr/>
          </p:nvGrpSpPr>
          <p:grpSpPr>
            <a:xfrm>
              <a:off x="1498169" y="1884394"/>
              <a:ext cx="1232446" cy="68463"/>
              <a:chOff x="3275856" y="2518047"/>
              <a:chExt cx="1944192" cy="108001"/>
            </a:xfrm>
            <a:grpFill/>
          </p:grpSpPr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3510D2FB-290B-4819-9B8C-B0DC0035063E}"/>
                  </a:ext>
                </a:extLst>
              </p:cNvPr>
              <p:cNvSpPr/>
              <p:nvPr/>
            </p:nvSpPr>
            <p:spPr>
              <a:xfrm>
                <a:off x="3275856" y="2518047"/>
                <a:ext cx="1728192" cy="108000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000"/>
              </a:p>
            </p:txBody>
          </p:sp>
          <p:sp>
            <p:nvSpPr>
              <p:cNvPr id="10" name="Right Triangle 9">
                <a:extLst>
                  <a:ext uri="{FF2B5EF4-FFF2-40B4-BE49-F238E27FC236}">
                    <a16:creationId xmlns:a16="http://schemas.microsoft.com/office/drawing/2014/main" id="{424565F6-A4F6-4BE0-A7D7-8C7F88FDD907}"/>
                  </a:ext>
                </a:extLst>
              </p:cNvPr>
              <p:cNvSpPr/>
              <p:nvPr/>
            </p:nvSpPr>
            <p:spPr>
              <a:xfrm rot="5400000">
                <a:off x="5058048" y="2464048"/>
                <a:ext cx="108000" cy="216000"/>
              </a:xfrm>
              <a:prstGeom prst="rt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000"/>
              </a:p>
            </p:txBody>
          </p:sp>
        </p:grpSp>
        <p:sp>
          <p:nvSpPr>
            <p:cNvPr id="8" name="Round Same Side Corner Rectangle 16">
              <a:extLst>
                <a:ext uri="{FF2B5EF4-FFF2-40B4-BE49-F238E27FC236}">
                  <a16:creationId xmlns:a16="http://schemas.microsoft.com/office/drawing/2014/main" id="{686F05AD-521B-4D00-A23E-7524D50CE5A2}"/>
                </a:ext>
              </a:extLst>
            </p:cNvPr>
            <p:cNvSpPr/>
            <p:nvPr/>
          </p:nvSpPr>
          <p:spPr>
            <a:xfrm rot="5400000">
              <a:off x="561835" y="1402946"/>
              <a:ext cx="359752" cy="1031359"/>
            </a:xfrm>
            <a:prstGeom prst="round2SameRect">
              <a:avLst>
                <a:gd name="adj1" fmla="val 50000"/>
                <a:gd name="adj2" fmla="val 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/>
            </a:p>
          </p:txBody>
        </p:sp>
      </p:grpSp>
      <p:sp>
        <p:nvSpPr>
          <p:cNvPr id="11" name="Teardrop 10">
            <a:extLst>
              <a:ext uri="{FF2B5EF4-FFF2-40B4-BE49-F238E27FC236}">
                <a16:creationId xmlns:a16="http://schemas.microsoft.com/office/drawing/2014/main" id="{DA36E9E0-7533-471B-B737-3E31F128FCC7}"/>
              </a:ext>
            </a:extLst>
          </p:cNvPr>
          <p:cNvSpPr/>
          <p:nvPr/>
        </p:nvSpPr>
        <p:spPr>
          <a:xfrm rot="18900000">
            <a:off x="1573449" y="1840480"/>
            <a:ext cx="1215000" cy="1215000"/>
          </a:xfrm>
          <a:prstGeom prst="teardrop">
            <a:avLst>
              <a:gd name="adj" fmla="val 133882"/>
            </a:avLst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2" name="Teardrop 11">
            <a:extLst>
              <a:ext uri="{FF2B5EF4-FFF2-40B4-BE49-F238E27FC236}">
                <a16:creationId xmlns:a16="http://schemas.microsoft.com/office/drawing/2014/main" id="{7B822F72-A563-4E33-A8EB-46C4FE7AA983}"/>
              </a:ext>
            </a:extLst>
          </p:cNvPr>
          <p:cNvSpPr/>
          <p:nvPr/>
        </p:nvSpPr>
        <p:spPr>
          <a:xfrm rot="18900000">
            <a:off x="3535401" y="1968617"/>
            <a:ext cx="1080000" cy="1080000"/>
          </a:xfrm>
          <a:prstGeom prst="teardrop">
            <a:avLst>
              <a:gd name="adj" fmla="val 133882"/>
            </a:avLst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3" name="Teardrop 12">
            <a:extLst>
              <a:ext uri="{FF2B5EF4-FFF2-40B4-BE49-F238E27FC236}">
                <a16:creationId xmlns:a16="http://schemas.microsoft.com/office/drawing/2014/main" id="{298981A5-2A34-45C5-8E09-D6121F1FD878}"/>
              </a:ext>
            </a:extLst>
          </p:cNvPr>
          <p:cNvSpPr/>
          <p:nvPr/>
        </p:nvSpPr>
        <p:spPr>
          <a:xfrm rot="18900000">
            <a:off x="5455864" y="2166399"/>
            <a:ext cx="945000" cy="945000"/>
          </a:xfrm>
          <a:prstGeom prst="teardrop">
            <a:avLst>
              <a:gd name="adj" fmla="val 133882"/>
            </a:avLst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4" name="Teardrop 13">
            <a:extLst>
              <a:ext uri="{FF2B5EF4-FFF2-40B4-BE49-F238E27FC236}">
                <a16:creationId xmlns:a16="http://schemas.microsoft.com/office/drawing/2014/main" id="{7CF02181-71B5-40F6-9531-8DCE216202CF}"/>
              </a:ext>
            </a:extLst>
          </p:cNvPr>
          <p:cNvSpPr/>
          <p:nvPr/>
        </p:nvSpPr>
        <p:spPr>
          <a:xfrm rot="18900000">
            <a:off x="7402481" y="2329358"/>
            <a:ext cx="810000" cy="810000"/>
          </a:xfrm>
          <a:prstGeom prst="teardrop">
            <a:avLst>
              <a:gd name="adj" fmla="val 133882"/>
            </a:avLst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619D359-F107-4556-865D-00898264498A}"/>
              </a:ext>
            </a:extLst>
          </p:cNvPr>
          <p:cNvSpPr/>
          <p:nvPr/>
        </p:nvSpPr>
        <p:spPr>
          <a:xfrm>
            <a:off x="-13696" y="3299645"/>
            <a:ext cx="9153000" cy="54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BB122BD-FE19-4AE8-A796-FB6779983762}"/>
              </a:ext>
            </a:extLst>
          </p:cNvPr>
          <p:cNvSpPr txBox="1"/>
          <p:nvPr/>
        </p:nvSpPr>
        <p:spPr>
          <a:xfrm>
            <a:off x="4984992" y="3422689"/>
            <a:ext cx="18791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kern="0" dirty="0">
                <a:solidFill>
                  <a:schemeClr val="accent2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План действий / мероприятий должен быть обоснованным по срокам и учитывать доступные кадровые и другие ресурсы</a:t>
            </a:r>
            <a:endParaRPr lang="en-US" altLang="ko-KR" sz="1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40586D8-7682-41F8-9675-C6A211613F39}"/>
              </a:ext>
            </a:extLst>
          </p:cNvPr>
          <p:cNvSpPr/>
          <p:nvPr/>
        </p:nvSpPr>
        <p:spPr>
          <a:xfrm>
            <a:off x="2070082" y="3219378"/>
            <a:ext cx="200099" cy="200099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29C431E0-B041-4B71-A502-A00B9792AE0A}"/>
              </a:ext>
            </a:extLst>
          </p:cNvPr>
          <p:cNvSpPr/>
          <p:nvPr/>
        </p:nvSpPr>
        <p:spPr>
          <a:xfrm>
            <a:off x="3949198" y="3219378"/>
            <a:ext cx="200099" cy="200099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DF7C0E4E-1C30-4696-BAE9-124DC5AAF374}"/>
              </a:ext>
            </a:extLst>
          </p:cNvPr>
          <p:cNvSpPr/>
          <p:nvPr/>
        </p:nvSpPr>
        <p:spPr>
          <a:xfrm>
            <a:off x="5828315" y="3219378"/>
            <a:ext cx="200099" cy="200099"/>
          </a:xfrm>
          <a:prstGeom prst="ellipse">
            <a:avLst/>
          </a:prstGeom>
          <a:solidFill>
            <a:schemeClr val="accent2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7D04033C-DF07-441D-9556-317EC4DA1883}"/>
              </a:ext>
            </a:extLst>
          </p:cNvPr>
          <p:cNvSpPr/>
          <p:nvPr/>
        </p:nvSpPr>
        <p:spPr>
          <a:xfrm>
            <a:off x="7707431" y="3219379"/>
            <a:ext cx="200099" cy="200099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A6FBF826-EC72-454C-AEA2-E26E404C8664}"/>
              </a:ext>
            </a:extLst>
          </p:cNvPr>
          <p:cNvSpPr/>
          <p:nvPr/>
        </p:nvSpPr>
        <p:spPr>
          <a:xfrm>
            <a:off x="1113146" y="3499743"/>
            <a:ext cx="1829038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lnSpc>
                <a:spcPct val="90000"/>
              </a:lnSpc>
              <a:buClr>
                <a:srgbClr val="000000"/>
              </a:buClr>
            </a:pPr>
            <a:r>
              <a:rPr lang="ru-RU" sz="1200" kern="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Задачи, функции и сроки деятельности должны быть четко изложены и задокументированы</a:t>
            </a:r>
            <a:endParaRPr lang="ru-RU" sz="1050" kern="0" dirty="0">
              <a:solidFill>
                <a:srgbClr val="000000"/>
              </a:solidFill>
              <a:cs typeface="Arial"/>
              <a:sym typeface="Arial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92A2BA4D-674D-43B2-895F-6CE10DDC097E}"/>
              </a:ext>
            </a:extLst>
          </p:cNvPr>
          <p:cNvSpPr/>
          <p:nvPr/>
        </p:nvSpPr>
        <p:spPr>
          <a:xfrm>
            <a:off x="3495214" y="707039"/>
            <a:ext cx="1807503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685800">
              <a:lnSpc>
                <a:spcPct val="90000"/>
              </a:lnSpc>
              <a:buClr>
                <a:srgbClr val="000000"/>
              </a:buClr>
            </a:pPr>
            <a:r>
              <a:rPr lang="ru-RU" sz="1200" kern="0" dirty="0">
                <a:solidFill>
                  <a:schemeClr val="bg2">
                    <a:lumMod val="50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Характеристика, потребности и приоритеты школьного сообщества </a:t>
            </a:r>
            <a:endParaRPr lang="ru-RU" sz="1050" kern="0" dirty="0">
              <a:solidFill>
                <a:schemeClr val="bg2">
                  <a:lumMod val="50000"/>
                </a:schemeClr>
              </a:solidFill>
              <a:cs typeface="Arial"/>
              <a:sym typeface="Arial"/>
            </a:endParaRPr>
          </a:p>
        </p:txBody>
      </p:sp>
      <p:sp>
        <p:nvSpPr>
          <p:cNvPr id="35" name="Прямоугольник 34">
            <a:extLst>
              <a:ext uri="{FF2B5EF4-FFF2-40B4-BE49-F238E27FC236}">
                <a16:creationId xmlns:a16="http://schemas.microsoft.com/office/drawing/2014/main" id="{C8DB6241-A970-419C-A794-2FEE24334E49}"/>
              </a:ext>
            </a:extLst>
          </p:cNvPr>
          <p:cNvSpPr/>
          <p:nvPr/>
        </p:nvSpPr>
        <p:spPr>
          <a:xfrm>
            <a:off x="7064732" y="1137941"/>
            <a:ext cx="17525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buSzPts val="1600"/>
            </a:pPr>
            <a:r>
              <a:rPr lang="ru-RU" sz="1200" b="1" dirty="0">
                <a:solidFill>
                  <a:schemeClr val="accent5">
                    <a:lumMod val="75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Единовременно следует проводить небольшое количество мероприятий и приоритетных областей </a:t>
            </a:r>
          </a:p>
        </p:txBody>
      </p:sp>
      <p:sp>
        <p:nvSpPr>
          <p:cNvPr id="32" name="Oval 44">
            <a:extLst>
              <a:ext uri="{FF2B5EF4-FFF2-40B4-BE49-F238E27FC236}">
                <a16:creationId xmlns:a16="http://schemas.microsoft.com/office/drawing/2014/main" id="{E98C1256-E51C-43EA-A0B8-E421E767BB13}"/>
              </a:ext>
            </a:extLst>
          </p:cNvPr>
          <p:cNvSpPr>
            <a:spLocks noChangeAspect="1"/>
          </p:cNvSpPr>
          <p:nvPr/>
        </p:nvSpPr>
        <p:spPr>
          <a:xfrm>
            <a:off x="2070082" y="2224774"/>
            <a:ext cx="358611" cy="405279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2" name="Rectangle 30">
            <a:extLst>
              <a:ext uri="{FF2B5EF4-FFF2-40B4-BE49-F238E27FC236}">
                <a16:creationId xmlns:a16="http://schemas.microsoft.com/office/drawing/2014/main" id="{08F93615-9734-4FC4-BC69-4EFBC4533867}"/>
              </a:ext>
            </a:extLst>
          </p:cNvPr>
          <p:cNvSpPr/>
          <p:nvPr/>
        </p:nvSpPr>
        <p:spPr>
          <a:xfrm>
            <a:off x="3901216" y="2291548"/>
            <a:ext cx="348370" cy="347351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  <p:sp>
        <p:nvSpPr>
          <p:cNvPr id="43" name="Frame 17">
            <a:extLst>
              <a:ext uri="{FF2B5EF4-FFF2-40B4-BE49-F238E27FC236}">
                <a16:creationId xmlns:a16="http://schemas.microsoft.com/office/drawing/2014/main" id="{3325B135-F182-47C7-B4A0-1964D39F02C8}"/>
              </a:ext>
            </a:extLst>
          </p:cNvPr>
          <p:cNvSpPr/>
          <p:nvPr/>
        </p:nvSpPr>
        <p:spPr>
          <a:xfrm>
            <a:off x="5733994" y="2402858"/>
            <a:ext cx="381115" cy="38111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ko-KR" altLang="en-US" sz="2000">
              <a:solidFill>
                <a:schemeClr val="tx1"/>
              </a:solidFill>
            </a:endParaRPr>
          </a:p>
        </p:txBody>
      </p:sp>
      <p:sp>
        <p:nvSpPr>
          <p:cNvPr id="44" name="Rectangle 7">
            <a:extLst>
              <a:ext uri="{FF2B5EF4-FFF2-40B4-BE49-F238E27FC236}">
                <a16:creationId xmlns:a16="http://schemas.microsoft.com/office/drawing/2014/main" id="{A2813BA2-C952-4246-9AAC-37EC8265CE3F}"/>
              </a:ext>
            </a:extLst>
          </p:cNvPr>
          <p:cNvSpPr/>
          <p:nvPr/>
        </p:nvSpPr>
        <p:spPr>
          <a:xfrm rot="10800000" flipV="1">
            <a:off x="7590474" y="2527214"/>
            <a:ext cx="353840" cy="32655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000"/>
          </a:p>
        </p:txBody>
      </p:sp>
    </p:spTree>
    <p:extLst>
      <p:ext uri="{BB962C8B-B14F-4D97-AF65-F5344CB8AC3E}">
        <p14:creationId xmlns:p14="http://schemas.microsoft.com/office/powerpoint/2010/main" val="29994802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Рисунок 13">
            <a:extLst>
              <a:ext uri="{FF2B5EF4-FFF2-40B4-BE49-F238E27FC236}">
                <a16:creationId xmlns:a16="http://schemas.microsoft.com/office/drawing/2014/main" id="{13D306AF-3E41-4830-A149-39E25D02EADB}"/>
              </a:ext>
            </a:extLst>
          </p:cNvPr>
          <p:cNvGraphicFramePr>
            <a:graphicFrameLocks noGrp="1"/>
          </p:cNvGraphicFramePr>
          <p:nvPr>
            <p:ph type="pic" sz="quarter" idx="10"/>
            <p:extLst>
              <p:ext uri="{D42A27DB-BD31-4B8C-83A1-F6EECF244321}">
                <p14:modId xmlns:p14="http://schemas.microsoft.com/office/powerpoint/2010/main" val="1985865340"/>
              </p:ext>
            </p:extLst>
          </p:nvPr>
        </p:nvGraphicFramePr>
        <p:xfrm>
          <a:off x="2612431" y="533197"/>
          <a:ext cx="2902482" cy="17111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902482">
                  <a:extLst>
                    <a:ext uri="{9D8B030D-6E8A-4147-A177-3AD203B41FA5}">
                      <a16:colId xmlns:a16="http://schemas.microsoft.com/office/drawing/2014/main" val="1615064043"/>
                    </a:ext>
                  </a:extLst>
                </a:gridCol>
              </a:tblGrid>
              <a:tr h="40906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Адаптация национальной стратегии к региональным условиям</a:t>
                      </a:r>
                    </a:p>
                  </a:txBody>
                  <a:tcPr marL="5715" marR="5715" marT="5715" marB="0"/>
                </a:tc>
                <a:extLst>
                  <a:ext uri="{0D108BD9-81ED-4DB2-BD59-A6C34878D82A}">
                    <a16:rowId xmlns:a16="http://schemas.microsoft.com/office/drawing/2014/main" val="2001489902"/>
                  </a:ext>
                </a:extLst>
              </a:tr>
              <a:tr h="2917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Координация работы районных и локальных координаторов</a:t>
                      </a:r>
                    </a:p>
                  </a:txBody>
                  <a:tcPr marL="5715" marR="5715" marT="5715" marB="0"/>
                </a:tc>
                <a:extLst>
                  <a:ext uri="{0D108BD9-81ED-4DB2-BD59-A6C34878D82A}">
                    <a16:rowId xmlns:a16="http://schemas.microsoft.com/office/drawing/2014/main" val="2032289630"/>
                  </a:ext>
                </a:extLst>
              </a:tr>
              <a:tr h="31700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Поддержка школ в разработке и внедрении индивидуальных программ ШСУЗ</a:t>
                      </a:r>
                    </a:p>
                  </a:txBody>
                  <a:tcPr marL="5715" marR="5715" marT="5715" marB="0"/>
                </a:tc>
                <a:extLst>
                  <a:ext uri="{0D108BD9-81ED-4DB2-BD59-A6C34878D82A}">
                    <a16:rowId xmlns:a16="http://schemas.microsoft.com/office/drawing/2014/main" val="2296785199"/>
                  </a:ext>
                </a:extLst>
              </a:tr>
              <a:tr h="2408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Организация региональных обучающих мероприятий</a:t>
                      </a:r>
                    </a:p>
                  </a:txBody>
                  <a:tcPr marL="5715" marR="5715" marT="5715" marB="0"/>
                </a:tc>
                <a:extLst>
                  <a:ext uri="{0D108BD9-81ED-4DB2-BD59-A6C34878D82A}">
                    <a16:rowId xmlns:a16="http://schemas.microsoft.com/office/drawing/2014/main" val="2226231541"/>
                  </a:ext>
                </a:extLst>
              </a:tr>
              <a:tr h="41199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Сбор и анализ данных с районного и локального уровней для национальных координаторов</a:t>
                      </a:r>
                    </a:p>
                  </a:txBody>
                  <a:tcPr marL="5715" marR="5715" marT="5715" marB="0"/>
                </a:tc>
                <a:extLst>
                  <a:ext uri="{0D108BD9-81ED-4DB2-BD59-A6C34878D82A}">
                    <a16:rowId xmlns:a16="http://schemas.microsoft.com/office/drawing/2014/main" val="4193758323"/>
                  </a:ext>
                </a:extLst>
              </a:tr>
            </a:tbl>
          </a:graphicData>
        </a:graphic>
      </p:graphicFrame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C3C39C5-1B21-4B4B-98CB-82AB7826685F}"/>
              </a:ext>
            </a:extLst>
          </p:cNvPr>
          <p:cNvSpPr/>
          <p:nvPr/>
        </p:nvSpPr>
        <p:spPr>
          <a:xfrm>
            <a:off x="3113553" y="232263"/>
            <a:ext cx="2508221" cy="5102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1200" b="1" dirty="0">
                <a:solidFill>
                  <a:schemeClr val="bg2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Региональные координаторы ШСУЗ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chemeClr val="bg2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 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aphicFrame>
        <p:nvGraphicFramePr>
          <p:cNvPr id="6" name="Таблица 5">
            <a:extLst>
              <a:ext uri="{FF2B5EF4-FFF2-40B4-BE49-F238E27FC236}">
                <a16:creationId xmlns:a16="http://schemas.microsoft.com/office/drawing/2014/main" id="{55441936-7ECB-415E-95FF-7A01F98A3D6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4783543"/>
              </p:ext>
            </p:extLst>
          </p:nvPr>
        </p:nvGraphicFramePr>
        <p:xfrm>
          <a:off x="5998238" y="826976"/>
          <a:ext cx="2714437" cy="15064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14437">
                  <a:extLst>
                    <a:ext uri="{9D8B030D-6E8A-4147-A177-3AD203B41FA5}">
                      <a16:colId xmlns:a16="http://schemas.microsoft.com/office/drawing/2014/main" val="1548762717"/>
                    </a:ext>
                  </a:extLst>
                </a:gridCol>
              </a:tblGrid>
              <a:tr h="3263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Поддержка школ в планировании и внедрении программ ШСУЗ</a:t>
                      </a:r>
                    </a:p>
                  </a:txBody>
                  <a:tcPr marL="5715" marR="5715" marT="5715" marB="0"/>
                </a:tc>
                <a:extLst>
                  <a:ext uri="{0D108BD9-81ED-4DB2-BD59-A6C34878D82A}">
                    <a16:rowId xmlns:a16="http://schemas.microsoft.com/office/drawing/2014/main" val="3819253359"/>
                  </a:ext>
                </a:extLst>
              </a:tr>
              <a:tr h="37788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Организация районных мероприятий и тренингов для учителей и школьного персонала</a:t>
                      </a:r>
                    </a:p>
                  </a:txBody>
                  <a:tcPr marL="5715" marR="5715" marT="5715" marB="0"/>
                </a:tc>
                <a:extLst>
                  <a:ext uri="{0D108BD9-81ED-4DB2-BD59-A6C34878D82A}">
                    <a16:rowId xmlns:a16="http://schemas.microsoft.com/office/drawing/2014/main" val="4151625443"/>
                  </a:ext>
                </a:extLst>
              </a:tr>
              <a:tr h="3561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Взаимодействие с локальными координаторами, поддержка и продвижение их инициатив</a:t>
                      </a:r>
                    </a:p>
                  </a:txBody>
                  <a:tcPr marL="5715" marR="5715" marT="5715" marB="0"/>
                </a:tc>
                <a:extLst>
                  <a:ext uri="{0D108BD9-81ED-4DB2-BD59-A6C34878D82A}">
                    <a16:rowId xmlns:a16="http://schemas.microsoft.com/office/drawing/2014/main" val="2917190206"/>
                  </a:ext>
                </a:extLst>
              </a:tr>
              <a:tr h="4460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Сбор отчетов от школ и передача информации региональным координаторам</a:t>
                      </a:r>
                    </a:p>
                  </a:txBody>
                  <a:tcPr marL="5715" marR="5715" marT="5715" marB="0"/>
                </a:tc>
                <a:extLst>
                  <a:ext uri="{0D108BD9-81ED-4DB2-BD59-A6C34878D82A}">
                    <a16:rowId xmlns:a16="http://schemas.microsoft.com/office/drawing/2014/main" val="536007085"/>
                  </a:ext>
                </a:extLst>
              </a:tr>
            </a:tbl>
          </a:graphicData>
        </a:graphic>
      </p:graphicFrame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F9CE0BD-3025-41ED-B675-AD262E64A8CB}"/>
              </a:ext>
            </a:extLst>
          </p:cNvPr>
          <p:cNvSpPr/>
          <p:nvPr/>
        </p:nvSpPr>
        <p:spPr>
          <a:xfrm>
            <a:off x="6253796" y="549977"/>
            <a:ext cx="21739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solidFill>
                  <a:schemeClr val="bg2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Районные координаторы ШСУЗ</a:t>
            </a:r>
            <a:endParaRPr lang="ru-RU" sz="1200" dirty="0">
              <a:solidFill>
                <a:schemeClr val="bg2">
                  <a:lumMod val="50000"/>
                </a:schemeClr>
              </a:solidFill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id="{BA3F17CD-65B3-4C18-9F2C-734900A752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7834726"/>
              </p:ext>
            </p:extLst>
          </p:nvPr>
        </p:nvGraphicFramePr>
        <p:xfrm>
          <a:off x="2628795" y="2970159"/>
          <a:ext cx="5307110" cy="183219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07110">
                  <a:extLst>
                    <a:ext uri="{9D8B030D-6E8A-4147-A177-3AD203B41FA5}">
                      <a16:colId xmlns:a16="http://schemas.microsoft.com/office/drawing/2014/main" val="1467488726"/>
                    </a:ext>
                  </a:extLst>
                </a:gridCol>
              </a:tblGrid>
              <a:tr h="3304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Внедрение и координация программ ШСУЗ в соответствии с национальной и региональной стратегиями</a:t>
                      </a:r>
                    </a:p>
                  </a:txBody>
                  <a:tcPr marL="5326" marR="5326" marT="5326" marB="0"/>
                </a:tc>
                <a:extLst>
                  <a:ext uri="{0D108BD9-81ED-4DB2-BD59-A6C34878D82A}">
                    <a16:rowId xmlns:a16="http://schemas.microsoft.com/office/drawing/2014/main" val="1995412121"/>
                  </a:ext>
                </a:extLst>
              </a:tr>
              <a:tr h="20598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Организация обучающих сессий для школьного персонала, родителей и учащихся</a:t>
                      </a:r>
                    </a:p>
                  </a:txBody>
                  <a:tcPr marL="5326" marR="5326" marT="5326" marB="0"/>
                </a:tc>
                <a:extLst>
                  <a:ext uri="{0D108BD9-81ED-4DB2-BD59-A6C34878D82A}">
                    <a16:rowId xmlns:a16="http://schemas.microsoft.com/office/drawing/2014/main" val="3201245862"/>
                  </a:ext>
                </a:extLst>
              </a:tr>
              <a:tr h="2117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Поддержка школ в разработке индивидуальных планов действий по укреплению здоровья</a:t>
                      </a:r>
                    </a:p>
                  </a:txBody>
                  <a:tcPr marL="5326" marR="5326" marT="5326" marB="0"/>
                </a:tc>
                <a:extLst>
                  <a:ext uri="{0D108BD9-81ED-4DB2-BD59-A6C34878D82A}">
                    <a16:rowId xmlns:a16="http://schemas.microsoft.com/office/drawing/2014/main" val="3715994869"/>
                  </a:ext>
                </a:extLst>
              </a:tr>
              <a:tr h="34330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Систематический мониторинг и оценка эффективности местных инициатив и программ ШСУЗ, оценка динамики и прогресса</a:t>
                      </a:r>
                    </a:p>
                  </a:txBody>
                  <a:tcPr marL="5326" marR="5326" marT="5326" marB="0"/>
                </a:tc>
                <a:extLst>
                  <a:ext uri="{0D108BD9-81ED-4DB2-BD59-A6C34878D82A}">
                    <a16:rowId xmlns:a16="http://schemas.microsoft.com/office/drawing/2014/main" val="1640257546"/>
                  </a:ext>
                </a:extLst>
              </a:tr>
              <a:tr h="31289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Поддержание связей с районными и региональными координаторами, передача отчетов и обратной связи</a:t>
                      </a:r>
                    </a:p>
                  </a:txBody>
                  <a:tcPr marL="5326" marR="5326" marT="5326" marB="0"/>
                </a:tc>
                <a:extLst>
                  <a:ext uri="{0D108BD9-81ED-4DB2-BD59-A6C34878D82A}">
                    <a16:rowId xmlns:a16="http://schemas.microsoft.com/office/drawing/2014/main" val="877887274"/>
                  </a:ext>
                </a:extLst>
              </a:tr>
              <a:tr h="41653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Calibri Light" panose="020F0302020204030204" pitchFamily="34" charset="0"/>
                          <a:ea typeface="Calibri Light" panose="020F0302020204030204" pitchFamily="34" charset="0"/>
                          <a:cs typeface="Calibri Light" panose="020F0302020204030204" pitchFamily="34" charset="0"/>
                        </a:rPr>
                        <a:t>Расширение и поддержание коммуникаций с местными сообществами в интересах здоровья и благополучия школы</a:t>
                      </a:r>
                    </a:p>
                  </a:txBody>
                  <a:tcPr marL="5326" marR="5326" marT="5326" marB="0"/>
                </a:tc>
                <a:extLst>
                  <a:ext uri="{0D108BD9-81ED-4DB2-BD59-A6C34878D82A}">
                    <a16:rowId xmlns:a16="http://schemas.microsoft.com/office/drawing/2014/main" val="1147532500"/>
                  </a:ext>
                </a:extLst>
              </a:tr>
            </a:tbl>
          </a:graphicData>
        </a:graphic>
      </p:graphicFrame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9F4C06AE-B94B-4F0A-9B9E-EA406E90A292}"/>
              </a:ext>
            </a:extLst>
          </p:cNvPr>
          <p:cNvSpPr/>
          <p:nvPr/>
        </p:nvSpPr>
        <p:spPr>
          <a:xfrm>
            <a:off x="3113553" y="2693160"/>
            <a:ext cx="266782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chemeClr val="bg2">
                    <a:lumMod val="50000"/>
                  </a:schemeClr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Локальные координаторы ШСУЗ</a:t>
            </a:r>
            <a:r>
              <a:rPr lang="ru-RU" sz="1200" b="1" dirty="0">
                <a:solidFill>
                  <a:srgbClr val="FFFFFF"/>
                </a:solidFill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ШСУЗ</a:t>
            </a:r>
            <a:endParaRPr lang="ru-RU" sz="1200" b="1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grpSp>
        <p:nvGrpSpPr>
          <p:cNvPr id="25" name="Google Shape;573;p16">
            <a:extLst>
              <a:ext uri="{FF2B5EF4-FFF2-40B4-BE49-F238E27FC236}">
                <a16:creationId xmlns:a16="http://schemas.microsoft.com/office/drawing/2014/main" id="{22F997AE-9413-410C-8617-7035B7E81781}"/>
              </a:ext>
            </a:extLst>
          </p:cNvPr>
          <p:cNvGrpSpPr/>
          <p:nvPr/>
        </p:nvGrpSpPr>
        <p:grpSpPr>
          <a:xfrm>
            <a:off x="158751" y="1047750"/>
            <a:ext cx="2311744" cy="3580722"/>
            <a:chOff x="8963713" y="809733"/>
            <a:chExt cx="3544865" cy="5030562"/>
          </a:xfrm>
        </p:grpSpPr>
        <p:grpSp>
          <p:nvGrpSpPr>
            <p:cNvPr id="26" name="Google Shape;574;p16">
              <a:extLst>
                <a:ext uri="{FF2B5EF4-FFF2-40B4-BE49-F238E27FC236}">
                  <a16:creationId xmlns:a16="http://schemas.microsoft.com/office/drawing/2014/main" id="{39D1D114-1097-4578-9CCD-4592226EFD6D}"/>
                </a:ext>
              </a:extLst>
            </p:cNvPr>
            <p:cNvGrpSpPr/>
            <p:nvPr/>
          </p:nvGrpSpPr>
          <p:grpSpPr>
            <a:xfrm>
              <a:off x="8963713" y="809733"/>
              <a:ext cx="2965798" cy="5030562"/>
              <a:chOff x="9069741" y="984482"/>
              <a:chExt cx="2619686" cy="4550472"/>
            </a:xfrm>
          </p:grpSpPr>
          <p:pic>
            <p:nvPicPr>
              <p:cNvPr id="28" name="Google Shape;575;p16" descr="Шестеренки контур">
                <a:extLst>
                  <a:ext uri="{FF2B5EF4-FFF2-40B4-BE49-F238E27FC236}">
                    <a16:creationId xmlns:a16="http://schemas.microsoft.com/office/drawing/2014/main" id="{9890F06B-7B83-4554-A255-AE24A9B1DDCB}"/>
                  </a:ext>
                </a:extLst>
              </p:cNvPr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 rot="-5619208">
                <a:off x="9127274" y="3612164"/>
                <a:ext cx="1865256" cy="1865256"/>
              </a:xfrm>
              <a:prstGeom prst="rect">
                <a:avLst/>
              </a:prstGeom>
              <a:noFill/>
              <a:ln>
                <a:noFill/>
              </a:ln>
            </p:spPr>
          </p:pic>
          <p:grpSp>
            <p:nvGrpSpPr>
              <p:cNvPr id="30" name="Google Shape;576;p16">
                <a:extLst>
                  <a:ext uri="{FF2B5EF4-FFF2-40B4-BE49-F238E27FC236}">
                    <a16:creationId xmlns:a16="http://schemas.microsoft.com/office/drawing/2014/main" id="{AC7A8859-08BB-47BA-A894-F919224204A8}"/>
                  </a:ext>
                </a:extLst>
              </p:cNvPr>
              <p:cNvGrpSpPr/>
              <p:nvPr/>
            </p:nvGrpSpPr>
            <p:grpSpPr>
              <a:xfrm>
                <a:off x="9470401" y="984482"/>
                <a:ext cx="2219026" cy="4023940"/>
                <a:chOff x="9720260" y="2029841"/>
                <a:chExt cx="2219026" cy="4023940"/>
              </a:xfrm>
            </p:grpSpPr>
            <p:pic>
              <p:nvPicPr>
                <p:cNvPr id="31" name="Google Shape;577;p16" descr="Шестеренки со сплошной заливкой">
                  <a:extLst>
                    <a:ext uri="{FF2B5EF4-FFF2-40B4-BE49-F238E27FC236}">
                      <a16:creationId xmlns:a16="http://schemas.microsoft.com/office/drawing/2014/main" id="{5EFC2FA6-B61D-43F0-AD85-CF0D9421B09E}"/>
                    </a:ext>
                  </a:extLst>
                </p:cNvPr>
                <p:cNvPicPr preferRelativeResize="0"/>
                <p:nvPr/>
              </p:nvPicPr>
              <p:blipFill rotWithShape="1">
                <a:blip r:embed="rId4">
                  <a:alphaModFix/>
                </a:blip>
                <a:srcRect/>
                <a:stretch/>
              </p:blipFill>
              <p:spPr>
                <a:xfrm rot="10800000">
                  <a:off x="10575789" y="4248007"/>
                  <a:ext cx="960890" cy="96089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32" name="Google Shape;578;p16" descr="Шестеренки контур">
                  <a:extLst>
                    <a:ext uri="{FF2B5EF4-FFF2-40B4-BE49-F238E27FC236}">
                      <a16:creationId xmlns:a16="http://schemas.microsoft.com/office/drawing/2014/main" id="{CE25D5D2-AEC5-47D1-9952-76D595A4FBB6}"/>
                    </a:ext>
                  </a:extLst>
                </p:cNvPr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/>
                <a:stretch/>
              </p:blipFill>
              <p:spPr>
                <a:xfrm>
                  <a:off x="10736816" y="2788434"/>
                  <a:ext cx="914400" cy="9144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33" name="Google Shape;579;p16" descr="Хорошая идея со сплошной заливкой">
                  <a:extLst>
                    <a:ext uri="{FF2B5EF4-FFF2-40B4-BE49-F238E27FC236}">
                      <a16:creationId xmlns:a16="http://schemas.microsoft.com/office/drawing/2014/main" id="{39E859FA-6506-4107-A8E9-DEB26F5B2885}"/>
                    </a:ext>
                  </a:extLst>
                </p:cNvPr>
                <p:cNvPicPr preferRelativeResize="0"/>
                <p:nvPr/>
              </p:nvPicPr>
              <p:blipFill rotWithShape="1">
                <a:blip r:embed="rId6">
                  <a:alphaModFix/>
                </a:blip>
                <a:srcRect/>
                <a:stretch/>
              </p:blipFill>
              <p:spPr>
                <a:xfrm>
                  <a:off x="9971283" y="3043555"/>
                  <a:ext cx="1098435" cy="109843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34" name="Google Shape;580;p16" descr="Круги Харви 25% контур">
                  <a:extLst>
                    <a:ext uri="{FF2B5EF4-FFF2-40B4-BE49-F238E27FC236}">
                      <a16:creationId xmlns:a16="http://schemas.microsoft.com/office/drawing/2014/main" id="{BEE46CE2-7CC4-4403-872A-C31568C47686}"/>
                    </a:ext>
                  </a:extLst>
                </p:cNvPr>
                <p:cNvPicPr preferRelativeResize="0"/>
                <p:nvPr/>
              </p:nvPicPr>
              <p:blipFill rotWithShape="1">
                <a:blip r:embed="rId7">
                  <a:alphaModFix/>
                </a:blip>
                <a:srcRect/>
                <a:stretch/>
              </p:blipFill>
              <p:spPr>
                <a:xfrm rot="-5400000">
                  <a:off x="11091567" y="5611050"/>
                  <a:ext cx="442731" cy="44273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35" name="Google Shape;581;p16" descr="Круги Харви 55% со сплошной заливкой">
                  <a:extLst>
                    <a:ext uri="{FF2B5EF4-FFF2-40B4-BE49-F238E27FC236}">
                      <a16:creationId xmlns:a16="http://schemas.microsoft.com/office/drawing/2014/main" id="{D0B2123E-7521-4EC8-BDA3-0891FE6C5506}"/>
                    </a:ext>
                  </a:extLst>
                </p:cNvPr>
                <p:cNvPicPr preferRelativeResize="0"/>
                <p:nvPr/>
              </p:nvPicPr>
              <p:blipFill rotWithShape="1">
                <a:blip r:embed="rId8">
                  <a:alphaModFix/>
                </a:blip>
                <a:srcRect/>
                <a:stretch/>
              </p:blipFill>
              <p:spPr>
                <a:xfrm>
                  <a:off x="10505649" y="2578337"/>
                  <a:ext cx="647044" cy="64704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36" name="Google Shape;582;p16" descr="Диаграмма кривой в виде хоккейной клюшки со сплошной заливкой">
                  <a:extLst>
                    <a:ext uri="{FF2B5EF4-FFF2-40B4-BE49-F238E27FC236}">
                      <a16:creationId xmlns:a16="http://schemas.microsoft.com/office/drawing/2014/main" id="{381D902E-8EAC-4411-9684-B21D3002BA39}"/>
                    </a:ext>
                  </a:extLst>
                </p:cNvPr>
                <p:cNvPicPr preferRelativeResize="0"/>
                <p:nvPr/>
              </p:nvPicPr>
              <p:blipFill rotWithShape="1">
                <a:blip r:embed="rId9">
                  <a:alphaModFix/>
                </a:blip>
                <a:srcRect/>
                <a:stretch/>
              </p:blipFill>
              <p:spPr>
                <a:xfrm>
                  <a:off x="9720260" y="2270211"/>
                  <a:ext cx="914400" cy="9144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37" name="Google Shape;583;p16" descr="Левое полушарие мозга контур">
                  <a:extLst>
                    <a:ext uri="{FF2B5EF4-FFF2-40B4-BE49-F238E27FC236}">
                      <a16:creationId xmlns:a16="http://schemas.microsoft.com/office/drawing/2014/main" id="{806EFB25-058E-4D13-8BD6-5A0C9CBFC412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0">
                  <a:alphaModFix/>
                </a:blip>
                <a:srcRect/>
                <a:stretch/>
              </p:blipFill>
              <p:spPr>
                <a:xfrm>
                  <a:off x="11024886" y="4810668"/>
                  <a:ext cx="914400" cy="9144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38" name="Google Shape;584;p16" descr="Логарифмический график со сплошной заливкой">
                  <a:extLst>
                    <a:ext uri="{FF2B5EF4-FFF2-40B4-BE49-F238E27FC236}">
                      <a16:creationId xmlns:a16="http://schemas.microsoft.com/office/drawing/2014/main" id="{AC98FE17-AB3B-4997-A325-1265AAF1CCC9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1">
                  <a:alphaModFix/>
                </a:blip>
                <a:srcRect/>
                <a:stretch/>
              </p:blipFill>
              <p:spPr>
                <a:xfrm>
                  <a:off x="10820399" y="3470280"/>
                  <a:ext cx="914400" cy="9144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39" name="Google Shape;585;p16" descr="Шестеренки со сплошной заливкой">
                  <a:extLst>
                    <a:ext uri="{FF2B5EF4-FFF2-40B4-BE49-F238E27FC236}">
                      <a16:creationId xmlns:a16="http://schemas.microsoft.com/office/drawing/2014/main" id="{91B2EFBB-B783-4333-A975-B9553F47982E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2">
                  <a:alphaModFix/>
                </a:blip>
                <a:srcRect/>
                <a:stretch/>
              </p:blipFill>
              <p:spPr>
                <a:xfrm rot="5240532">
                  <a:off x="10156493" y="4456342"/>
                  <a:ext cx="565149" cy="565149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40" name="Google Shape;586;p16" descr="Круги Харви 55% со сплошной заливкой">
                  <a:extLst>
                    <a:ext uri="{FF2B5EF4-FFF2-40B4-BE49-F238E27FC236}">
                      <a16:creationId xmlns:a16="http://schemas.microsoft.com/office/drawing/2014/main" id="{744BF8AC-71F0-40E7-8D3C-F496CB6E7501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3">
                  <a:alphaModFix/>
                </a:blip>
                <a:srcRect/>
                <a:stretch/>
              </p:blipFill>
              <p:spPr>
                <a:xfrm rot="5400000">
                  <a:off x="9781837" y="3633920"/>
                  <a:ext cx="483404" cy="483404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41" name="Google Shape;587;p16" descr="Круги Харви 55% со сплошной заливкой">
                  <a:extLst>
                    <a:ext uri="{FF2B5EF4-FFF2-40B4-BE49-F238E27FC236}">
                      <a16:creationId xmlns:a16="http://schemas.microsoft.com/office/drawing/2014/main" id="{92651228-B898-44C2-B49D-8D3944E832EE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3">
                  <a:alphaModFix/>
                </a:blip>
                <a:srcRect/>
                <a:stretch/>
              </p:blipFill>
              <p:spPr>
                <a:xfrm rot="-5400000">
                  <a:off x="10111643" y="4030069"/>
                  <a:ext cx="324092" cy="32409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42" name="Google Shape;588;p16" descr="Круги Харви 55% со сплошной заливкой">
                  <a:extLst>
                    <a:ext uri="{FF2B5EF4-FFF2-40B4-BE49-F238E27FC236}">
                      <a16:creationId xmlns:a16="http://schemas.microsoft.com/office/drawing/2014/main" id="{39A242B4-2C71-457F-954D-B4FAB4C7DB66}"/>
                    </a:ext>
                  </a:extLst>
                </p:cNvPr>
                <p:cNvPicPr preferRelativeResize="0"/>
                <p:nvPr/>
              </p:nvPicPr>
              <p:blipFill rotWithShape="1">
                <a:blip r:embed="rId8">
                  <a:alphaModFix/>
                </a:blip>
                <a:srcRect/>
                <a:stretch/>
              </p:blipFill>
              <p:spPr>
                <a:xfrm rot="8962289">
                  <a:off x="10254186" y="4887394"/>
                  <a:ext cx="414778" cy="414778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43" name="Google Shape;589;p16" descr="Круги Харви 25% контур">
                  <a:extLst>
                    <a:ext uri="{FF2B5EF4-FFF2-40B4-BE49-F238E27FC236}">
                      <a16:creationId xmlns:a16="http://schemas.microsoft.com/office/drawing/2014/main" id="{7AB046B8-1820-40AF-936F-53CC1FAC4950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4">
                  <a:alphaModFix/>
                </a:blip>
                <a:srcRect/>
                <a:stretch/>
              </p:blipFill>
              <p:spPr>
                <a:xfrm>
                  <a:off x="10291213" y="4015277"/>
                  <a:ext cx="733673" cy="73367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44" name="Google Shape;590;p16" descr="Круги Харви 25% контур">
                  <a:extLst>
                    <a:ext uri="{FF2B5EF4-FFF2-40B4-BE49-F238E27FC236}">
                      <a16:creationId xmlns:a16="http://schemas.microsoft.com/office/drawing/2014/main" id="{01F89957-5765-45CA-A88B-8081772A98CA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5">
                  <a:alphaModFix/>
                </a:blip>
                <a:srcRect/>
                <a:stretch/>
              </p:blipFill>
              <p:spPr>
                <a:xfrm rot="-5400000">
                  <a:off x="10944807" y="2160421"/>
                  <a:ext cx="733673" cy="733673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45" name="Google Shape;591;p16" descr="Круги Харви 25% контур">
                  <a:extLst>
                    <a:ext uri="{FF2B5EF4-FFF2-40B4-BE49-F238E27FC236}">
                      <a16:creationId xmlns:a16="http://schemas.microsoft.com/office/drawing/2014/main" id="{E5D22D30-0EEA-43D5-B43F-1F03EC12A9F6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5">
                  <a:alphaModFix/>
                </a:blip>
                <a:srcRect/>
                <a:stretch/>
              </p:blipFill>
              <p:spPr>
                <a:xfrm rot="-5582659">
                  <a:off x="11346774" y="3300030"/>
                  <a:ext cx="323347" cy="323347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46" name="Google Shape;592;p16" descr="Круги Харви 25% контур">
                  <a:extLst>
                    <a:ext uri="{FF2B5EF4-FFF2-40B4-BE49-F238E27FC236}">
                      <a16:creationId xmlns:a16="http://schemas.microsoft.com/office/drawing/2014/main" id="{06DF68A9-2ACD-43E0-8A91-9198017DE087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6">
                  <a:alphaModFix/>
                </a:blip>
                <a:srcRect/>
                <a:stretch/>
              </p:blipFill>
              <p:spPr>
                <a:xfrm rot="-5582659">
                  <a:off x="9896964" y="4354577"/>
                  <a:ext cx="323347" cy="323347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47" name="Google Shape;593;p16" descr="Круги Харви 25% контур">
                  <a:extLst>
                    <a:ext uri="{FF2B5EF4-FFF2-40B4-BE49-F238E27FC236}">
                      <a16:creationId xmlns:a16="http://schemas.microsoft.com/office/drawing/2014/main" id="{95DDA57A-CAC8-45D0-8D62-F36B04A35EA0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4">
                  <a:alphaModFix/>
                </a:blip>
                <a:srcRect/>
                <a:stretch/>
              </p:blipFill>
              <p:spPr>
                <a:xfrm>
                  <a:off x="9809609" y="3313539"/>
                  <a:ext cx="323347" cy="323347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48" name="Google Shape;594;p16" descr="Шестеренки контур">
                  <a:extLst>
                    <a:ext uri="{FF2B5EF4-FFF2-40B4-BE49-F238E27FC236}">
                      <a16:creationId xmlns:a16="http://schemas.microsoft.com/office/drawing/2014/main" id="{9C93DE3A-C61E-415D-8D5B-6AE23C491FFF}"/>
                    </a:ext>
                  </a:extLst>
                </p:cNvPr>
                <p:cNvPicPr preferRelativeResize="0"/>
                <p:nvPr/>
              </p:nvPicPr>
              <p:blipFill rotWithShape="1">
                <a:blip r:embed="rId5">
                  <a:alphaModFix/>
                </a:blip>
                <a:srcRect/>
                <a:stretch/>
              </p:blipFill>
              <p:spPr>
                <a:xfrm rot="-4711944">
                  <a:off x="10377856" y="2082757"/>
                  <a:ext cx="591737" cy="591737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49" name="Google Shape;595;p16" descr="Круги Харви 55% со сплошной заливкой">
                  <a:extLst>
                    <a:ext uri="{FF2B5EF4-FFF2-40B4-BE49-F238E27FC236}">
                      <a16:creationId xmlns:a16="http://schemas.microsoft.com/office/drawing/2014/main" id="{F3772C1E-8835-41D2-81ED-6721EA7E10A2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3">
                  <a:alphaModFix/>
                </a:blip>
                <a:srcRect/>
                <a:stretch/>
              </p:blipFill>
              <p:spPr>
                <a:xfrm rot="-5400000">
                  <a:off x="11305849" y="4605195"/>
                  <a:ext cx="324092" cy="32409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50" name="Google Shape;596;p16" descr="Круги Харви 55% со сплошной заливкой">
                  <a:extLst>
                    <a:ext uri="{FF2B5EF4-FFF2-40B4-BE49-F238E27FC236}">
                      <a16:creationId xmlns:a16="http://schemas.microsoft.com/office/drawing/2014/main" id="{C207FC1B-4200-48F2-9508-0A52F0202EC5}"/>
                    </a:ext>
                  </a:extLst>
                </p:cNvPr>
                <p:cNvPicPr preferRelativeResize="0"/>
                <p:nvPr/>
              </p:nvPicPr>
              <p:blipFill rotWithShape="1">
                <a:blip r:embed="rId17">
                  <a:alphaModFix/>
                </a:blip>
                <a:srcRect/>
                <a:stretch/>
              </p:blipFill>
              <p:spPr>
                <a:xfrm rot="-5400000">
                  <a:off x="9912710" y="4654784"/>
                  <a:ext cx="324092" cy="32409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  <p:pic>
          <p:nvPicPr>
            <p:cNvPr id="27" name="Google Shape;597;p16" descr="Круги Харви 25% контур">
              <a:extLst>
                <a:ext uri="{FF2B5EF4-FFF2-40B4-BE49-F238E27FC236}">
                  <a16:creationId xmlns:a16="http://schemas.microsoft.com/office/drawing/2014/main" id="{9B6F2B19-DDED-47EA-9425-EEAEF7ACB7B8}"/>
                </a:ext>
              </a:extLst>
            </p:cNvPr>
            <p:cNvPicPr preferRelativeResize="0"/>
            <p:nvPr/>
          </p:nvPicPr>
          <p:blipFill rotWithShape="1">
            <a:blip r:embed="rId15">
              <a:alphaModFix/>
            </a:blip>
            <a:srcRect/>
            <a:stretch/>
          </p:blipFill>
          <p:spPr>
            <a:xfrm rot="2631154">
              <a:off x="10992316" y="2574112"/>
              <a:ext cx="1247640" cy="127767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4176AA95-47FC-4F39-AD8D-F2CFCB6D6DAE}"/>
              </a:ext>
            </a:extLst>
          </p:cNvPr>
          <p:cNvSpPr/>
          <p:nvPr/>
        </p:nvSpPr>
        <p:spPr>
          <a:xfrm>
            <a:off x="214093" y="157399"/>
            <a:ext cx="1659455" cy="756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205C"/>
                </a:solidFill>
                <a:latin typeface="Calibri"/>
                <a:ea typeface="Calibri"/>
                <a:cs typeface="Calibri"/>
                <a:sym typeface="Calibri"/>
              </a:rPr>
              <a:t>МОДЕЛЬ НАЦИОНАЛЬНОЙ РЕАЛИЗАЦИИ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70865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5410B6B-6011-421E-B292-D2F9EB28C1AF}"/>
              </a:ext>
            </a:extLst>
          </p:cNvPr>
          <p:cNvGrpSpPr/>
          <p:nvPr/>
        </p:nvGrpSpPr>
        <p:grpSpPr>
          <a:xfrm>
            <a:off x="-489389" y="2822128"/>
            <a:ext cx="9726899" cy="1998945"/>
            <a:chOff x="-491345" y="1077822"/>
            <a:chExt cx="10267188" cy="2109978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394E979-B09C-4577-A5F2-9EB206B59E10}"/>
                </a:ext>
              </a:extLst>
            </p:cNvPr>
            <p:cNvGrpSpPr/>
            <p:nvPr/>
          </p:nvGrpSpPr>
          <p:grpSpPr>
            <a:xfrm>
              <a:off x="-491345" y="1077822"/>
              <a:ext cx="10267188" cy="2109978"/>
              <a:chOff x="-491345" y="1077822"/>
              <a:chExt cx="10267188" cy="2109978"/>
            </a:xfrm>
          </p:grpSpPr>
          <p:pic>
            <p:nvPicPr>
              <p:cNvPr id="7" name="Picture 6">
                <a:extLst>
                  <a:ext uri="{FF2B5EF4-FFF2-40B4-BE49-F238E27FC236}">
                    <a16:creationId xmlns:a16="http://schemas.microsoft.com/office/drawing/2014/main" id="{B474E62D-6D21-44E1-B7B1-8BBFB010617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099443" y="1808913"/>
                <a:ext cx="1676400" cy="495300"/>
              </a:xfrm>
              <a:custGeom>
                <a:avLst/>
                <a:gdLst>
                  <a:gd name="connsiteX0" fmla="*/ 0 w 1676400"/>
                  <a:gd name="connsiteY0" fmla="*/ 0 h 495300"/>
                  <a:gd name="connsiteX1" fmla="*/ 1684782 w 1676400"/>
                  <a:gd name="connsiteY1" fmla="*/ 0 h 495300"/>
                  <a:gd name="connsiteX2" fmla="*/ 1684782 w 1676400"/>
                  <a:gd name="connsiteY2" fmla="*/ 498348 h 495300"/>
                  <a:gd name="connsiteX3" fmla="*/ 0 w 1676400"/>
                  <a:gd name="connsiteY3" fmla="*/ 498348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76400" h="495300">
                    <a:moveTo>
                      <a:pt x="0" y="0"/>
                    </a:moveTo>
                    <a:lnTo>
                      <a:pt x="1684782" y="0"/>
                    </a:lnTo>
                    <a:lnTo>
                      <a:pt x="1684782" y="498348"/>
                    </a:lnTo>
                    <a:lnTo>
                      <a:pt x="0" y="498348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D928CE9C-1948-44F3-A7A6-B5C4C2E28A46}"/>
                  </a:ext>
                </a:extLst>
              </p:cNvPr>
              <p:cNvSpPr/>
              <p:nvPr/>
            </p:nvSpPr>
            <p:spPr>
              <a:xfrm>
                <a:off x="8125446" y="1833631"/>
                <a:ext cx="1600200" cy="409575"/>
              </a:xfrm>
              <a:custGeom>
                <a:avLst/>
                <a:gdLst>
                  <a:gd name="connsiteX0" fmla="*/ 1578769 w 1600200"/>
                  <a:gd name="connsiteY0" fmla="*/ 285274 h 409575"/>
                  <a:gd name="connsiteX1" fmla="*/ 1285398 w 1600200"/>
                  <a:gd name="connsiteY1" fmla="*/ 285274 h 409575"/>
                  <a:gd name="connsiteX2" fmla="*/ 1257776 w 1600200"/>
                  <a:gd name="connsiteY2" fmla="*/ 323374 h 409575"/>
                  <a:gd name="connsiteX3" fmla="*/ 1217771 w 1600200"/>
                  <a:gd name="connsiteY3" fmla="*/ 153829 h 409575"/>
                  <a:gd name="connsiteX4" fmla="*/ 1181576 w 1600200"/>
                  <a:gd name="connsiteY4" fmla="*/ 285274 h 409575"/>
                  <a:gd name="connsiteX5" fmla="*/ 1093946 w 1600200"/>
                  <a:gd name="connsiteY5" fmla="*/ 285274 h 409575"/>
                  <a:gd name="connsiteX6" fmla="*/ 1080611 w 1600200"/>
                  <a:gd name="connsiteY6" fmla="*/ 335756 h 409575"/>
                  <a:gd name="connsiteX7" fmla="*/ 1056798 w 1600200"/>
                  <a:gd name="connsiteY7" fmla="*/ 277654 h 409575"/>
                  <a:gd name="connsiteX8" fmla="*/ 1032986 w 1600200"/>
                  <a:gd name="connsiteY8" fmla="*/ 322421 h 409575"/>
                  <a:gd name="connsiteX9" fmla="*/ 988219 w 1600200"/>
                  <a:gd name="connsiteY9" fmla="*/ 21431 h 409575"/>
                  <a:gd name="connsiteX10" fmla="*/ 932973 w 1600200"/>
                  <a:gd name="connsiteY10" fmla="*/ 393859 h 409575"/>
                  <a:gd name="connsiteX11" fmla="*/ 912019 w 1600200"/>
                  <a:gd name="connsiteY11" fmla="*/ 285274 h 409575"/>
                  <a:gd name="connsiteX12" fmla="*/ 686276 w 1600200"/>
                  <a:gd name="connsiteY12" fmla="*/ 285274 h 409575"/>
                  <a:gd name="connsiteX13" fmla="*/ 656748 w 1600200"/>
                  <a:gd name="connsiteY13" fmla="*/ 344329 h 409575"/>
                  <a:gd name="connsiteX14" fmla="*/ 621506 w 1600200"/>
                  <a:gd name="connsiteY14" fmla="*/ 150971 h 409575"/>
                  <a:gd name="connsiteX15" fmla="*/ 578644 w 1600200"/>
                  <a:gd name="connsiteY15" fmla="*/ 285274 h 409575"/>
                  <a:gd name="connsiteX16" fmla="*/ 491966 w 1600200"/>
                  <a:gd name="connsiteY16" fmla="*/ 285274 h 409575"/>
                  <a:gd name="connsiteX17" fmla="*/ 467201 w 1600200"/>
                  <a:gd name="connsiteY17" fmla="*/ 322421 h 409575"/>
                  <a:gd name="connsiteX18" fmla="*/ 441484 w 1600200"/>
                  <a:gd name="connsiteY18" fmla="*/ 275749 h 409575"/>
                  <a:gd name="connsiteX19" fmla="*/ 408146 w 1600200"/>
                  <a:gd name="connsiteY19" fmla="*/ 336709 h 409575"/>
                  <a:gd name="connsiteX20" fmla="*/ 376714 w 1600200"/>
                  <a:gd name="connsiteY20" fmla="*/ 72866 h 409575"/>
                  <a:gd name="connsiteX21" fmla="*/ 335756 w 1600200"/>
                  <a:gd name="connsiteY21" fmla="*/ 377666 h 409575"/>
                  <a:gd name="connsiteX22" fmla="*/ 308134 w 1600200"/>
                  <a:gd name="connsiteY22" fmla="*/ 285274 h 409575"/>
                  <a:gd name="connsiteX23" fmla="*/ 238601 w 1600200"/>
                  <a:gd name="connsiteY23" fmla="*/ 285274 h 409575"/>
                  <a:gd name="connsiteX24" fmla="*/ 210026 w 1600200"/>
                  <a:gd name="connsiteY24" fmla="*/ 237649 h 409575"/>
                  <a:gd name="connsiteX25" fmla="*/ 177641 w 1600200"/>
                  <a:gd name="connsiteY25" fmla="*/ 285274 h 409575"/>
                  <a:gd name="connsiteX26" fmla="*/ 21431 w 1600200"/>
                  <a:gd name="connsiteY26" fmla="*/ 285274 h 4095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1600200" h="409575">
                    <a:moveTo>
                      <a:pt x="1578769" y="285274"/>
                    </a:moveTo>
                    <a:lnTo>
                      <a:pt x="1285398" y="285274"/>
                    </a:lnTo>
                    <a:lnTo>
                      <a:pt x="1257776" y="323374"/>
                    </a:lnTo>
                    <a:lnTo>
                      <a:pt x="1217771" y="153829"/>
                    </a:lnTo>
                    <a:lnTo>
                      <a:pt x="1181576" y="285274"/>
                    </a:lnTo>
                    <a:lnTo>
                      <a:pt x="1093946" y="285274"/>
                    </a:lnTo>
                    <a:lnTo>
                      <a:pt x="1080611" y="335756"/>
                    </a:lnTo>
                    <a:lnTo>
                      <a:pt x="1056798" y="277654"/>
                    </a:lnTo>
                    <a:lnTo>
                      <a:pt x="1032986" y="322421"/>
                    </a:lnTo>
                    <a:lnTo>
                      <a:pt x="988219" y="21431"/>
                    </a:lnTo>
                    <a:lnTo>
                      <a:pt x="932973" y="393859"/>
                    </a:lnTo>
                    <a:lnTo>
                      <a:pt x="912019" y="285274"/>
                    </a:lnTo>
                    <a:lnTo>
                      <a:pt x="686276" y="285274"/>
                    </a:lnTo>
                    <a:lnTo>
                      <a:pt x="656748" y="344329"/>
                    </a:lnTo>
                    <a:lnTo>
                      <a:pt x="621506" y="150971"/>
                    </a:lnTo>
                    <a:lnTo>
                      <a:pt x="578644" y="285274"/>
                    </a:lnTo>
                    <a:lnTo>
                      <a:pt x="491966" y="285274"/>
                    </a:lnTo>
                    <a:lnTo>
                      <a:pt x="467201" y="322421"/>
                    </a:lnTo>
                    <a:lnTo>
                      <a:pt x="441484" y="275749"/>
                    </a:lnTo>
                    <a:lnTo>
                      <a:pt x="408146" y="336709"/>
                    </a:lnTo>
                    <a:lnTo>
                      <a:pt x="376714" y="72866"/>
                    </a:lnTo>
                    <a:lnTo>
                      <a:pt x="335756" y="377666"/>
                    </a:lnTo>
                    <a:lnTo>
                      <a:pt x="308134" y="285274"/>
                    </a:lnTo>
                    <a:lnTo>
                      <a:pt x="238601" y="285274"/>
                    </a:lnTo>
                    <a:lnTo>
                      <a:pt x="210026" y="237649"/>
                    </a:lnTo>
                    <a:lnTo>
                      <a:pt x="177641" y="285274"/>
                    </a:lnTo>
                    <a:lnTo>
                      <a:pt x="21431" y="285274"/>
                    </a:ln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444CE9DF-B4F5-4E54-B1DD-04A2FB9CA5E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-8934" r="1"/>
              <a:stretch/>
            </p:blipFill>
            <p:spPr>
              <a:xfrm>
                <a:off x="-491345" y="1797483"/>
                <a:ext cx="5676900" cy="495300"/>
              </a:xfrm>
              <a:custGeom>
                <a:avLst/>
                <a:gdLst>
                  <a:gd name="connsiteX0" fmla="*/ 0 w 5676900"/>
                  <a:gd name="connsiteY0" fmla="*/ 0 h 495300"/>
                  <a:gd name="connsiteX1" fmla="*/ 5685282 w 5676900"/>
                  <a:gd name="connsiteY1" fmla="*/ 0 h 495300"/>
                  <a:gd name="connsiteX2" fmla="*/ 5685282 w 5676900"/>
                  <a:gd name="connsiteY2" fmla="*/ 500634 h 495300"/>
                  <a:gd name="connsiteX3" fmla="*/ 0 w 5676900"/>
                  <a:gd name="connsiteY3" fmla="*/ 500634 h 495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5676900" h="495300">
                    <a:moveTo>
                      <a:pt x="0" y="0"/>
                    </a:moveTo>
                    <a:lnTo>
                      <a:pt x="5685282" y="0"/>
                    </a:lnTo>
                    <a:lnTo>
                      <a:pt x="5685282" y="500634"/>
                    </a:lnTo>
                    <a:lnTo>
                      <a:pt x="0" y="500634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5DE13F53-8EF6-4B38-99FF-9CB84A6B2EBF}"/>
                  </a:ext>
                </a:extLst>
              </p:cNvPr>
              <p:cNvSpPr/>
              <p:nvPr/>
            </p:nvSpPr>
            <p:spPr>
              <a:xfrm>
                <a:off x="14351" y="1860842"/>
                <a:ext cx="5196891" cy="372428"/>
              </a:xfrm>
              <a:custGeom>
                <a:avLst/>
                <a:gdLst>
                  <a:gd name="connsiteX0" fmla="*/ 5579269 w 5600700"/>
                  <a:gd name="connsiteY0" fmla="*/ 285274 h 409575"/>
                  <a:gd name="connsiteX1" fmla="*/ 5285899 w 5600700"/>
                  <a:gd name="connsiteY1" fmla="*/ 285274 h 409575"/>
                  <a:gd name="connsiteX2" fmla="*/ 5258277 w 5600700"/>
                  <a:gd name="connsiteY2" fmla="*/ 323374 h 409575"/>
                  <a:gd name="connsiteX3" fmla="*/ 5218271 w 5600700"/>
                  <a:gd name="connsiteY3" fmla="*/ 153829 h 409575"/>
                  <a:gd name="connsiteX4" fmla="*/ 5182077 w 5600700"/>
                  <a:gd name="connsiteY4" fmla="*/ 285274 h 409575"/>
                  <a:gd name="connsiteX5" fmla="*/ 5094446 w 5600700"/>
                  <a:gd name="connsiteY5" fmla="*/ 285274 h 409575"/>
                  <a:gd name="connsiteX6" fmla="*/ 5081111 w 5600700"/>
                  <a:gd name="connsiteY6" fmla="*/ 335756 h 409575"/>
                  <a:gd name="connsiteX7" fmla="*/ 5057299 w 5600700"/>
                  <a:gd name="connsiteY7" fmla="*/ 277654 h 409575"/>
                  <a:gd name="connsiteX8" fmla="*/ 5033486 w 5600700"/>
                  <a:gd name="connsiteY8" fmla="*/ 322421 h 409575"/>
                  <a:gd name="connsiteX9" fmla="*/ 4988719 w 5600700"/>
                  <a:gd name="connsiteY9" fmla="*/ 21431 h 409575"/>
                  <a:gd name="connsiteX10" fmla="*/ 4933474 w 5600700"/>
                  <a:gd name="connsiteY10" fmla="*/ 393859 h 409575"/>
                  <a:gd name="connsiteX11" fmla="*/ 4912519 w 5600700"/>
                  <a:gd name="connsiteY11" fmla="*/ 285274 h 409575"/>
                  <a:gd name="connsiteX12" fmla="*/ 4686777 w 5600700"/>
                  <a:gd name="connsiteY12" fmla="*/ 285274 h 409575"/>
                  <a:gd name="connsiteX13" fmla="*/ 4657249 w 5600700"/>
                  <a:gd name="connsiteY13" fmla="*/ 344329 h 409575"/>
                  <a:gd name="connsiteX14" fmla="*/ 4622006 w 5600700"/>
                  <a:gd name="connsiteY14" fmla="*/ 150971 h 409575"/>
                  <a:gd name="connsiteX15" fmla="*/ 4579144 w 5600700"/>
                  <a:gd name="connsiteY15" fmla="*/ 285274 h 409575"/>
                  <a:gd name="connsiteX16" fmla="*/ 4492466 w 5600700"/>
                  <a:gd name="connsiteY16" fmla="*/ 285274 h 409575"/>
                  <a:gd name="connsiteX17" fmla="*/ 4467702 w 5600700"/>
                  <a:gd name="connsiteY17" fmla="*/ 322421 h 409575"/>
                  <a:gd name="connsiteX18" fmla="*/ 4441984 w 5600700"/>
                  <a:gd name="connsiteY18" fmla="*/ 275749 h 409575"/>
                  <a:gd name="connsiteX19" fmla="*/ 4408646 w 5600700"/>
                  <a:gd name="connsiteY19" fmla="*/ 336709 h 409575"/>
                  <a:gd name="connsiteX20" fmla="*/ 4377214 w 5600700"/>
                  <a:gd name="connsiteY20" fmla="*/ 72866 h 409575"/>
                  <a:gd name="connsiteX21" fmla="*/ 4336256 w 5600700"/>
                  <a:gd name="connsiteY21" fmla="*/ 377666 h 409575"/>
                  <a:gd name="connsiteX22" fmla="*/ 4308634 w 5600700"/>
                  <a:gd name="connsiteY22" fmla="*/ 285274 h 409575"/>
                  <a:gd name="connsiteX23" fmla="*/ 4239102 w 5600700"/>
                  <a:gd name="connsiteY23" fmla="*/ 285274 h 409575"/>
                  <a:gd name="connsiteX24" fmla="*/ 4210527 w 5600700"/>
                  <a:gd name="connsiteY24" fmla="*/ 237649 h 409575"/>
                  <a:gd name="connsiteX25" fmla="*/ 4178141 w 5600700"/>
                  <a:gd name="connsiteY25" fmla="*/ 285274 h 409575"/>
                  <a:gd name="connsiteX26" fmla="*/ 21431 w 5600700"/>
                  <a:gd name="connsiteY26" fmla="*/ 285274 h 409575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75874 h 372428"/>
                  <a:gd name="connsiteX0" fmla="*/ 5196891 w 5196891"/>
                  <a:gd name="connsiteY0" fmla="*/ 263843 h 372428"/>
                  <a:gd name="connsiteX1" fmla="*/ 4903521 w 5196891"/>
                  <a:gd name="connsiteY1" fmla="*/ 263843 h 372428"/>
                  <a:gd name="connsiteX2" fmla="*/ 4875899 w 5196891"/>
                  <a:gd name="connsiteY2" fmla="*/ 301943 h 372428"/>
                  <a:gd name="connsiteX3" fmla="*/ 4835893 w 5196891"/>
                  <a:gd name="connsiteY3" fmla="*/ 132398 h 372428"/>
                  <a:gd name="connsiteX4" fmla="*/ 4799699 w 5196891"/>
                  <a:gd name="connsiteY4" fmla="*/ 263843 h 372428"/>
                  <a:gd name="connsiteX5" fmla="*/ 4712068 w 5196891"/>
                  <a:gd name="connsiteY5" fmla="*/ 263843 h 372428"/>
                  <a:gd name="connsiteX6" fmla="*/ 4698733 w 5196891"/>
                  <a:gd name="connsiteY6" fmla="*/ 314325 h 372428"/>
                  <a:gd name="connsiteX7" fmla="*/ 4674921 w 5196891"/>
                  <a:gd name="connsiteY7" fmla="*/ 256223 h 372428"/>
                  <a:gd name="connsiteX8" fmla="*/ 4651108 w 5196891"/>
                  <a:gd name="connsiteY8" fmla="*/ 300990 h 372428"/>
                  <a:gd name="connsiteX9" fmla="*/ 4606341 w 5196891"/>
                  <a:gd name="connsiteY9" fmla="*/ 0 h 372428"/>
                  <a:gd name="connsiteX10" fmla="*/ 4551096 w 5196891"/>
                  <a:gd name="connsiteY10" fmla="*/ 372428 h 372428"/>
                  <a:gd name="connsiteX11" fmla="*/ 4530141 w 5196891"/>
                  <a:gd name="connsiteY11" fmla="*/ 263843 h 372428"/>
                  <a:gd name="connsiteX12" fmla="*/ 4304399 w 5196891"/>
                  <a:gd name="connsiteY12" fmla="*/ 263843 h 372428"/>
                  <a:gd name="connsiteX13" fmla="*/ 4274871 w 5196891"/>
                  <a:gd name="connsiteY13" fmla="*/ 322898 h 372428"/>
                  <a:gd name="connsiteX14" fmla="*/ 4239628 w 5196891"/>
                  <a:gd name="connsiteY14" fmla="*/ 129540 h 372428"/>
                  <a:gd name="connsiteX15" fmla="*/ 4196766 w 5196891"/>
                  <a:gd name="connsiteY15" fmla="*/ 263843 h 372428"/>
                  <a:gd name="connsiteX16" fmla="*/ 4110088 w 5196891"/>
                  <a:gd name="connsiteY16" fmla="*/ 263843 h 372428"/>
                  <a:gd name="connsiteX17" fmla="*/ 4085324 w 5196891"/>
                  <a:gd name="connsiteY17" fmla="*/ 300990 h 372428"/>
                  <a:gd name="connsiteX18" fmla="*/ 4059606 w 5196891"/>
                  <a:gd name="connsiteY18" fmla="*/ 254318 h 372428"/>
                  <a:gd name="connsiteX19" fmla="*/ 4026268 w 5196891"/>
                  <a:gd name="connsiteY19" fmla="*/ 315278 h 372428"/>
                  <a:gd name="connsiteX20" fmla="*/ 3994836 w 5196891"/>
                  <a:gd name="connsiteY20" fmla="*/ 51435 h 372428"/>
                  <a:gd name="connsiteX21" fmla="*/ 3953878 w 5196891"/>
                  <a:gd name="connsiteY21" fmla="*/ 356235 h 372428"/>
                  <a:gd name="connsiteX22" fmla="*/ 3926256 w 5196891"/>
                  <a:gd name="connsiteY22" fmla="*/ 263843 h 372428"/>
                  <a:gd name="connsiteX23" fmla="*/ 3856724 w 5196891"/>
                  <a:gd name="connsiteY23" fmla="*/ 263843 h 372428"/>
                  <a:gd name="connsiteX24" fmla="*/ 3828149 w 5196891"/>
                  <a:gd name="connsiteY24" fmla="*/ 216218 h 372428"/>
                  <a:gd name="connsiteX25" fmla="*/ 3795763 w 5196891"/>
                  <a:gd name="connsiteY25" fmla="*/ 263843 h 372428"/>
                  <a:gd name="connsiteX26" fmla="*/ 0 w 5196891"/>
                  <a:gd name="connsiteY26" fmla="*/ 263842 h 372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</a:cxnLst>
                <a:rect l="l" t="t" r="r" b="b"/>
                <a:pathLst>
                  <a:path w="5196891" h="372428">
                    <a:moveTo>
                      <a:pt x="5196891" y="263843"/>
                    </a:moveTo>
                    <a:lnTo>
                      <a:pt x="4903521" y="263843"/>
                    </a:lnTo>
                    <a:lnTo>
                      <a:pt x="4875899" y="301943"/>
                    </a:lnTo>
                    <a:lnTo>
                      <a:pt x="4835893" y="132398"/>
                    </a:lnTo>
                    <a:lnTo>
                      <a:pt x="4799699" y="263843"/>
                    </a:lnTo>
                    <a:lnTo>
                      <a:pt x="4712068" y="263843"/>
                    </a:lnTo>
                    <a:lnTo>
                      <a:pt x="4698733" y="314325"/>
                    </a:lnTo>
                    <a:lnTo>
                      <a:pt x="4674921" y="256223"/>
                    </a:lnTo>
                    <a:lnTo>
                      <a:pt x="4651108" y="300990"/>
                    </a:lnTo>
                    <a:lnTo>
                      <a:pt x="4606341" y="0"/>
                    </a:lnTo>
                    <a:lnTo>
                      <a:pt x="4551096" y="372428"/>
                    </a:lnTo>
                    <a:lnTo>
                      <a:pt x="4530141" y="263843"/>
                    </a:lnTo>
                    <a:lnTo>
                      <a:pt x="4304399" y="263843"/>
                    </a:lnTo>
                    <a:lnTo>
                      <a:pt x="4274871" y="322898"/>
                    </a:lnTo>
                    <a:lnTo>
                      <a:pt x="4239628" y="129540"/>
                    </a:lnTo>
                    <a:lnTo>
                      <a:pt x="4196766" y="263843"/>
                    </a:lnTo>
                    <a:lnTo>
                      <a:pt x="4110088" y="263843"/>
                    </a:lnTo>
                    <a:lnTo>
                      <a:pt x="4085324" y="300990"/>
                    </a:lnTo>
                    <a:lnTo>
                      <a:pt x="4059606" y="254318"/>
                    </a:lnTo>
                    <a:lnTo>
                      <a:pt x="4026268" y="315278"/>
                    </a:lnTo>
                    <a:lnTo>
                      <a:pt x="3994836" y="51435"/>
                    </a:lnTo>
                    <a:lnTo>
                      <a:pt x="3953878" y="356235"/>
                    </a:lnTo>
                    <a:lnTo>
                      <a:pt x="3926256" y="263843"/>
                    </a:lnTo>
                    <a:lnTo>
                      <a:pt x="3856724" y="263843"/>
                    </a:lnTo>
                    <a:lnTo>
                      <a:pt x="3828149" y="216218"/>
                    </a:lnTo>
                    <a:lnTo>
                      <a:pt x="3795763" y="263843"/>
                    </a:lnTo>
                    <a:lnTo>
                      <a:pt x="0" y="263842"/>
                    </a:lnTo>
                  </a:path>
                </a:pathLst>
              </a:custGeom>
              <a:noFill/>
              <a:ln w="28575" cap="rnd">
                <a:solidFill>
                  <a:srgbClr val="FFFFFF"/>
                </a:solidFill>
                <a:prstDash val="solid"/>
                <a:round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11" name="Picture 10">
                <a:extLst>
                  <a:ext uri="{FF2B5EF4-FFF2-40B4-BE49-F238E27FC236}">
                    <a16:creationId xmlns:a16="http://schemas.microsoft.com/office/drawing/2014/main" id="{8404E05A-C550-48DC-AF23-091129FB9E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082352" y="1731618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4672 h 800100"/>
                  <a:gd name="connsiteX3" fmla="*/ 0 w 904875"/>
                  <a:gd name="connsiteY3" fmla="*/ 804672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4672"/>
                    </a:lnTo>
                    <a:lnTo>
                      <a:pt x="0" y="804672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3266C0E3-1F97-4E8A-BE13-09E8C68B1D30}"/>
                  </a:ext>
                </a:extLst>
              </p:cNvPr>
              <p:cNvSpPr/>
              <p:nvPr/>
            </p:nvSpPr>
            <p:spPr>
              <a:xfrm>
                <a:off x="5117451" y="1766003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6751 h 695325"/>
                  <a:gd name="connsiteX2" fmla="*/ 210027 w 800100"/>
                  <a:gd name="connsiteY2" fmla="*/ 676751 h 695325"/>
                  <a:gd name="connsiteX3" fmla="*/ 21431 w 800100"/>
                  <a:gd name="connsiteY3" fmla="*/ 349091 h 695325"/>
                  <a:gd name="connsiteX4" fmla="*/ 210027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6751"/>
                    </a:lnTo>
                    <a:lnTo>
                      <a:pt x="210027" y="676751"/>
                    </a:lnTo>
                    <a:lnTo>
                      <a:pt x="21431" y="349091"/>
                    </a:lnTo>
                    <a:lnTo>
                      <a:pt x="210027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DD326577-A8A2-481E-B73B-DE69E270811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5653852" y="2058516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4672 h 800100"/>
                  <a:gd name="connsiteX3" fmla="*/ 0 w 904875"/>
                  <a:gd name="connsiteY3" fmla="*/ 804672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4672"/>
                    </a:lnTo>
                    <a:lnTo>
                      <a:pt x="0" y="804672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0EDF3D62-F28A-44E5-ABCD-94F0110C155A}"/>
                  </a:ext>
                </a:extLst>
              </p:cNvPr>
              <p:cNvSpPr/>
              <p:nvPr/>
            </p:nvSpPr>
            <p:spPr>
              <a:xfrm>
                <a:off x="5688951" y="2092711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6751 h 695325"/>
                  <a:gd name="connsiteX2" fmla="*/ 210027 w 800100"/>
                  <a:gd name="connsiteY2" fmla="*/ 676751 h 695325"/>
                  <a:gd name="connsiteX3" fmla="*/ 21431 w 800100"/>
                  <a:gd name="connsiteY3" fmla="*/ 349091 h 695325"/>
                  <a:gd name="connsiteX4" fmla="*/ 210027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6751"/>
                    </a:lnTo>
                    <a:lnTo>
                      <a:pt x="210027" y="676751"/>
                    </a:lnTo>
                    <a:lnTo>
                      <a:pt x="21431" y="349091"/>
                    </a:lnTo>
                    <a:lnTo>
                      <a:pt x="210027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15" name="Picture 14">
                <a:extLst>
                  <a:ext uri="{FF2B5EF4-FFF2-40B4-BE49-F238E27FC236}">
                    <a16:creationId xmlns:a16="http://schemas.microsoft.com/office/drawing/2014/main" id="{CE380E09-C093-4D1D-A08A-845BC9523E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5649280" y="1404720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9828 w 904875"/>
                  <a:gd name="connsiteY1" fmla="*/ 0 h 800100"/>
                  <a:gd name="connsiteX2" fmla="*/ 909828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9828" y="0"/>
                    </a:lnTo>
                    <a:lnTo>
                      <a:pt x="909828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DCF3A511-9611-4093-B594-6AE2F05BE879}"/>
                  </a:ext>
                </a:extLst>
              </p:cNvPr>
              <p:cNvSpPr/>
              <p:nvPr/>
            </p:nvSpPr>
            <p:spPr>
              <a:xfrm>
                <a:off x="5685141" y="1437391"/>
                <a:ext cx="800100" cy="695325"/>
              </a:xfrm>
              <a:custGeom>
                <a:avLst/>
                <a:gdLst>
                  <a:gd name="connsiteX0" fmla="*/ 778669 w 800100"/>
                  <a:gd name="connsiteY0" fmla="*/ 350044 h 695325"/>
                  <a:gd name="connsiteX1" fmla="*/ 589121 w 800100"/>
                  <a:gd name="connsiteY1" fmla="*/ 677704 h 695325"/>
                  <a:gd name="connsiteX2" fmla="*/ 210978 w 800100"/>
                  <a:gd name="connsiteY2" fmla="*/ 677704 h 695325"/>
                  <a:gd name="connsiteX3" fmla="*/ 21431 w 800100"/>
                  <a:gd name="connsiteY3" fmla="*/ 350044 h 695325"/>
                  <a:gd name="connsiteX4" fmla="*/ 210978 w 800100"/>
                  <a:gd name="connsiteY4" fmla="*/ 21431 h 695325"/>
                  <a:gd name="connsiteX5" fmla="*/ 589121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50044"/>
                    </a:moveTo>
                    <a:lnTo>
                      <a:pt x="589121" y="677704"/>
                    </a:lnTo>
                    <a:lnTo>
                      <a:pt x="210978" y="677704"/>
                    </a:lnTo>
                    <a:lnTo>
                      <a:pt x="21431" y="350044"/>
                    </a:lnTo>
                    <a:lnTo>
                      <a:pt x="210978" y="21431"/>
                    </a:lnTo>
                    <a:lnTo>
                      <a:pt x="589121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id="{2F51158A-E743-48FC-8224-04B98F0CECE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354636" y="1731618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9828 w 904875"/>
                  <a:gd name="connsiteY1" fmla="*/ 0 h 800100"/>
                  <a:gd name="connsiteX2" fmla="*/ 909828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9828" y="0"/>
                    </a:lnTo>
                    <a:lnTo>
                      <a:pt x="909828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1992C31C-769C-4343-961C-733B5FE310C1}"/>
                  </a:ext>
                </a:extLst>
              </p:cNvPr>
              <p:cNvSpPr/>
              <p:nvPr/>
            </p:nvSpPr>
            <p:spPr>
              <a:xfrm>
                <a:off x="7390116" y="1764098"/>
                <a:ext cx="800100" cy="695325"/>
              </a:xfrm>
              <a:custGeom>
                <a:avLst/>
                <a:gdLst>
                  <a:gd name="connsiteX0" fmla="*/ 778669 w 800100"/>
                  <a:gd name="connsiteY0" fmla="*/ 350044 h 695325"/>
                  <a:gd name="connsiteX1" fmla="*/ 589121 w 800100"/>
                  <a:gd name="connsiteY1" fmla="*/ 677704 h 695325"/>
                  <a:gd name="connsiteX2" fmla="*/ 210978 w 800100"/>
                  <a:gd name="connsiteY2" fmla="*/ 677704 h 695325"/>
                  <a:gd name="connsiteX3" fmla="*/ 21431 w 800100"/>
                  <a:gd name="connsiteY3" fmla="*/ 350044 h 695325"/>
                  <a:gd name="connsiteX4" fmla="*/ 210978 w 800100"/>
                  <a:gd name="connsiteY4" fmla="*/ 21431 h 695325"/>
                  <a:gd name="connsiteX5" fmla="*/ 589121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50044"/>
                    </a:moveTo>
                    <a:lnTo>
                      <a:pt x="589121" y="677704"/>
                    </a:lnTo>
                    <a:lnTo>
                      <a:pt x="210978" y="677704"/>
                    </a:lnTo>
                    <a:lnTo>
                      <a:pt x="21431" y="350044"/>
                    </a:lnTo>
                    <a:lnTo>
                      <a:pt x="210978" y="21431"/>
                    </a:lnTo>
                    <a:lnTo>
                      <a:pt x="589121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69CFF72F-5045-4C23-9D3C-8504DD17011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18494" y="2387700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4672 h 800100"/>
                  <a:gd name="connsiteX3" fmla="*/ 0 w 904875"/>
                  <a:gd name="connsiteY3" fmla="*/ 804672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4672"/>
                    </a:lnTo>
                    <a:lnTo>
                      <a:pt x="0" y="804672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F38C6726-09E0-496A-8529-AFDF0C58F1CF}"/>
                  </a:ext>
                </a:extLst>
              </p:cNvPr>
              <p:cNvSpPr/>
              <p:nvPr/>
            </p:nvSpPr>
            <p:spPr>
              <a:xfrm>
                <a:off x="6252831" y="2421323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7704 h 695325"/>
                  <a:gd name="connsiteX2" fmla="*/ 210979 w 800100"/>
                  <a:gd name="connsiteY2" fmla="*/ 677704 h 695325"/>
                  <a:gd name="connsiteX3" fmla="*/ 21431 w 800100"/>
                  <a:gd name="connsiteY3" fmla="*/ 349091 h 695325"/>
                  <a:gd name="connsiteX4" fmla="*/ 210979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7704"/>
                    </a:lnTo>
                    <a:lnTo>
                      <a:pt x="210979" y="677704"/>
                    </a:lnTo>
                    <a:lnTo>
                      <a:pt x="21431" y="349091"/>
                    </a:lnTo>
                    <a:lnTo>
                      <a:pt x="210979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22948EA9-DAD6-4BB2-A566-24B2D3CE32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218494" y="1731618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4672 h 800100"/>
                  <a:gd name="connsiteX3" fmla="*/ 0 w 904875"/>
                  <a:gd name="connsiteY3" fmla="*/ 804672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4672"/>
                    </a:lnTo>
                    <a:lnTo>
                      <a:pt x="0" y="804672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25EBC715-8A01-447B-964A-23145C52B0CB}"/>
                  </a:ext>
                </a:extLst>
              </p:cNvPr>
              <p:cNvSpPr/>
              <p:nvPr/>
            </p:nvSpPr>
            <p:spPr>
              <a:xfrm>
                <a:off x="6252831" y="1766003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6751 h 695325"/>
                  <a:gd name="connsiteX2" fmla="*/ 210979 w 800100"/>
                  <a:gd name="connsiteY2" fmla="*/ 676751 h 695325"/>
                  <a:gd name="connsiteX3" fmla="*/ 21431 w 800100"/>
                  <a:gd name="connsiteY3" fmla="*/ 349091 h 695325"/>
                  <a:gd name="connsiteX4" fmla="*/ 210979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6751"/>
                    </a:lnTo>
                    <a:lnTo>
                      <a:pt x="210979" y="676751"/>
                    </a:lnTo>
                    <a:lnTo>
                      <a:pt x="21431" y="349091"/>
                    </a:lnTo>
                    <a:lnTo>
                      <a:pt x="210979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23" name="Picture 22">
                <a:extLst>
                  <a:ext uri="{FF2B5EF4-FFF2-40B4-BE49-F238E27FC236}">
                    <a16:creationId xmlns:a16="http://schemas.microsoft.com/office/drawing/2014/main" id="{1D81EE9D-D152-4232-9D73-C3AB9943D9F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6218494" y="1077822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7542 w 904875"/>
                  <a:gd name="connsiteY1" fmla="*/ 0 h 800100"/>
                  <a:gd name="connsiteX2" fmla="*/ 907542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7542" y="0"/>
                    </a:lnTo>
                    <a:lnTo>
                      <a:pt x="907542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C177518C-AC45-48B6-8670-ABF6FEDA4A9C}"/>
                  </a:ext>
                </a:extLst>
              </p:cNvPr>
              <p:cNvSpPr/>
              <p:nvPr/>
            </p:nvSpPr>
            <p:spPr>
              <a:xfrm>
                <a:off x="6252831" y="1109731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2 w 800100"/>
                  <a:gd name="connsiteY1" fmla="*/ 677704 h 695325"/>
                  <a:gd name="connsiteX2" fmla="*/ 210979 w 800100"/>
                  <a:gd name="connsiteY2" fmla="*/ 677704 h 695325"/>
                  <a:gd name="connsiteX3" fmla="*/ 21431 w 800100"/>
                  <a:gd name="connsiteY3" fmla="*/ 349091 h 695325"/>
                  <a:gd name="connsiteX4" fmla="*/ 210979 w 800100"/>
                  <a:gd name="connsiteY4" fmla="*/ 21431 h 695325"/>
                  <a:gd name="connsiteX5" fmla="*/ 589122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2" y="677704"/>
                    </a:lnTo>
                    <a:lnTo>
                      <a:pt x="210979" y="677704"/>
                    </a:lnTo>
                    <a:lnTo>
                      <a:pt x="21431" y="349091"/>
                    </a:lnTo>
                    <a:lnTo>
                      <a:pt x="210979" y="21431"/>
                    </a:lnTo>
                    <a:lnTo>
                      <a:pt x="589122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EC41258C-6DBC-474E-95C3-8577E3B9BE9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785422" y="1409292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9828 w 904875"/>
                  <a:gd name="connsiteY1" fmla="*/ 0 h 800100"/>
                  <a:gd name="connsiteX2" fmla="*/ 909828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9828" y="0"/>
                    </a:lnTo>
                    <a:lnTo>
                      <a:pt x="909828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F0AC16D1-7106-4E06-9F10-E08171AD3548}"/>
                  </a:ext>
                </a:extLst>
              </p:cNvPr>
              <p:cNvSpPr/>
              <p:nvPr/>
            </p:nvSpPr>
            <p:spPr>
              <a:xfrm>
                <a:off x="6820521" y="1442153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1 w 800100"/>
                  <a:gd name="connsiteY1" fmla="*/ 676751 h 695325"/>
                  <a:gd name="connsiteX2" fmla="*/ 210978 w 800100"/>
                  <a:gd name="connsiteY2" fmla="*/ 676751 h 695325"/>
                  <a:gd name="connsiteX3" fmla="*/ 21431 w 800100"/>
                  <a:gd name="connsiteY3" fmla="*/ 349091 h 695325"/>
                  <a:gd name="connsiteX4" fmla="*/ 210978 w 800100"/>
                  <a:gd name="connsiteY4" fmla="*/ 21431 h 695325"/>
                  <a:gd name="connsiteX5" fmla="*/ 589121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1" y="676751"/>
                    </a:lnTo>
                    <a:lnTo>
                      <a:pt x="210978" y="676751"/>
                    </a:lnTo>
                    <a:lnTo>
                      <a:pt x="21431" y="349091"/>
                    </a:lnTo>
                    <a:lnTo>
                      <a:pt x="210978" y="21431"/>
                    </a:lnTo>
                    <a:lnTo>
                      <a:pt x="589121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87B65909-BFEA-4557-A8F7-1368CD7775D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6783136" y="2056230"/>
                <a:ext cx="904875" cy="800100"/>
              </a:xfrm>
              <a:custGeom>
                <a:avLst/>
                <a:gdLst>
                  <a:gd name="connsiteX0" fmla="*/ 0 w 904875"/>
                  <a:gd name="connsiteY0" fmla="*/ 0 h 800100"/>
                  <a:gd name="connsiteX1" fmla="*/ 909828 w 904875"/>
                  <a:gd name="connsiteY1" fmla="*/ 0 h 800100"/>
                  <a:gd name="connsiteX2" fmla="*/ 909828 w 904875"/>
                  <a:gd name="connsiteY2" fmla="*/ 802386 h 800100"/>
                  <a:gd name="connsiteX3" fmla="*/ 0 w 904875"/>
                  <a:gd name="connsiteY3" fmla="*/ 802386 h 8001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904875" h="800100">
                    <a:moveTo>
                      <a:pt x="0" y="0"/>
                    </a:moveTo>
                    <a:lnTo>
                      <a:pt x="909828" y="0"/>
                    </a:lnTo>
                    <a:lnTo>
                      <a:pt x="909828" y="802386"/>
                    </a:lnTo>
                    <a:lnTo>
                      <a:pt x="0" y="802386"/>
                    </a:lnTo>
                    <a:close/>
                  </a:path>
                </a:pathLst>
              </a:custGeom>
              <a:ln/>
            </p:spPr>
          </p:pic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71F27F21-3210-4737-9FFC-A902445BB4B7}"/>
                  </a:ext>
                </a:extLst>
              </p:cNvPr>
              <p:cNvSpPr/>
              <p:nvPr/>
            </p:nvSpPr>
            <p:spPr>
              <a:xfrm>
                <a:off x="6818616" y="2088901"/>
                <a:ext cx="800100" cy="695325"/>
              </a:xfrm>
              <a:custGeom>
                <a:avLst/>
                <a:gdLst>
                  <a:gd name="connsiteX0" fmla="*/ 778669 w 800100"/>
                  <a:gd name="connsiteY0" fmla="*/ 349091 h 695325"/>
                  <a:gd name="connsiteX1" fmla="*/ 589121 w 800100"/>
                  <a:gd name="connsiteY1" fmla="*/ 677704 h 695325"/>
                  <a:gd name="connsiteX2" fmla="*/ 210978 w 800100"/>
                  <a:gd name="connsiteY2" fmla="*/ 677704 h 695325"/>
                  <a:gd name="connsiteX3" fmla="*/ 21431 w 800100"/>
                  <a:gd name="connsiteY3" fmla="*/ 349091 h 695325"/>
                  <a:gd name="connsiteX4" fmla="*/ 210978 w 800100"/>
                  <a:gd name="connsiteY4" fmla="*/ 21431 h 695325"/>
                  <a:gd name="connsiteX5" fmla="*/ 589121 w 800100"/>
                  <a:gd name="connsiteY5" fmla="*/ 21431 h 6953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0100" h="695325">
                    <a:moveTo>
                      <a:pt x="778669" y="349091"/>
                    </a:moveTo>
                    <a:lnTo>
                      <a:pt x="589121" y="677704"/>
                    </a:lnTo>
                    <a:lnTo>
                      <a:pt x="210978" y="677704"/>
                    </a:lnTo>
                    <a:lnTo>
                      <a:pt x="21431" y="349091"/>
                    </a:lnTo>
                    <a:lnTo>
                      <a:pt x="210978" y="21431"/>
                    </a:lnTo>
                    <a:lnTo>
                      <a:pt x="589121" y="21431"/>
                    </a:lnTo>
                    <a:close/>
                  </a:path>
                </a:pathLst>
              </a:custGeom>
              <a:noFill/>
              <a:ln w="28575" cap="flat">
                <a:solidFill>
                  <a:srgbClr val="FFFFFF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9EDCAEA2-8FB6-4956-9BA3-45DD62347B87}"/>
                  </a:ext>
                </a:extLst>
              </p:cNvPr>
              <p:cNvSpPr/>
              <p:nvPr/>
            </p:nvSpPr>
            <p:spPr>
              <a:xfrm>
                <a:off x="5662281" y="239655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17780A0A-DCB2-4EF2-A847-4F54A38FCEA6}"/>
                  </a:ext>
                </a:extLst>
              </p:cNvPr>
              <p:cNvSpPr/>
              <p:nvPr/>
            </p:nvSpPr>
            <p:spPr>
              <a:xfrm>
                <a:off x="6411899" y="239655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23622B21-3B6F-4407-8482-809005EA2ADD}"/>
                  </a:ext>
                </a:extLst>
              </p:cNvPr>
              <p:cNvSpPr/>
              <p:nvPr/>
            </p:nvSpPr>
            <p:spPr>
              <a:xfrm>
                <a:off x="5087924" y="206413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6194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F61E8961-28AD-4CC1-83B6-6CC96EA62D9F}"/>
                  </a:ext>
                </a:extLst>
              </p:cNvPr>
              <p:cNvSpPr/>
              <p:nvPr/>
            </p:nvSpPr>
            <p:spPr>
              <a:xfrm>
                <a:off x="5836589" y="206413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D59281B8-AFE7-40CB-B94F-B556AFF30842}"/>
                  </a:ext>
                </a:extLst>
              </p:cNvPr>
              <p:cNvSpPr/>
              <p:nvPr/>
            </p:nvSpPr>
            <p:spPr>
              <a:xfrm>
                <a:off x="6223304" y="271945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7146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FB7730AD-88C3-470D-95EE-6C592180BF8E}"/>
                  </a:ext>
                </a:extLst>
              </p:cNvPr>
              <p:cNvSpPr/>
              <p:nvPr/>
            </p:nvSpPr>
            <p:spPr>
              <a:xfrm>
                <a:off x="6971969" y="271945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8097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312EC327-9CE2-4E3E-995D-9523741564B3}"/>
                  </a:ext>
                </a:extLst>
              </p:cNvPr>
              <p:cNvSpPr/>
              <p:nvPr/>
            </p:nvSpPr>
            <p:spPr>
              <a:xfrm>
                <a:off x="6793851" y="174314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664F6B07-D79E-40C5-9370-275725178352}"/>
                  </a:ext>
                </a:extLst>
              </p:cNvPr>
              <p:cNvSpPr/>
              <p:nvPr/>
            </p:nvSpPr>
            <p:spPr>
              <a:xfrm>
                <a:off x="7543469" y="174314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1142BC9D-D39A-498C-870F-CA011B16C9D5}"/>
                  </a:ext>
                </a:extLst>
              </p:cNvPr>
              <p:cNvSpPr/>
              <p:nvPr/>
            </p:nvSpPr>
            <p:spPr>
              <a:xfrm>
                <a:off x="6237591" y="20708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76D3A2E-7DF4-4EED-8D92-6C36414E8717}"/>
                  </a:ext>
                </a:extLst>
              </p:cNvPr>
              <p:cNvSpPr/>
              <p:nvPr/>
            </p:nvSpPr>
            <p:spPr>
              <a:xfrm>
                <a:off x="6986256" y="20708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466690D1-41D4-4E17-9F36-4685D44FD95E}"/>
                  </a:ext>
                </a:extLst>
              </p:cNvPr>
              <p:cNvSpPr/>
              <p:nvPr/>
            </p:nvSpPr>
            <p:spPr>
              <a:xfrm>
                <a:off x="6405231" y="10802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0" name="Freeform: Shape 39">
                <a:extLst>
                  <a:ext uri="{FF2B5EF4-FFF2-40B4-BE49-F238E27FC236}">
                    <a16:creationId xmlns:a16="http://schemas.microsoft.com/office/drawing/2014/main" id="{9BED3960-5180-4AAA-80BD-DB951F6087FF}"/>
                  </a:ext>
                </a:extLst>
              </p:cNvPr>
              <p:cNvSpPr/>
              <p:nvPr/>
            </p:nvSpPr>
            <p:spPr>
              <a:xfrm>
                <a:off x="5281281" y="174314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1" name="Freeform: Shape 40">
                <a:extLst>
                  <a:ext uri="{FF2B5EF4-FFF2-40B4-BE49-F238E27FC236}">
                    <a16:creationId xmlns:a16="http://schemas.microsoft.com/office/drawing/2014/main" id="{D32F97BE-7DF7-47A9-BBD0-3F612C6B8108}"/>
                  </a:ext>
                </a:extLst>
              </p:cNvPr>
              <p:cNvSpPr/>
              <p:nvPr/>
            </p:nvSpPr>
            <p:spPr>
              <a:xfrm>
                <a:off x="5281281" y="239084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2" name="Freeform: Shape 41">
                <a:extLst>
                  <a:ext uri="{FF2B5EF4-FFF2-40B4-BE49-F238E27FC236}">
                    <a16:creationId xmlns:a16="http://schemas.microsoft.com/office/drawing/2014/main" id="{4CBA1E20-2419-43C3-B456-E71DAB21F9CC}"/>
                  </a:ext>
                </a:extLst>
              </p:cNvPr>
              <p:cNvSpPr/>
              <p:nvPr/>
            </p:nvSpPr>
            <p:spPr>
              <a:xfrm>
                <a:off x="7928279" y="173266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3" name="Freeform: Shape 42">
                <a:extLst>
                  <a:ext uri="{FF2B5EF4-FFF2-40B4-BE49-F238E27FC236}">
                    <a16:creationId xmlns:a16="http://schemas.microsoft.com/office/drawing/2014/main" id="{287A11D9-84D4-462F-B4C5-66115E6124A9}"/>
                  </a:ext>
                </a:extLst>
              </p:cNvPr>
              <p:cNvSpPr/>
              <p:nvPr/>
            </p:nvSpPr>
            <p:spPr>
              <a:xfrm>
                <a:off x="7919706" y="238608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4" name="Freeform: Shape 43">
                <a:extLst>
                  <a:ext uri="{FF2B5EF4-FFF2-40B4-BE49-F238E27FC236}">
                    <a16:creationId xmlns:a16="http://schemas.microsoft.com/office/drawing/2014/main" id="{792FCEAB-A000-4946-943B-A214BDE3E562}"/>
                  </a:ext>
                </a:extLst>
              </p:cNvPr>
              <p:cNvSpPr/>
              <p:nvPr/>
            </p:nvSpPr>
            <p:spPr>
              <a:xfrm>
                <a:off x="5852781" y="272421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5" name="Freeform: Shape 44">
                <a:extLst>
                  <a:ext uri="{FF2B5EF4-FFF2-40B4-BE49-F238E27FC236}">
                    <a16:creationId xmlns:a16="http://schemas.microsoft.com/office/drawing/2014/main" id="{5521403E-7E4A-4D69-99E3-E970DE2EEEB7}"/>
                  </a:ext>
                </a:extLst>
              </p:cNvPr>
              <p:cNvSpPr/>
              <p:nvPr/>
            </p:nvSpPr>
            <p:spPr>
              <a:xfrm>
                <a:off x="5848019" y="1405006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6" name="Freeform: Shape 45">
                <a:extLst>
                  <a:ext uri="{FF2B5EF4-FFF2-40B4-BE49-F238E27FC236}">
                    <a16:creationId xmlns:a16="http://schemas.microsoft.com/office/drawing/2014/main" id="{560DA077-A86D-4C5E-A109-0CD4D25C15AC}"/>
                  </a:ext>
                </a:extLst>
              </p:cNvPr>
              <p:cNvSpPr/>
              <p:nvPr/>
            </p:nvSpPr>
            <p:spPr>
              <a:xfrm>
                <a:off x="6795756" y="109068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E5E8354-4811-4A2B-B804-87E9E34AA435}"/>
                  </a:ext>
                </a:extLst>
              </p:cNvPr>
              <p:cNvSpPr/>
              <p:nvPr/>
            </p:nvSpPr>
            <p:spPr>
              <a:xfrm>
                <a:off x="6414756" y="305187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98091443-1C9A-4177-A133-4E59C7496804}"/>
                  </a:ext>
                </a:extLst>
              </p:cNvPr>
              <p:cNvSpPr/>
              <p:nvPr/>
            </p:nvSpPr>
            <p:spPr>
              <a:xfrm>
                <a:off x="6809091" y="305187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2A171E5-2C42-425D-A986-C20E6895EC2A}"/>
                  </a:ext>
                </a:extLst>
              </p:cNvPr>
              <p:cNvSpPr/>
              <p:nvPr/>
            </p:nvSpPr>
            <p:spPr>
              <a:xfrm>
                <a:off x="7357731" y="141834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00862ADA-C0A9-4A15-9EA8-24FF9446A7E3}"/>
                  </a:ext>
                </a:extLst>
              </p:cNvPr>
              <p:cNvSpPr/>
              <p:nvPr/>
            </p:nvSpPr>
            <p:spPr>
              <a:xfrm>
                <a:off x="5656566" y="17279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1" name="Freeform: Shape 50">
                <a:extLst>
                  <a:ext uri="{FF2B5EF4-FFF2-40B4-BE49-F238E27FC236}">
                    <a16:creationId xmlns:a16="http://schemas.microsoft.com/office/drawing/2014/main" id="{AC72DF8A-B9C9-440C-8886-CF7F39063B84}"/>
                  </a:ext>
                </a:extLst>
              </p:cNvPr>
              <p:cNvSpPr/>
              <p:nvPr/>
            </p:nvSpPr>
            <p:spPr>
              <a:xfrm>
                <a:off x="6405231" y="172790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id="{2E23715B-EFB6-463F-814D-367600B33C79}"/>
                  </a:ext>
                </a:extLst>
              </p:cNvPr>
              <p:cNvSpPr/>
              <p:nvPr/>
            </p:nvSpPr>
            <p:spPr>
              <a:xfrm>
                <a:off x="6237591" y="141357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EC78FEBB-A3EA-4CC6-A652-1DCF74D5C81A}"/>
                  </a:ext>
                </a:extLst>
              </p:cNvPr>
              <p:cNvSpPr/>
              <p:nvPr/>
            </p:nvSpPr>
            <p:spPr>
              <a:xfrm>
                <a:off x="6986256" y="1413578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FBEFF9F5-6376-41F2-8939-F8097772054D}"/>
                  </a:ext>
                </a:extLst>
              </p:cNvPr>
              <p:cNvSpPr/>
              <p:nvPr/>
            </p:nvSpPr>
            <p:spPr>
              <a:xfrm>
                <a:off x="7355826" y="206699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69F6A752-08BD-46E4-B973-A81A6F32AC2E}"/>
                  </a:ext>
                </a:extLst>
              </p:cNvPr>
              <p:cNvSpPr/>
              <p:nvPr/>
            </p:nvSpPr>
            <p:spPr>
              <a:xfrm>
                <a:off x="8105444" y="2066993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6194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6" name="Freeform: Shape 55">
                <a:extLst>
                  <a:ext uri="{FF2B5EF4-FFF2-40B4-BE49-F238E27FC236}">
                    <a16:creationId xmlns:a16="http://schemas.microsoft.com/office/drawing/2014/main" id="{D6984086-B98C-4320-B1F9-30B281E4899B}"/>
                  </a:ext>
                </a:extLst>
              </p:cNvPr>
              <p:cNvSpPr/>
              <p:nvPr/>
            </p:nvSpPr>
            <p:spPr>
              <a:xfrm>
                <a:off x="6794804" y="239751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1" y="7144"/>
                      <a:pt x="94774" y="27146"/>
                      <a:pt x="94774" y="50959"/>
                    </a:cubicBezTo>
                    <a:cubicBezTo>
                      <a:pt x="94774" y="74771"/>
                      <a:pt x="74771" y="94774"/>
                      <a:pt x="50959" y="94774"/>
                    </a:cubicBezTo>
                    <a:cubicBezTo>
                      <a:pt x="27146" y="94774"/>
                      <a:pt x="7144" y="74771"/>
                      <a:pt x="7144" y="50959"/>
                    </a:cubicBezTo>
                    <a:cubicBezTo>
                      <a:pt x="7144" y="27146"/>
                      <a:pt x="26194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57" name="Freeform: Shape 56">
                <a:extLst>
                  <a:ext uri="{FF2B5EF4-FFF2-40B4-BE49-F238E27FC236}">
                    <a16:creationId xmlns:a16="http://schemas.microsoft.com/office/drawing/2014/main" id="{EFA6350A-81D4-4A1B-9D09-88766B50BAB0}"/>
                  </a:ext>
                </a:extLst>
              </p:cNvPr>
              <p:cNvSpPr/>
              <p:nvPr/>
            </p:nvSpPr>
            <p:spPr>
              <a:xfrm>
                <a:off x="7543469" y="2397511"/>
                <a:ext cx="95250" cy="95250"/>
              </a:xfrm>
              <a:custGeom>
                <a:avLst/>
                <a:gdLst>
                  <a:gd name="connsiteX0" fmla="*/ 50959 w 95250"/>
                  <a:gd name="connsiteY0" fmla="*/ 7144 h 95250"/>
                  <a:gd name="connsiteX1" fmla="*/ 94774 w 95250"/>
                  <a:gd name="connsiteY1" fmla="*/ 50959 h 95250"/>
                  <a:gd name="connsiteX2" fmla="*/ 50959 w 95250"/>
                  <a:gd name="connsiteY2" fmla="*/ 94774 h 95250"/>
                  <a:gd name="connsiteX3" fmla="*/ 7144 w 95250"/>
                  <a:gd name="connsiteY3" fmla="*/ 50959 h 95250"/>
                  <a:gd name="connsiteX4" fmla="*/ 50959 w 95250"/>
                  <a:gd name="connsiteY4" fmla="*/ 7144 h 95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5250" h="95250">
                    <a:moveTo>
                      <a:pt x="50959" y="7144"/>
                    </a:moveTo>
                    <a:cubicBezTo>
                      <a:pt x="74772" y="7144"/>
                      <a:pt x="94774" y="27146"/>
                      <a:pt x="94774" y="50959"/>
                    </a:cubicBezTo>
                    <a:cubicBezTo>
                      <a:pt x="94774" y="74771"/>
                      <a:pt x="74772" y="94774"/>
                      <a:pt x="50959" y="94774"/>
                    </a:cubicBezTo>
                    <a:cubicBezTo>
                      <a:pt x="27147" y="94774"/>
                      <a:pt x="7144" y="74771"/>
                      <a:pt x="7144" y="50959"/>
                    </a:cubicBezTo>
                    <a:cubicBezTo>
                      <a:pt x="7144" y="27146"/>
                      <a:pt x="27147" y="7144"/>
                      <a:pt x="50959" y="7144"/>
                    </a:cubicBezTo>
                    <a:close/>
                  </a:path>
                </a:pathLst>
              </a:custGeom>
              <a:solidFill>
                <a:srgbClr val="FFFFFF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58" name="Oval 50">
              <a:extLst>
                <a:ext uri="{FF2B5EF4-FFF2-40B4-BE49-F238E27FC236}">
                  <a16:creationId xmlns:a16="http://schemas.microsoft.com/office/drawing/2014/main" id="{0E6456BA-AC71-4096-83DA-EA702E023A85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525711" y="1969510"/>
              <a:ext cx="304016" cy="343366"/>
            </a:xfrm>
            <a:custGeom>
              <a:avLst/>
              <a:gdLst/>
              <a:ahLst/>
              <a:cxnLst/>
              <a:rect l="l" t="t" r="r" b="b"/>
              <a:pathLst>
                <a:path w="2868687" h="3240000">
                  <a:moveTo>
                    <a:pt x="1433799" y="2290728"/>
                  </a:moveTo>
                  <a:cubicBezTo>
                    <a:pt x="1317650" y="2346839"/>
                    <a:pt x="1203301" y="2394700"/>
                    <a:pt x="1093028" y="2434329"/>
                  </a:cubicBezTo>
                  <a:cubicBezTo>
                    <a:pt x="1167481" y="2812207"/>
                    <a:pt x="1292592" y="3060000"/>
                    <a:pt x="1434343" y="3060000"/>
                  </a:cubicBezTo>
                  <a:cubicBezTo>
                    <a:pt x="1576138" y="3060000"/>
                    <a:pt x="1701284" y="2812053"/>
                    <a:pt x="1774025" y="2433735"/>
                  </a:cubicBezTo>
                  <a:cubicBezTo>
                    <a:pt x="1663854" y="2394452"/>
                    <a:pt x="1549823" y="2346469"/>
                    <a:pt x="1433799" y="2290728"/>
                  </a:cubicBezTo>
                  <a:close/>
                  <a:moveTo>
                    <a:pt x="1824954" y="2078037"/>
                  </a:moveTo>
                  <a:cubicBezTo>
                    <a:pt x="1794480" y="2097450"/>
                    <a:pt x="1763147" y="2116057"/>
                    <a:pt x="1731343" y="2134419"/>
                  </a:cubicBezTo>
                  <a:lnTo>
                    <a:pt x="1635415" y="2187161"/>
                  </a:lnTo>
                  <a:cubicBezTo>
                    <a:pt x="1691788" y="2215044"/>
                    <a:pt x="1747931" y="2239109"/>
                    <a:pt x="1803378" y="2259350"/>
                  </a:cubicBezTo>
                  <a:cubicBezTo>
                    <a:pt x="1812120" y="2201101"/>
                    <a:pt x="1819148" y="2140526"/>
                    <a:pt x="1824954" y="2078037"/>
                  </a:cubicBezTo>
                  <a:close/>
                  <a:moveTo>
                    <a:pt x="1042306" y="2077178"/>
                  </a:moveTo>
                  <a:cubicBezTo>
                    <a:pt x="1047949" y="2140175"/>
                    <a:pt x="1055328" y="2201182"/>
                    <a:pt x="1063873" y="2259905"/>
                  </a:cubicBezTo>
                  <a:cubicBezTo>
                    <a:pt x="1119365" y="2238275"/>
                    <a:pt x="1176217" y="2214355"/>
                    <a:pt x="1233887" y="2187801"/>
                  </a:cubicBezTo>
                  <a:cubicBezTo>
                    <a:pt x="1201538" y="2170955"/>
                    <a:pt x="1169452" y="2152957"/>
                    <a:pt x="1137343" y="2134419"/>
                  </a:cubicBezTo>
                  <a:close/>
                  <a:moveTo>
                    <a:pt x="559768" y="1732679"/>
                  </a:moveTo>
                  <a:cubicBezTo>
                    <a:pt x="268524" y="1984850"/>
                    <a:pt x="116369" y="2217202"/>
                    <a:pt x="187266" y="2340000"/>
                  </a:cubicBezTo>
                  <a:cubicBezTo>
                    <a:pt x="258144" y="2462764"/>
                    <a:pt x="535307" y="2447213"/>
                    <a:pt x="899736" y="2322555"/>
                  </a:cubicBezTo>
                  <a:cubicBezTo>
                    <a:pt x="878937" y="2207297"/>
                    <a:pt x="863223" y="2084405"/>
                    <a:pt x="853746" y="1955834"/>
                  </a:cubicBezTo>
                  <a:cubicBezTo>
                    <a:pt x="747454" y="1883220"/>
                    <a:pt x="648878" y="1808453"/>
                    <a:pt x="559768" y="1732679"/>
                  </a:cubicBezTo>
                  <a:close/>
                  <a:moveTo>
                    <a:pt x="2309048" y="1730507"/>
                  </a:moveTo>
                  <a:cubicBezTo>
                    <a:pt x="2220666" y="1807660"/>
                    <a:pt x="2121792" y="1882664"/>
                    <a:pt x="2015235" y="1955625"/>
                  </a:cubicBezTo>
                  <a:cubicBezTo>
                    <a:pt x="2005364" y="2084180"/>
                    <a:pt x="1989894" y="2207119"/>
                    <a:pt x="1967330" y="2322070"/>
                  </a:cubicBezTo>
                  <a:lnTo>
                    <a:pt x="2081685" y="2358048"/>
                  </a:lnTo>
                  <a:cubicBezTo>
                    <a:pt x="2116015" y="2320492"/>
                    <a:pt x="2165526" y="2297468"/>
                    <a:pt x="2220415" y="2297468"/>
                  </a:cubicBezTo>
                  <a:cubicBezTo>
                    <a:pt x="2302230" y="2297468"/>
                    <a:pt x="2372097" y="2348622"/>
                    <a:pt x="2399287" y="2420880"/>
                  </a:cubicBezTo>
                  <a:cubicBezTo>
                    <a:pt x="2542053" y="2432945"/>
                    <a:pt x="2642630" y="2407186"/>
                    <a:pt x="2681420" y="2340000"/>
                  </a:cubicBezTo>
                  <a:cubicBezTo>
                    <a:pt x="2752393" y="2217071"/>
                    <a:pt x="2599836" y="1984353"/>
                    <a:pt x="2309048" y="1730507"/>
                  </a:cubicBezTo>
                  <a:close/>
                  <a:moveTo>
                    <a:pt x="2026056" y="1510554"/>
                  </a:moveTo>
                  <a:cubicBezTo>
                    <a:pt x="2027893" y="1546708"/>
                    <a:pt x="2028343" y="1583211"/>
                    <a:pt x="2028343" y="1620000"/>
                  </a:cubicBezTo>
                  <a:lnTo>
                    <a:pt x="2024251" y="1730716"/>
                  </a:lnTo>
                  <a:lnTo>
                    <a:pt x="2173722" y="1619092"/>
                  </a:lnTo>
                  <a:cubicBezTo>
                    <a:pt x="2127526" y="1582190"/>
                    <a:pt x="2078507" y="1545517"/>
                    <a:pt x="2026056" y="1510554"/>
                  </a:cubicBezTo>
                  <a:close/>
                  <a:moveTo>
                    <a:pt x="844436" y="1509285"/>
                  </a:moveTo>
                  <a:lnTo>
                    <a:pt x="694964" y="1620908"/>
                  </a:lnTo>
                  <a:cubicBezTo>
                    <a:pt x="741160" y="1657811"/>
                    <a:pt x="790179" y="1694484"/>
                    <a:pt x="842630" y="1729447"/>
                  </a:cubicBezTo>
                  <a:cubicBezTo>
                    <a:pt x="840793" y="1693293"/>
                    <a:pt x="840343" y="1656790"/>
                    <a:pt x="840343" y="1620000"/>
                  </a:cubicBezTo>
                  <a:close/>
                  <a:moveTo>
                    <a:pt x="1434343" y="1361184"/>
                  </a:moveTo>
                  <a:cubicBezTo>
                    <a:pt x="1573534" y="1361184"/>
                    <a:pt x="1686371" y="1474021"/>
                    <a:pt x="1686371" y="1613212"/>
                  </a:cubicBezTo>
                  <a:cubicBezTo>
                    <a:pt x="1686371" y="1752403"/>
                    <a:pt x="1573534" y="1865240"/>
                    <a:pt x="1434343" y="1865240"/>
                  </a:cubicBezTo>
                  <a:cubicBezTo>
                    <a:pt x="1295152" y="1865240"/>
                    <a:pt x="1182315" y="1752403"/>
                    <a:pt x="1182315" y="1613212"/>
                  </a:cubicBezTo>
                  <a:cubicBezTo>
                    <a:pt x="1182315" y="1474021"/>
                    <a:pt x="1295152" y="1361184"/>
                    <a:pt x="1434343" y="1361184"/>
                  </a:cubicBezTo>
                  <a:close/>
                  <a:moveTo>
                    <a:pt x="1433770" y="1149513"/>
                  </a:moveTo>
                  <a:cubicBezTo>
                    <a:pt x="1365445" y="1183896"/>
                    <a:pt x="1296585" y="1221489"/>
                    <a:pt x="1227343" y="1261466"/>
                  </a:cubicBezTo>
                  <a:lnTo>
                    <a:pt x="1027157" y="1384911"/>
                  </a:lnTo>
                  <a:cubicBezTo>
                    <a:pt x="1022222" y="1461370"/>
                    <a:pt x="1020343" y="1539922"/>
                    <a:pt x="1020343" y="1620000"/>
                  </a:cubicBezTo>
                  <a:lnTo>
                    <a:pt x="1028287" y="1855786"/>
                  </a:lnTo>
                  <a:cubicBezTo>
                    <a:pt x="1091680" y="1898065"/>
                    <a:pt x="1158394" y="1938727"/>
                    <a:pt x="1227343" y="1978535"/>
                  </a:cubicBezTo>
                  <a:lnTo>
                    <a:pt x="1434916" y="2090488"/>
                  </a:lnTo>
                  <a:cubicBezTo>
                    <a:pt x="1503241" y="2056105"/>
                    <a:pt x="1572101" y="2018511"/>
                    <a:pt x="1641343" y="1978535"/>
                  </a:cubicBezTo>
                  <a:lnTo>
                    <a:pt x="1841530" y="1855090"/>
                  </a:lnTo>
                  <a:cubicBezTo>
                    <a:pt x="1846464" y="1778631"/>
                    <a:pt x="1848343" y="1700079"/>
                    <a:pt x="1848343" y="1620000"/>
                  </a:cubicBezTo>
                  <a:lnTo>
                    <a:pt x="1840399" y="1384214"/>
                  </a:lnTo>
                  <a:cubicBezTo>
                    <a:pt x="1777006" y="1341936"/>
                    <a:pt x="1710293" y="1301274"/>
                    <a:pt x="1641343" y="1261466"/>
                  </a:cubicBezTo>
                  <a:close/>
                  <a:moveTo>
                    <a:pt x="1065308" y="980650"/>
                  </a:moveTo>
                  <a:cubicBezTo>
                    <a:pt x="1056566" y="1038899"/>
                    <a:pt x="1049538" y="1099475"/>
                    <a:pt x="1043732" y="1161964"/>
                  </a:cubicBezTo>
                  <a:cubicBezTo>
                    <a:pt x="1074206" y="1142551"/>
                    <a:pt x="1105539" y="1123943"/>
                    <a:pt x="1137343" y="1105581"/>
                  </a:cubicBezTo>
                  <a:lnTo>
                    <a:pt x="1233271" y="1052839"/>
                  </a:lnTo>
                  <a:cubicBezTo>
                    <a:pt x="1176898" y="1024957"/>
                    <a:pt x="1120756" y="1000892"/>
                    <a:pt x="1065308" y="980650"/>
                  </a:cubicBezTo>
                  <a:close/>
                  <a:moveTo>
                    <a:pt x="1804814" y="980095"/>
                  </a:moveTo>
                  <a:cubicBezTo>
                    <a:pt x="1749321" y="1001726"/>
                    <a:pt x="1692469" y="1025646"/>
                    <a:pt x="1634800" y="1052200"/>
                  </a:cubicBezTo>
                  <a:cubicBezTo>
                    <a:pt x="1667149" y="1069046"/>
                    <a:pt x="1699234" y="1087043"/>
                    <a:pt x="1731343" y="1105581"/>
                  </a:cubicBezTo>
                  <a:lnTo>
                    <a:pt x="1826380" y="1162822"/>
                  </a:lnTo>
                  <a:cubicBezTo>
                    <a:pt x="1820738" y="1099825"/>
                    <a:pt x="1813359" y="1038819"/>
                    <a:pt x="1804814" y="980095"/>
                  </a:cubicBezTo>
                  <a:close/>
                  <a:moveTo>
                    <a:pt x="2432236" y="816002"/>
                  </a:moveTo>
                  <a:cubicBezTo>
                    <a:pt x="2308930" y="820546"/>
                    <a:pt x="2149627" y="855445"/>
                    <a:pt x="1968950" y="917446"/>
                  </a:cubicBezTo>
                  <a:cubicBezTo>
                    <a:pt x="1989749" y="1032703"/>
                    <a:pt x="2005463" y="1155596"/>
                    <a:pt x="2014941" y="1284167"/>
                  </a:cubicBezTo>
                  <a:cubicBezTo>
                    <a:pt x="2121232" y="1356780"/>
                    <a:pt x="2219808" y="1431548"/>
                    <a:pt x="2308918" y="1507322"/>
                  </a:cubicBezTo>
                  <a:cubicBezTo>
                    <a:pt x="2600162" y="1255150"/>
                    <a:pt x="2752317" y="1022798"/>
                    <a:pt x="2681420" y="900000"/>
                  </a:cubicBezTo>
                  <a:cubicBezTo>
                    <a:pt x="2645694" y="838121"/>
                    <a:pt x="2557557" y="811383"/>
                    <a:pt x="2432236" y="816002"/>
                  </a:cubicBezTo>
                  <a:close/>
                  <a:moveTo>
                    <a:pt x="436450" y="816001"/>
                  </a:moveTo>
                  <a:cubicBezTo>
                    <a:pt x="311129" y="811383"/>
                    <a:pt x="222992" y="838121"/>
                    <a:pt x="187266" y="900000"/>
                  </a:cubicBezTo>
                  <a:cubicBezTo>
                    <a:pt x="158404" y="949991"/>
                    <a:pt x="166508" y="1018139"/>
                    <a:pt x="206887" y="1097970"/>
                  </a:cubicBezTo>
                  <a:cubicBezTo>
                    <a:pt x="213842" y="1096217"/>
                    <a:pt x="221021" y="1095812"/>
                    <a:pt x="228294" y="1095812"/>
                  </a:cubicBezTo>
                  <a:cubicBezTo>
                    <a:pt x="334372" y="1095812"/>
                    <a:pt x="420366" y="1181806"/>
                    <a:pt x="420366" y="1287884"/>
                  </a:cubicBezTo>
                  <a:cubicBezTo>
                    <a:pt x="420366" y="1314219"/>
                    <a:pt x="415066" y="1339317"/>
                    <a:pt x="405427" y="1362148"/>
                  </a:cubicBezTo>
                  <a:cubicBezTo>
                    <a:pt x="450585" y="1410442"/>
                    <a:pt x="502437" y="1459559"/>
                    <a:pt x="559639" y="1509493"/>
                  </a:cubicBezTo>
                  <a:cubicBezTo>
                    <a:pt x="648020" y="1432341"/>
                    <a:pt x="746894" y="1357336"/>
                    <a:pt x="853451" y="1284376"/>
                  </a:cubicBezTo>
                  <a:cubicBezTo>
                    <a:pt x="863322" y="1155820"/>
                    <a:pt x="878792" y="1032881"/>
                    <a:pt x="901357" y="917930"/>
                  </a:cubicBezTo>
                  <a:cubicBezTo>
                    <a:pt x="719999" y="855651"/>
                    <a:pt x="560119" y="820559"/>
                    <a:pt x="436450" y="816001"/>
                  </a:cubicBezTo>
                  <a:close/>
                  <a:moveTo>
                    <a:pt x="1434343" y="180000"/>
                  </a:moveTo>
                  <a:cubicBezTo>
                    <a:pt x="1292548" y="180000"/>
                    <a:pt x="1167402" y="427948"/>
                    <a:pt x="1094661" y="806265"/>
                  </a:cubicBezTo>
                  <a:cubicBezTo>
                    <a:pt x="1204832" y="845548"/>
                    <a:pt x="1318864" y="893532"/>
                    <a:pt x="1434887" y="949272"/>
                  </a:cubicBezTo>
                  <a:cubicBezTo>
                    <a:pt x="1551037" y="893162"/>
                    <a:pt x="1665385" y="845301"/>
                    <a:pt x="1775658" y="805671"/>
                  </a:cubicBezTo>
                  <a:cubicBezTo>
                    <a:pt x="1751860" y="684885"/>
                    <a:pt x="1722886" y="577390"/>
                    <a:pt x="1688823" y="487405"/>
                  </a:cubicBezTo>
                  <a:cubicBezTo>
                    <a:pt x="1688009" y="487647"/>
                    <a:pt x="1687191" y="487652"/>
                    <a:pt x="1686371" y="487652"/>
                  </a:cubicBezTo>
                  <a:cubicBezTo>
                    <a:pt x="1580293" y="487652"/>
                    <a:pt x="1494299" y="401658"/>
                    <a:pt x="1494299" y="295580"/>
                  </a:cubicBezTo>
                  <a:cubicBezTo>
                    <a:pt x="1494299" y="264819"/>
                    <a:pt x="1501530" y="235747"/>
                    <a:pt x="1516122" y="210837"/>
                  </a:cubicBezTo>
                  <a:cubicBezTo>
                    <a:pt x="1490583" y="189985"/>
                    <a:pt x="1462798" y="180000"/>
                    <a:pt x="1434343" y="180000"/>
                  </a:cubicBezTo>
                  <a:close/>
                  <a:moveTo>
                    <a:pt x="1434343" y="0"/>
                  </a:moveTo>
                  <a:cubicBezTo>
                    <a:pt x="1509303" y="0"/>
                    <a:pt x="1581019" y="37868"/>
                    <a:pt x="1646062" y="107907"/>
                  </a:cubicBezTo>
                  <a:cubicBezTo>
                    <a:pt x="1659037" y="104972"/>
                    <a:pt x="1672533" y="103508"/>
                    <a:pt x="1686371" y="103508"/>
                  </a:cubicBezTo>
                  <a:cubicBezTo>
                    <a:pt x="1792449" y="103508"/>
                    <a:pt x="1878443" y="189502"/>
                    <a:pt x="1878443" y="295580"/>
                  </a:cubicBezTo>
                  <a:cubicBezTo>
                    <a:pt x="1878443" y="342831"/>
                    <a:pt x="1861381" y="386097"/>
                    <a:pt x="1831228" y="417985"/>
                  </a:cubicBezTo>
                  <a:cubicBezTo>
                    <a:pt x="1871860" y="515668"/>
                    <a:pt x="1906636" y="628220"/>
                    <a:pt x="1935357" y="752219"/>
                  </a:cubicBezTo>
                  <a:cubicBezTo>
                    <a:pt x="2379384" y="616814"/>
                    <a:pt x="2731816" y="627289"/>
                    <a:pt x="2837304" y="810000"/>
                  </a:cubicBezTo>
                  <a:cubicBezTo>
                    <a:pt x="2942793" y="992711"/>
                    <a:pt x="2775650" y="1303161"/>
                    <a:pt x="2436521" y="1620139"/>
                  </a:cubicBezTo>
                  <a:cubicBezTo>
                    <a:pt x="2775698" y="1936928"/>
                    <a:pt x="2942777" y="2247316"/>
                    <a:pt x="2837304" y="2430000"/>
                  </a:cubicBezTo>
                  <a:cubicBezTo>
                    <a:pt x="2771439" y="2544083"/>
                    <a:pt x="2609300" y="2591017"/>
                    <a:pt x="2388706" y="2577188"/>
                  </a:cubicBezTo>
                  <a:cubicBezTo>
                    <a:pt x="2358753" y="2639691"/>
                    <a:pt x="2294480" y="2681612"/>
                    <a:pt x="2220415" y="2681612"/>
                  </a:cubicBezTo>
                  <a:cubicBezTo>
                    <a:pt x="2122541" y="2681612"/>
                    <a:pt x="2041764" y="2608405"/>
                    <a:pt x="2030773" y="2513644"/>
                  </a:cubicBezTo>
                  <a:cubicBezTo>
                    <a:pt x="1999304" y="2506661"/>
                    <a:pt x="1967635" y="2497623"/>
                    <a:pt x="1935485" y="2487821"/>
                  </a:cubicBezTo>
                  <a:cubicBezTo>
                    <a:pt x="1830610" y="2940018"/>
                    <a:pt x="1645322" y="3240000"/>
                    <a:pt x="1434343" y="3240000"/>
                  </a:cubicBezTo>
                  <a:cubicBezTo>
                    <a:pt x="1223366" y="3240000"/>
                    <a:pt x="1038079" y="2940023"/>
                    <a:pt x="933330" y="2487781"/>
                  </a:cubicBezTo>
                  <a:cubicBezTo>
                    <a:pt x="489302" y="2623186"/>
                    <a:pt x="136870" y="2612712"/>
                    <a:pt x="31382" y="2430000"/>
                  </a:cubicBezTo>
                  <a:cubicBezTo>
                    <a:pt x="-74106" y="2247290"/>
                    <a:pt x="93037" y="1936840"/>
                    <a:pt x="432165" y="1619862"/>
                  </a:cubicBezTo>
                  <a:cubicBezTo>
                    <a:pt x="378689" y="1569916"/>
                    <a:pt x="329491" y="1520128"/>
                    <a:pt x="285801" y="1470219"/>
                  </a:cubicBezTo>
                  <a:cubicBezTo>
                    <a:pt x="267844" y="1476857"/>
                    <a:pt x="248431" y="1479956"/>
                    <a:pt x="228294" y="1479956"/>
                  </a:cubicBezTo>
                  <a:cubicBezTo>
                    <a:pt x="122216" y="1479956"/>
                    <a:pt x="36222" y="1393962"/>
                    <a:pt x="36222" y="1287884"/>
                  </a:cubicBezTo>
                  <a:cubicBezTo>
                    <a:pt x="36222" y="1246866"/>
                    <a:pt x="49080" y="1208850"/>
                    <a:pt x="73868" y="1179672"/>
                  </a:cubicBezTo>
                  <a:cubicBezTo>
                    <a:pt x="-4733" y="1033688"/>
                    <a:pt x="-23287" y="904690"/>
                    <a:pt x="31382" y="810000"/>
                  </a:cubicBezTo>
                  <a:cubicBezTo>
                    <a:pt x="136860" y="627306"/>
                    <a:pt x="489234" y="616816"/>
                    <a:pt x="933201" y="752179"/>
                  </a:cubicBezTo>
                  <a:cubicBezTo>
                    <a:pt x="1038076" y="299982"/>
                    <a:pt x="1223365" y="0"/>
                    <a:pt x="1434343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59" name="Heart 17">
              <a:extLst>
                <a:ext uri="{FF2B5EF4-FFF2-40B4-BE49-F238E27FC236}">
                  <a16:creationId xmlns:a16="http://schemas.microsoft.com/office/drawing/2014/main" id="{6073EECC-4242-4E2B-B1F1-DE00F9AF9DC8}"/>
                </a:ext>
              </a:extLst>
            </p:cNvPr>
            <p:cNvSpPr/>
            <p:nvPr/>
          </p:nvSpPr>
          <p:spPr>
            <a:xfrm>
              <a:off x="7080464" y="1663425"/>
              <a:ext cx="324888" cy="318540"/>
            </a:xfrm>
            <a:custGeom>
              <a:avLst/>
              <a:gdLst/>
              <a:ahLst/>
              <a:cxnLst/>
              <a:rect l="l" t="t" r="r" b="b"/>
              <a:pathLst>
                <a:path w="3263621" h="3199863">
                  <a:moveTo>
                    <a:pt x="1896188" y="786599"/>
                  </a:moveTo>
                  <a:cubicBezTo>
                    <a:pt x="1878938" y="786251"/>
                    <a:pt x="1861335" y="789280"/>
                    <a:pt x="1844305" y="796082"/>
                  </a:cubicBezTo>
                  <a:cubicBezTo>
                    <a:pt x="1792333" y="816839"/>
                    <a:pt x="1760707" y="866742"/>
                    <a:pt x="1761231" y="919486"/>
                  </a:cubicBezTo>
                  <a:lnTo>
                    <a:pt x="1573886" y="1618665"/>
                  </a:lnTo>
                  <a:lnTo>
                    <a:pt x="1438574" y="1113672"/>
                  </a:lnTo>
                  <a:cubicBezTo>
                    <a:pt x="1424335" y="1060531"/>
                    <a:pt x="1379808" y="1023594"/>
                    <a:pt x="1328543" y="1016456"/>
                  </a:cubicBezTo>
                  <a:cubicBezTo>
                    <a:pt x="1320071" y="1015276"/>
                    <a:pt x="1311415" y="1014911"/>
                    <a:pt x="1302836" y="1018067"/>
                  </a:cubicBezTo>
                  <a:lnTo>
                    <a:pt x="1300556" y="1017667"/>
                  </a:lnTo>
                  <a:cubicBezTo>
                    <a:pt x="1298914" y="1017711"/>
                    <a:pt x="1297275" y="1017786"/>
                    <a:pt x="1295680" y="1018515"/>
                  </a:cubicBezTo>
                  <a:lnTo>
                    <a:pt x="1275904" y="1019755"/>
                  </a:lnTo>
                  <a:cubicBezTo>
                    <a:pt x="1273459" y="1020410"/>
                    <a:pt x="1271049" y="1021129"/>
                    <a:pt x="1269080" y="1023145"/>
                  </a:cubicBezTo>
                  <a:cubicBezTo>
                    <a:pt x="1229892" y="1033156"/>
                    <a:pt x="1196286" y="1061513"/>
                    <a:pt x="1180414" y="1102068"/>
                  </a:cubicBezTo>
                  <a:lnTo>
                    <a:pt x="902406" y="1812437"/>
                  </a:lnTo>
                  <a:lnTo>
                    <a:pt x="612897" y="1812437"/>
                  </a:lnTo>
                  <a:cubicBezTo>
                    <a:pt x="539543" y="1812437"/>
                    <a:pt x="480078" y="1871902"/>
                    <a:pt x="480078" y="1945256"/>
                  </a:cubicBezTo>
                  <a:cubicBezTo>
                    <a:pt x="480078" y="2018610"/>
                    <a:pt x="539543" y="2078075"/>
                    <a:pt x="612897" y="2078075"/>
                  </a:cubicBezTo>
                  <a:lnTo>
                    <a:pt x="966673" y="2078075"/>
                  </a:lnTo>
                  <a:cubicBezTo>
                    <a:pt x="1008666" y="2088839"/>
                    <a:pt x="1051924" y="2075535"/>
                    <a:pt x="1081835" y="2045978"/>
                  </a:cubicBezTo>
                  <a:cubicBezTo>
                    <a:pt x="1105846" y="2028294"/>
                    <a:pt x="1122213" y="2001701"/>
                    <a:pt x="1125659" y="1970866"/>
                  </a:cubicBezTo>
                  <a:lnTo>
                    <a:pt x="1284498" y="1565001"/>
                  </a:lnTo>
                  <a:lnTo>
                    <a:pt x="1443089" y="2156868"/>
                  </a:lnTo>
                  <a:cubicBezTo>
                    <a:pt x="1455914" y="2204733"/>
                    <a:pt x="1493311" y="2239452"/>
                    <a:pt x="1538593" y="2249086"/>
                  </a:cubicBezTo>
                  <a:lnTo>
                    <a:pt x="1542015" y="2250785"/>
                  </a:lnTo>
                  <a:cubicBezTo>
                    <a:pt x="1542604" y="2250943"/>
                    <a:pt x="1543193" y="2251097"/>
                    <a:pt x="1543870" y="2250902"/>
                  </a:cubicBezTo>
                  <a:cubicBezTo>
                    <a:pt x="1553422" y="2254514"/>
                    <a:pt x="1563610" y="2255524"/>
                    <a:pt x="1573886" y="2252783"/>
                  </a:cubicBezTo>
                  <a:cubicBezTo>
                    <a:pt x="1584162" y="2255524"/>
                    <a:pt x="1594351" y="2254515"/>
                    <a:pt x="1603903" y="2250901"/>
                  </a:cubicBezTo>
                  <a:lnTo>
                    <a:pt x="1605758" y="2250785"/>
                  </a:lnTo>
                  <a:cubicBezTo>
                    <a:pt x="1606974" y="2250459"/>
                    <a:pt x="1608181" y="2250118"/>
                    <a:pt x="1609178" y="2249086"/>
                  </a:cubicBezTo>
                  <a:cubicBezTo>
                    <a:pt x="1654461" y="2239453"/>
                    <a:pt x="1691859" y="2204734"/>
                    <a:pt x="1704684" y="2156868"/>
                  </a:cubicBezTo>
                  <a:lnTo>
                    <a:pt x="1921541" y="1347547"/>
                  </a:lnTo>
                  <a:lnTo>
                    <a:pt x="2181705" y="1998928"/>
                  </a:lnTo>
                  <a:cubicBezTo>
                    <a:pt x="2205326" y="2058070"/>
                    <a:pt x="2266689" y="2090865"/>
                    <a:pt x="2326593" y="2078075"/>
                  </a:cubicBezTo>
                  <a:lnTo>
                    <a:pt x="2671200" y="2078075"/>
                  </a:lnTo>
                  <a:cubicBezTo>
                    <a:pt x="2744554" y="2078075"/>
                    <a:pt x="2804019" y="2018610"/>
                    <a:pt x="2804019" y="1945256"/>
                  </a:cubicBezTo>
                  <a:cubicBezTo>
                    <a:pt x="2804019" y="1871902"/>
                    <a:pt x="2744554" y="1812437"/>
                    <a:pt x="2671200" y="1812437"/>
                  </a:cubicBezTo>
                  <a:lnTo>
                    <a:pt x="2393261" y="1812437"/>
                  </a:lnTo>
                  <a:lnTo>
                    <a:pt x="2016914" y="870162"/>
                  </a:lnTo>
                  <a:cubicBezTo>
                    <a:pt x="1996508" y="819071"/>
                    <a:pt x="1947937" y="787642"/>
                    <a:pt x="1896188" y="786599"/>
                  </a:cubicBezTo>
                  <a:close/>
                  <a:moveTo>
                    <a:pt x="773454" y="106"/>
                  </a:moveTo>
                  <a:cubicBezTo>
                    <a:pt x="1097282" y="5742"/>
                    <a:pt x="1441967" y="238301"/>
                    <a:pt x="1631811" y="769863"/>
                  </a:cubicBezTo>
                  <a:cubicBezTo>
                    <a:pt x="2306811" y="-1120137"/>
                    <a:pt x="4939311" y="769863"/>
                    <a:pt x="1631811" y="3199863"/>
                  </a:cubicBezTo>
                  <a:cubicBezTo>
                    <a:pt x="-745455" y="1453301"/>
                    <a:pt x="-54107" y="-14297"/>
                    <a:pt x="773454" y="10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60" name="Rounded Rectangle 25">
              <a:extLst>
                <a:ext uri="{FF2B5EF4-FFF2-40B4-BE49-F238E27FC236}">
                  <a16:creationId xmlns:a16="http://schemas.microsoft.com/office/drawing/2014/main" id="{11F58AA1-3539-4E8B-B0FB-7802210163F6}"/>
                </a:ext>
              </a:extLst>
            </p:cNvPr>
            <p:cNvSpPr/>
            <p:nvPr/>
          </p:nvSpPr>
          <p:spPr>
            <a:xfrm>
              <a:off x="5940450" y="1659330"/>
              <a:ext cx="322534" cy="271830"/>
            </a:xfrm>
            <a:custGeom>
              <a:avLst/>
              <a:gdLst/>
              <a:ahLst/>
              <a:cxnLst/>
              <a:rect l="l" t="t" r="r" b="b"/>
              <a:pathLst>
                <a:path w="3240000" h="2730652">
                  <a:moveTo>
                    <a:pt x="1452811" y="1541940"/>
                  </a:moveTo>
                  <a:lnTo>
                    <a:pt x="1452811" y="1831951"/>
                  </a:lnTo>
                  <a:lnTo>
                    <a:pt x="1162800" y="1831951"/>
                  </a:lnTo>
                  <a:lnTo>
                    <a:pt x="1162800" y="2166329"/>
                  </a:lnTo>
                  <a:lnTo>
                    <a:pt x="1452811" y="2166329"/>
                  </a:lnTo>
                  <a:lnTo>
                    <a:pt x="1452811" y="2456340"/>
                  </a:lnTo>
                  <a:lnTo>
                    <a:pt x="1787189" y="2456340"/>
                  </a:lnTo>
                  <a:lnTo>
                    <a:pt x="1787189" y="2166329"/>
                  </a:lnTo>
                  <a:lnTo>
                    <a:pt x="2077200" y="2166329"/>
                  </a:lnTo>
                  <a:lnTo>
                    <a:pt x="2077200" y="1831951"/>
                  </a:lnTo>
                  <a:lnTo>
                    <a:pt x="1787189" y="1831951"/>
                  </a:lnTo>
                  <a:lnTo>
                    <a:pt x="1787189" y="1541940"/>
                  </a:lnTo>
                  <a:close/>
                  <a:moveTo>
                    <a:pt x="0" y="1278453"/>
                  </a:moveTo>
                  <a:lnTo>
                    <a:pt x="3240000" y="1278453"/>
                  </a:lnTo>
                  <a:lnTo>
                    <a:pt x="3240000" y="2376509"/>
                  </a:lnTo>
                  <a:cubicBezTo>
                    <a:pt x="3240000" y="2572097"/>
                    <a:pt x="3081445" y="2730652"/>
                    <a:pt x="2885857" y="2730652"/>
                  </a:cubicBezTo>
                  <a:lnTo>
                    <a:pt x="354143" y="2730652"/>
                  </a:lnTo>
                  <a:cubicBezTo>
                    <a:pt x="158555" y="2730652"/>
                    <a:pt x="0" y="2572097"/>
                    <a:pt x="0" y="2376509"/>
                  </a:cubicBezTo>
                  <a:close/>
                  <a:moveTo>
                    <a:pt x="1001150" y="200505"/>
                  </a:moveTo>
                  <a:cubicBezTo>
                    <a:pt x="933045" y="200505"/>
                    <a:pt x="877834" y="255715"/>
                    <a:pt x="877834" y="323821"/>
                  </a:cubicBezTo>
                  <a:lnTo>
                    <a:pt x="877834" y="605836"/>
                  </a:lnTo>
                  <a:lnTo>
                    <a:pt x="2362163" y="605836"/>
                  </a:lnTo>
                  <a:lnTo>
                    <a:pt x="2362163" y="323821"/>
                  </a:lnTo>
                  <a:cubicBezTo>
                    <a:pt x="2362163" y="255715"/>
                    <a:pt x="2306952" y="200505"/>
                    <a:pt x="2238846" y="200505"/>
                  </a:cubicBezTo>
                  <a:close/>
                  <a:moveTo>
                    <a:pt x="843301" y="0"/>
                  </a:moveTo>
                  <a:lnTo>
                    <a:pt x="2396696" y="0"/>
                  </a:lnTo>
                  <a:cubicBezTo>
                    <a:pt x="2488075" y="0"/>
                    <a:pt x="2562152" y="74077"/>
                    <a:pt x="2562152" y="165456"/>
                  </a:cubicBezTo>
                  <a:lnTo>
                    <a:pt x="2562152" y="605836"/>
                  </a:lnTo>
                  <a:lnTo>
                    <a:pt x="2885857" y="605836"/>
                  </a:lnTo>
                  <a:cubicBezTo>
                    <a:pt x="3081445" y="605836"/>
                    <a:pt x="3240000" y="764391"/>
                    <a:pt x="3240000" y="959979"/>
                  </a:cubicBezTo>
                  <a:lnTo>
                    <a:pt x="3240000" y="1134437"/>
                  </a:lnTo>
                  <a:lnTo>
                    <a:pt x="0" y="1134437"/>
                  </a:lnTo>
                  <a:lnTo>
                    <a:pt x="0" y="959979"/>
                  </a:lnTo>
                  <a:cubicBezTo>
                    <a:pt x="0" y="764391"/>
                    <a:pt x="158555" y="605836"/>
                    <a:pt x="354143" y="605836"/>
                  </a:cubicBezTo>
                  <a:lnTo>
                    <a:pt x="677845" y="605836"/>
                  </a:lnTo>
                  <a:lnTo>
                    <a:pt x="677845" y="165456"/>
                  </a:lnTo>
                  <a:cubicBezTo>
                    <a:pt x="677845" y="74077"/>
                    <a:pt x="751923" y="0"/>
                    <a:pt x="84330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61" name="Chord 32">
              <a:extLst>
                <a:ext uri="{FF2B5EF4-FFF2-40B4-BE49-F238E27FC236}">
                  <a16:creationId xmlns:a16="http://schemas.microsoft.com/office/drawing/2014/main" id="{21A0C472-AAC4-49A9-948D-97723C0A5ADF}"/>
                </a:ext>
              </a:extLst>
            </p:cNvPr>
            <p:cNvSpPr/>
            <p:nvPr/>
          </p:nvSpPr>
          <p:spPr>
            <a:xfrm>
              <a:off x="6509664" y="2627883"/>
              <a:ext cx="322534" cy="319706"/>
            </a:xfrm>
            <a:custGeom>
              <a:avLst/>
              <a:gdLst/>
              <a:ahLst/>
              <a:cxnLst/>
              <a:rect l="l" t="t" r="r" b="b"/>
              <a:pathLst>
                <a:path w="3240000" h="3211580">
                  <a:moveTo>
                    <a:pt x="991906" y="2959580"/>
                  </a:moveTo>
                  <a:lnTo>
                    <a:pt x="2193254" y="2959580"/>
                  </a:lnTo>
                  <a:cubicBezTo>
                    <a:pt x="2215674" y="2959580"/>
                    <a:pt x="2233849" y="2977755"/>
                    <a:pt x="2233849" y="3000175"/>
                  </a:cubicBezTo>
                  <a:lnTo>
                    <a:pt x="2233849" y="3170985"/>
                  </a:lnTo>
                  <a:cubicBezTo>
                    <a:pt x="2233849" y="3193405"/>
                    <a:pt x="2215674" y="3211580"/>
                    <a:pt x="2193254" y="3211580"/>
                  </a:cubicBezTo>
                  <a:lnTo>
                    <a:pt x="991906" y="3211580"/>
                  </a:lnTo>
                  <a:cubicBezTo>
                    <a:pt x="969486" y="3211580"/>
                    <a:pt x="951311" y="3193405"/>
                    <a:pt x="951311" y="3170985"/>
                  </a:cubicBezTo>
                  <a:lnTo>
                    <a:pt x="951311" y="3000175"/>
                  </a:lnTo>
                  <a:cubicBezTo>
                    <a:pt x="951311" y="2977755"/>
                    <a:pt x="969486" y="2959580"/>
                    <a:pt x="991906" y="2959580"/>
                  </a:cubicBezTo>
                  <a:close/>
                  <a:moveTo>
                    <a:pt x="1439043" y="1763796"/>
                  </a:moveTo>
                  <a:lnTo>
                    <a:pt x="1439043" y="2067459"/>
                  </a:lnTo>
                  <a:lnTo>
                    <a:pt x="1135380" y="2067459"/>
                  </a:lnTo>
                  <a:lnTo>
                    <a:pt x="1135380" y="2374533"/>
                  </a:lnTo>
                  <a:lnTo>
                    <a:pt x="1439043" y="2374533"/>
                  </a:lnTo>
                  <a:lnTo>
                    <a:pt x="1439043" y="2678196"/>
                  </a:lnTo>
                  <a:lnTo>
                    <a:pt x="1746117" y="2678196"/>
                  </a:lnTo>
                  <a:lnTo>
                    <a:pt x="1746117" y="2374533"/>
                  </a:lnTo>
                  <a:lnTo>
                    <a:pt x="2049780" y="2374533"/>
                  </a:lnTo>
                  <a:lnTo>
                    <a:pt x="2049780" y="2067459"/>
                  </a:lnTo>
                  <a:lnTo>
                    <a:pt x="1746117" y="2067459"/>
                  </a:lnTo>
                  <a:lnTo>
                    <a:pt x="1746117" y="1763796"/>
                  </a:lnTo>
                  <a:close/>
                  <a:moveTo>
                    <a:pt x="128358" y="1541040"/>
                  </a:moveTo>
                  <a:lnTo>
                    <a:pt x="3056915" y="1550917"/>
                  </a:lnTo>
                  <a:cubicBezTo>
                    <a:pt x="3061111" y="2078028"/>
                    <a:pt x="2781683" y="2566719"/>
                    <a:pt x="2325284" y="2830467"/>
                  </a:cubicBezTo>
                  <a:lnTo>
                    <a:pt x="2182018" y="2900953"/>
                  </a:lnTo>
                  <a:lnTo>
                    <a:pt x="1002135" y="2900953"/>
                  </a:lnTo>
                  <a:cubicBezTo>
                    <a:pt x="950374" y="2879821"/>
                    <a:pt x="900231" y="2854191"/>
                    <a:pt x="851341" y="2825496"/>
                  </a:cubicBezTo>
                  <a:cubicBezTo>
                    <a:pt x="396732" y="2558675"/>
                    <a:pt x="120607" y="2068110"/>
                    <a:pt x="128358" y="1541040"/>
                  </a:cubicBezTo>
                  <a:close/>
                  <a:moveTo>
                    <a:pt x="61067" y="1230414"/>
                  </a:moveTo>
                  <a:lnTo>
                    <a:pt x="3178933" y="1230414"/>
                  </a:lnTo>
                  <a:cubicBezTo>
                    <a:pt x="3212659" y="1230414"/>
                    <a:pt x="3240000" y="1257755"/>
                    <a:pt x="3240000" y="1291481"/>
                  </a:cubicBezTo>
                  <a:lnTo>
                    <a:pt x="3240000" y="1421347"/>
                  </a:lnTo>
                  <a:cubicBezTo>
                    <a:pt x="3240000" y="1455073"/>
                    <a:pt x="3212659" y="1482414"/>
                    <a:pt x="3178933" y="1482414"/>
                  </a:cubicBezTo>
                  <a:lnTo>
                    <a:pt x="61067" y="1482414"/>
                  </a:lnTo>
                  <a:cubicBezTo>
                    <a:pt x="27341" y="1482414"/>
                    <a:pt x="0" y="1455073"/>
                    <a:pt x="0" y="1421347"/>
                  </a:cubicBezTo>
                  <a:lnTo>
                    <a:pt x="0" y="1291481"/>
                  </a:lnTo>
                  <a:cubicBezTo>
                    <a:pt x="0" y="1257755"/>
                    <a:pt x="27341" y="1230414"/>
                    <a:pt x="61067" y="1230414"/>
                  </a:cubicBezTo>
                  <a:close/>
                  <a:moveTo>
                    <a:pt x="2481726" y="315922"/>
                  </a:moveTo>
                  <a:lnTo>
                    <a:pt x="2862412" y="696608"/>
                  </a:lnTo>
                  <a:lnTo>
                    <a:pt x="2420437" y="1138584"/>
                  </a:lnTo>
                  <a:lnTo>
                    <a:pt x="1659064" y="1138584"/>
                  </a:lnTo>
                  <a:close/>
                  <a:moveTo>
                    <a:pt x="2730827" y="0"/>
                  </a:moveTo>
                  <a:cubicBezTo>
                    <a:pt x="2765703" y="0"/>
                    <a:pt x="2800581" y="13305"/>
                    <a:pt x="2827191" y="39915"/>
                  </a:cubicBezTo>
                  <a:lnTo>
                    <a:pt x="3143636" y="356360"/>
                  </a:lnTo>
                  <a:cubicBezTo>
                    <a:pt x="3196857" y="409581"/>
                    <a:pt x="3196857" y="495868"/>
                    <a:pt x="3143636" y="549088"/>
                  </a:cubicBezTo>
                  <a:lnTo>
                    <a:pt x="3082882" y="609843"/>
                  </a:lnTo>
                  <a:cubicBezTo>
                    <a:pt x="3029661" y="663063"/>
                    <a:pt x="2943375" y="663064"/>
                    <a:pt x="2890155" y="609843"/>
                  </a:cubicBezTo>
                  <a:lnTo>
                    <a:pt x="2573708" y="293397"/>
                  </a:lnTo>
                  <a:cubicBezTo>
                    <a:pt x="2520488" y="240176"/>
                    <a:pt x="2520488" y="153889"/>
                    <a:pt x="2573708" y="100669"/>
                  </a:cubicBezTo>
                  <a:lnTo>
                    <a:pt x="2634463" y="39914"/>
                  </a:lnTo>
                  <a:cubicBezTo>
                    <a:pt x="2661073" y="13305"/>
                    <a:pt x="2695950" y="0"/>
                    <a:pt x="273082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62" name="Rounded Rectangle 40">
              <a:extLst>
                <a:ext uri="{FF2B5EF4-FFF2-40B4-BE49-F238E27FC236}">
                  <a16:creationId xmlns:a16="http://schemas.microsoft.com/office/drawing/2014/main" id="{5820F5DC-6F22-43B6-9A5C-8EC86264E369}"/>
                </a:ext>
              </a:extLst>
            </p:cNvPr>
            <p:cNvSpPr/>
            <p:nvPr/>
          </p:nvSpPr>
          <p:spPr>
            <a:xfrm rot="2942052">
              <a:off x="6522986" y="1320229"/>
              <a:ext cx="299808" cy="318950"/>
            </a:xfrm>
            <a:custGeom>
              <a:avLst/>
              <a:gdLst/>
              <a:ahLst/>
              <a:cxnLst/>
              <a:rect l="l" t="t" r="r" b="b"/>
              <a:pathLst>
                <a:path w="3011706" h="3204001">
                  <a:moveTo>
                    <a:pt x="2432249" y="1011942"/>
                  </a:moveTo>
                  <a:cubicBezTo>
                    <a:pt x="2423608" y="1019482"/>
                    <a:pt x="2416303" y="1028841"/>
                    <a:pt x="2410966" y="1039800"/>
                  </a:cubicBezTo>
                  <a:lnTo>
                    <a:pt x="1969837" y="1945620"/>
                  </a:lnTo>
                  <a:cubicBezTo>
                    <a:pt x="1948488" y="1989457"/>
                    <a:pt x="1966719" y="2042300"/>
                    <a:pt x="2010556" y="2063648"/>
                  </a:cubicBezTo>
                  <a:cubicBezTo>
                    <a:pt x="2054392" y="2084996"/>
                    <a:pt x="2107235" y="2066766"/>
                    <a:pt x="2128583" y="2022929"/>
                  </a:cubicBezTo>
                  <a:lnTo>
                    <a:pt x="2569712" y="1117109"/>
                  </a:lnTo>
                  <a:cubicBezTo>
                    <a:pt x="2591061" y="1073271"/>
                    <a:pt x="2572830" y="1020430"/>
                    <a:pt x="2528993" y="999081"/>
                  </a:cubicBezTo>
                  <a:cubicBezTo>
                    <a:pt x="2496115" y="983070"/>
                    <a:pt x="2458172" y="989322"/>
                    <a:pt x="2432249" y="1011942"/>
                  </a:cubicBezTo>
                  <a:close/>
                  <a:moveTo>
                    <a:pt x="1709549" y="1044955"/>
                  </a:moveTo>
                  <a:cubicBezTo>
                    <a:pt x="1978186" y="735551"/>
                    <a:pt x="2446780" y="702502"/>
                    <a:pt x="2756184" y="971139"/>
                  </a:cubicBezTo>
                  <a:cubicBezTo>
                    <a:pt x="3065588" y="1239776"/>
                    <a:pt x="3098636" y="1708370"/>
                    <a:pt x="2830000" y="2017774"/>
                  </a:cubicBezTo>
                  <a:cubicBezTo>
                    <a:pt x="2561363" y="2327178"/>
                    <a:pt x="2092769" y="2360227"/>
                    <a:pt x="1783365" y="2091590"/>
                  </a:cubicBezTo>
                  <a:cubicBezTo>
                    <a:pt x="1473960" y="1822953"/>
                    <a:pt x="1440912" y="1354359"/>
                    <a:pt x="1709549" y="1044955"/>
                  </a:cubicBezTo>
                  <a:close/>
                  <a:moveTo>
                    <a:pt x="208197" y="1872243"/>
                  </a:moveTo>
                  <a:cubicBezTo>
                    <a:pt x="195168" y="1885273"/>
                    <a:pt x="187109" y="1903273"/>
                    <a:pt x="187109" y="1923155"/>
                  </a:cubicBezTo>
                  <a:lnTo>
                    <a:pt x="187109" y="2715155"/>
                  </a:lnTo>
                  <a:cubicBezTo>
                    <a:pt x="187109" y="2754920"/>
                    <a:pt x="219344" y="2787155"/>
                    <a:pt x="259109" y="2787155"/>
                  </a:cubicBezTo>
                  <a:cubicBezTo>
                    <a:pt x="298874" y="2787155"/>
                    <a:pt x="331109" y="2754920"/>
                    <a:pt x="331109" y="2715155"/>
                  </a:cubicBezTo>
                  <a:lnTo>
                    <a:pt x="331109" y="1923155"/>
                  </a:lnTo>
                  <a:cubicBezTo>
                    <a:pt x="331109" y="1883390"/>
                    <a:pt x="298874" y="1851155"/>
                    <a:pt x="259109" y="1851155"/>
                  </a:cubicBezTo>
                  <a:cubicBezTo>
                    <a:pt x="239226" y="1851156"/>
                    <a:pt x="221226" y="1859214"/>
                    <a:pt x="208197" y="1872243"/>
                  </a:cubicBezTo>
                  <a:close/>
                  <a:moveTo>
                    <a:pt x="0" y="1625202"/>
                  </a:moveTo>
                  <a:cubicBezTo>
                    <a:pt x="418057" y="1737228"/>
                    <a:pt x="858998" y="1737384"/>
                    <a:pt x="1277606" y="1625336"/>
                  </a:cubicBezTo>
                  <a:cubicBezTo>
                    <a:pt x="1277605" y="1938624"/>
                    <a:pt x="1277605" y="2251911"/>
                    <a:pt x="1277605" y="2565198"/>
                  </a:cubicBezTo>
                  <a:cubicBezTo>
                    <a:pt x="1277605" y="2917999"/>
                    <a:pt x="991603" y="3204001"/>
                    <a:pt x="638802" y="3204001"/>
                  </a:cubicBezTo>
                  <a:lnTo>
                    <a:pt x="638803" y="3204000"/>
                  </a:lnTo>
                  <a:cubicBezTo>
                    <a:pt x="286002" y="3204000"/>
                    <a:pt x="0" y="2917999"/>
                    <a:pt x="0" y="2565197"/>
                  </a:cubicBezTo>
                  <a:close/>
                  <a:moveTo>
                    <a:pt x="208197" y="459897"/>
                  </a:moveTo>
                  <a:cubicBezTo>
                    <a:pt x="195167" y="472926"/>
                    <a:pt x="187109" y="490926"/>
                    <a:pt x="187109" y="510808"/>
                  </a:cubicBezTo>
                  <a:lnTo>
                    <a:pt x="187109" y="1302808"/>
                  </a:lnTo>
                  <a:cubicBezTo>
                    <a:pt x="187109" y="1342573"/>
                    <a:pt x="219344" y="1374808"/>
                    <a:pt x="259109" y="1374808"/>
                  </a:cubicBezTo>
                  <a:cubicBezTo>
                    <a:pt x="298874" y="1374808"/>
                    <a:pt x="331109" y="1342573"/>
                    <a:pt x="331109" y="1302808"/>
                  </a:cubicBezTo>
                  <a:lnTo>
                    <a:pt x="331109" y="510808"/>
                  </a:lnTo>
                  <a:cubicBezTo>
                    <a:pt x="331109" y="471043"/>
                    <a:pt x="298874" y="438808"/>
                    <a:pt x="259109" y="438808"/>
                  </a:cubicBezTo>
                  <a:cubicBezTo>
                    <a:pt x="239226" y="438808"/>
                    <a:pt x="221226" y="446867"/>
                    <a:pt x="208197" y="459897"/>
                  </a:cubicBezTo>
                  <a:close/>
                  <a:moveTo>
                    <a:pt x="187101" y="187101"/>
                  </a:moveTo>
                  <a:cubicBezTo>
                    <a:pt x="302701" y="71501"/>
                    <a:pt x="462402" y="0"/>
                    <a:pt x="638803" y="0"/>
                  </a:cubicBezTo>
                  <a:cubicBezTo>
                    <a:pt x="991604" y="0"/>
                    <a:pt x="1277606" y="286002"/>
                    <a:pt x="1277606" y="638803"/>
                  </a:cubicBezTo>
                  <a:lnTo>
                    <a:pt x="1277606" y="1497764"/>
                  </a:lnTo>
                  <a:cubicBezTo>
                    <a:pt x="859958" y="1616355"/>
                    <a:pt x="417375" y="1616210"/>
                    <a:pt x="0" y="1498771"/>
                  </a:cubicBezTo>
                  <a:lnTo>
                    <a:pt x="0" y="638803"/>
                  </a:lnTo>
                  <a:cubicBezTo>
                    <a:pt x="0" y="462403"/>
                    <a:pt x="71500" y="302702"/>
                    <a:pt x="187101" y="18710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63" name="Rounded Rectangle 17">
              <a:extLst>
                <a:ext uri="{FF2B5EF4-FFF2-40B4-BE49-F238E27FC236}">
                  <a16:creationId xmlns:a16="http://schemas.microsoft.com/office/drawing/2014/main" id="{5C3A7F7C-87B3-47C9-AC4C-2A684ED633D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117850" y="2281894"/>
              <a:ext cx="215808" cy="343366"/>
            </a:xfrm>
            <a:custGeom>
              <a:avLst/>
              <a:gdLst/>
              <a:ahLst/>
              <a:cxnLst/>
              <a:rect l="l" t="t" r="r" b="b"/>
              <a:pathLst>
                <a:path w="2016224" h="3207971">
                  <a:moveTo>
                    <a:pt x="854575" y="1382799"/>
                  </a:moveTo>
                  <a:lnTo>
                    <a:pt x="854575" y="1686462"/>
                  </a:lnTo>
                  <a:lnTo>
                    <a:pt x="550912" y="1686462"/>
                  </a:lnTo>
                  <a:lnTo>
                    <a:pt x="550912" y="1993536"/>
                  </a:lnTo>
                  <a:lnTo>
                    <a:pt x="854575" y="1993536"/>
                  </a:lnTo>
                  <a:lnTo>
                    <a:pt x="854575" y="2297199"/>
                  </a:lnTo>
                  <a:lnTo>
                    <a:pt x="1161649" y="2297199"/>
                  </a:lnTo>
                  <a:lnTo>
                    <a:pt x="1161649" y="1993536"/>
                  </a:lnTo>
                  <a:lnTo>
                    <a:pt x="1465312" y="1993536"/>
                  </a:lnTo>
                  <a:lnTo>
                    <a:pt x="1465312" y="1686462"/>
                  </a:lnTo>
                  <a:lnTo>
                    <a:pt x="1161649" y="1686462"/>
                  </a:lnTo>
                  <a:lnTo>
                    <a:pt x="1161649" y="1382799"/>
                  </a:lnTo>
                  <a:close/>
                  <a:moveTo>
                    <a:pt x="397285" y="941591"/>
                  </a:moveTo>
                  <a:lnTo>
                    <a:pt x="1618940" y="941591"/>
                  </a:lnTo>
                  <a:lnTo>
                    <a:pt x="1618940" y="2738407"/>
                  </a:lnTo>
                  <a:lnTo>
                    <a:pt x="397285" y="2738407"/>
                  </a:lnTo>
                  <a:close/>
                  <a:moveTo>
                    <a:pt x="305673" y="849979"/>
                  </a:moveTo>
                  <a:lnTo>
                    <a:pt x="305673" y="2830019"/>
                  </a:lnTo>
                  <a:lnTo>
                    <a:pt x="1710552" y="2830019"/>
                  </a:lnTo>
                  <a:lnTo>
                    <a:pt x="1710552" y="849979"/>
                  </a:lnTo>
                  <a:close/>
                  <a:moveTo>
                    <a:pt x="240515" y="472027"/>
                  </a:moveTo>
                  <a:lnTo>
                    <a:pt x="1775709" y="472027"/>
                  </a:lnTo>
                  <a:cubicBezTo>
                    <a:pt x="1908542" y="472027"/>
                    <a:pt x="2016224" y="579709"/>
                    <a:pt x="2016224" y="712542"/>
                  </a:cubicBezTo>
                  <a:lnTo>
                    <a:pt x="2016224" y="2967456"/>
                  </a:lnTo>
                  <a:cubicBezTo>
                    <a:pt x="2016224" y="3100289"/>
                    <a:pt x="1908542" y="3207971"/>
                    <a:pt x="1775709" y="3207971"/>
                  </a:cubicBezTo>
                  <a:lnTo>
                    <a:pt x="240515" y="3207971"/>
                  </a:lnTo>
                  <a:cubicBezTo>
                    <a:pt x="107682" y="3207971"/>
                    <a:pt x="0" y="3100289"/>
                    <a:pt x="0" y="2967456"/>
                  </a:cubicBezTo>
                  <a:lnTo>
                    <a:pt x="0" y="712542"/>
                  </a:lnTo>
                  <a:cubicBezTo>
                    <a:pt x="0" y="579709"/>
                    <a:pt x="107682" y="472027"/>
                    <a:pt x="240515" y="472027"/>
                  </a:cubicBezTo>
                  <a:close/>
                  <a:moveTo>
                    <a:pt x="515787" y="0"/>
                  </a:moveTo>
                  <a:lnTo>
                    <a:pt x="1500437" y="0"/>
                  </a:lnTo>
                  <a:cubicBezTo>
                    <a:pt x="1541893" y="0"/>
                    <a:pt x="1575500" y="33607"/>
                    <a:pt x="1575500" y="75063"/>
                  </a:cubicBezTo>
                  <a:lnTo>
                    <a:pt x="1575500" y="367990"/>
                  </a:lnTo>
                  <a:lnTo>
                    <a:pt x="440724" y="367990"/>
                  </a:lnTo>
                  <a:lnTo>
                    <a:pt x="440724" y="75063"/>
                  </a:lnTo>
                  <a:cubicBezTo>
                    <a:pt x="440724" y="33607"/>
                    <a:pt x="474331" y="0"/>
                    <a:pt x="51578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64" name="Oval 25">
              <a:extLst>
                <a:ext uri="{FF2B5EF4-FFF2-40B4-BE49-F238E27FC236}">
                  <a16:creationId xmlns:a16="http://schemas.microsoft.com/office/drawing/2014/main" id="{8A8A0221-2C80-4C4D-8D2D-E1EBBC66D5A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651283" y="1958406"/>
              <a:ext cx="342900" cy="343366"/>
            </a:xfrm>
            <a:custGeom>
              <a:avLst/>
              <a:gdLst/>
              <a:ahLst/>
              <a:cxnLst/>
              <a:rect l="l" t="t" r="r" b="b"/>
              <a:pathLst>
                <a:path w="3225370" h="3229762">
                  <a:moveTo>
                    <a:pt x="1355872" y="0"/>
                  </a:moveTo>
                  <a:cubicBezTo>
                    <a:pt x="1564636" y="0"/>
                    <a:pt x="1733872" y="169236"/>
                    <a:pt x="1733872" y="378000"/>
                  </a:cubicBezTo>
                  <a:cubicBezTo>
                    <a:pt x="1733872" y="530834"/>
                    <a:pt x="1643169" y="662483"/>
                    <a:pt x="1512292" y="721255"/>
                  </a:cubicBezTo>
                  <a:lnTo>
                    <a:pt x="1607042" y="1169019"/>
                  </a:lnTo>
                  <a:cubicBezTo>
                    <a:pt x="1611319" y="1167786"/>
                    <a:pt x="1615651" y="1167712"/>
                    <a:pt x="1620000" y="1167712"/>
                  </a:cubicBezTo>
                  <a:cubicBezTo>
                    <a:pt x="1828764" y="1167712"/>
                    <a:pt x="1998000" y="1336948"/>
                    <a:pt x="1998000" y="1545712"/>
                  </a:cubicBezTo>
                  <a:lnTo>
                    <a:pt x="1996362" y="1567711"/>
                  </a:lnTo>
                  <a:lnTo>
                    <a:pt x="2525816" y="1711728"/>
                  </a:lnTo>
                  <a:cubicBezTo>
                    <a:pt x="2591164" y="1602543"/>
                    <a:pt x="2710810" y="1530128"/>
                    <a:pt x="2847370" y="1530128"/>
                  </a:cubicBezTo>
                  <a:cubicBezTo>
                    <a:pt x="3056134" y="1530128"/>
                    <a:pt x="3225370" y="1699364"/>
                    <a:pt x="3225370" y="1908128"/>
                  </a:cubicBezTo>
                  <a:cubicBezTo>
                    <a:pt x="3225370" y="2116892"/>
                    <a:pt x="3056134" y="2286128"/>
                    <a:pt x="2847370" y="2286128"/>
                  </a:cubicBezTo>
                  <a:cubicBezTo>
                    <a:pt x="2638606" y="2286128"/>
                    <a:pt x="2469370" y="2116892"/>
                    <a:pt x="2469370" y="1908128"/>
                  </a:cubicBezTo>
                  <a:lnTo>
                    <a:pt x="2475505" y="1847275"/>
                  </a:lnTo>
                  <a:lnTo>
                    <a:pt x="1957861" y="1706471"/>
                  </a:lnTo>
                  <a:cubicBezTo>
                    <a:pt x="1922674" y="1789256"/>
                    <a:pt x="1855841" y="1854310"/>
                    <a:pt x="1773397" y="1890608"/>
                  </a:cubicBezTo>
                  <a:lnTo>
                    <a:pt x="1908290" y="2478637"/>
                  </a:lnTo>
                  <a:cubicBezTo>
                    <a:pt x="2094333" y="2500701"/>
                    <a:pt x="2237929" y="2659462"/>
                    <a:pt x="2237929" y="2851762"/>
                  </a:cubicBezTo>
                  <a:cubicBezTo>
                    <a:pt x="2237929" y="3060526"/>
                    <a:pt x="2068693" y="3229762"/>
                    <a:pt x="1859929" y="3229762"/>
                  </a:cubicBezTo>
                  <a:cubicBezTo>
                    <a:pt x="1651165" y="3229762"/>
                    <a:pt x="1481929" y="3060526"/>
                    <a:pt x="1481929" y="2851762"/>
                  </a:cubicBezTo>
                  <a:cubicBezTo>
                    <a:pt x="1481929" y="2676759"/>
                    <a:pt x="1600854" y="2529533"/>
                    <a:pt x="1762693" y="2487978"/>
                  </a:cubicBezTo>
                  <a:lnTo>
                    <a:pt x="1632951" y="1922407"/>
                  </a:lnTo>
                  <a:cubicBezTo>
                    <a:pt x="1628677" y="1923639"/>
                    <a:pt x="1624347" y="1923712"/>
                    <a:pt x="1620000" y="1923712"/>
                  </a:cubicBezTo>
                  <a:cubicBezTo>
                    <a:pt x="1474614" y="1923712"/>
                    <a:pt x="1348399" y="1841634"/>
                    <a:pt x="1286703" y="1720478"/>
                  </a:cubicBezTo>
                  <a:lnTo>
                    <a:pt x="726463" y="1950491"/>
                  </a:lnTo>
                  <a:cubicBezTo>
                    <a:pt x="745503" y="1995553"/>
                    <a:pt x="756000" y="2045092"/>
                    <a:pt x="756000" y="2097083"/>
                  </a:cubicBezTo>
                  <a:cubicBezTo>
                    <a:pt x="756000" y="2305847"/>
                    <a:pt x="586764" y="2475083"/>
                    <a:pt x="378000" y="2475083"/>
                  </a:cubicBezTo>
                  <a:cubicBezTo>
                    <a:pt x="169236" y="2475083"/>
                    <a:pt x="0" y="2305847"/>
                    <a:pt x="0" y="2097083"/>
                  </a:cubicBezTo>
                  <a:cubicBezTo>
                    <a:pt x="0" y="1888319"/>
                    <a:pt x="169236" y="1719083"/>
                    <a:pt x="378000" y="1719083"/>
                  </a:cubicBezTo>
                  <a:cubicBezTo>
                    <a:pt x="481765" y="1719083"/>
                    <a:pt x="575764" y="1760894"/>
                    <a:pt x="643957" y="1828700"/>
                  </a:cubicBezTo>
                  <a:lnTo>
                    <a:pt x="1245626" y="1581679"/>
                  </a:lnTo>
                  <a:cubicBezTo>
                    <a:pt x="1242578" y="1569964"/>
                    <a:pt x="1242000" y="1557905"/>
                    <a:pt x="1242000" y="1545712"/>
                  </a:cubicBezTo>
                  <a:cubicBezTo>
                    <a:pt x="1242000" y="1391666"/>
                    <a:pt x="1334148" y="1259142"/>
                    <a:pt x="1466584" y="1200827"/>
                  </a:cubicBezTo>
                  <a:lnTo>
                    <a:pt x="1372109" y="754363"/>
                  </a:lnTo>
                  <a:cubicBezTo>
                    <a:pt x="1366762" y="755885"/>
                    <a:pt x="1361331" y="756000"/>
                    <a:pt x="1355872" y="756000"/>
                  </a:cubicBezTo>
                  <a:cubicBezTo>
                    <a:pt x="1147108" y="756000"/>
                    <a:pt x="977872" y="586764"/>
                    <a:pt x="977872" y="378000"/>
                  </a:cubicBezTo>
                  <a:cubicBezTo>
                    <a:pt x="977872" y="169236"/>
                    <a:pt x="1147108" y="0"/>
                    <a:pt x="135587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/>
            </a:p>
          </p:txBody>
        </p:sp>
        <p:sp>
          <p:nvSpPr>
            <p:cNvPr id="65" name="Block Arc 20">
              <a:extLst>
                <a:ext uri="{FF2B5EF4-FFF2-40B4-BE49-F238E27FC236}">
                  <a16:creationId xmlns:a16="http://schemas.microsoft.com/office/drawing/2014/main" id="{D2A491B2-B970-4632-8510-227152B05F51}"/>
                </a:ext>
              </a:extLst>
            </p:cNvPr>
            <p:cNvSpPr>
              <a:spLocks noChangeAspect="1"/>
            </p:cNvSpPr>
            <p:nvPr/>
          </p:nvSpPr>
          <p:spPr>
            <a:xfrm rot="10800000">
              <a:off x="5913625" y="2280181"/>
              <a:ext cx="355562" cy="385538"/>
            </a:xfrm>
            <a:custGeom>
              <a:avLst/>
              <a:gdLst/>
              <a:ahLst/>
              <a:cxnLst/>
              <a:rect l="l" t="t" r="r" b="b"/>
              <a:pathLst>
                <a:path w="2958558" h="3207983">
                  <a:moveTo>
                    <a:pt x="376920" y="2960896"/>
                  </a:moveTo>
                  <a:cubicBezTo>
                    <a:pt x="266613" y="2960896"/>
                    <a:pt x="177192" y="2871475"/>
                    <a:pt x="177192" y="2761168"/>
                  </a:cubicBezTo>
                  <a:cubicBezTo>
                    <a:pt x="177192" y="2650861"/>
                    <a:pt x="266613" y="2561440"/>
                    <a:pt x="376920" y="2561440"/>
                  </a:cubicBezTo>
                  <a:cubicBezTo>
                    <a:pt x="487227" y="2561440"/>
                    <a:pt x="576648" y="2650861"/>
                    <a:pt x="576648" y="2761168"/>
                  </a:cubicBezTo>
                  <a:cubicBezTo>
                    <a:pt x="576648" y="2871475"/>
                    <a:pt x="487227" y="2960896"/>
                    <a:pt x="376920" y="2960896"/>
                  </a:cubicBezTo>
                  <a:close/>
                  <a:moveTo>
                    <a:pt x="376921" y="3072323"/>
                  </a:moveTo>
                  <a:cubicBezTo>
                    <a:pt x="539434" y="3072323"/>
                    <a:pt x="671176" y="2940581"/>
                    <a:pt x="671176" y="2778068"/>
                  </a:cubicBezTo>
                  <a:cubicBezTo>
                    <a:pt x="671176" y="2615555"/>
                    <a:pt x="539434" y="2483813"/>
                    <a:pt x="376921" y="2483813"/>
                  </a:cubicBezTo>
                  <a:cubicBezTo>
                    <a:pt x="214408" y="2483813"/>
                    <a:pt x="82666" y="2615555"/>
                    <a:pt x="82666" y="2778068"/>
                  </a:cubicBezTo>
                  <a:cubicBezTo>
                    <a:pt x="82666" y="2940581"/>
                    <a:pt x="214408" y="3072323"/>
                    <a:pt x="376921" y="3072323"/>
                  </a:cubicBezTo>
                  <a:close/>
                  <a:moveTo>
                    <a:pt x="2379939" y="3207575"/>
                  </a:moveTo>
                  <a:cubicBezTo>
                    <a:pt x="2342159" y="3210380"/>
                    <a:pt x="2303308" y="3198772"/>
                    <a:pt x="2272342" y="3172087"/>
                  </a:cubicBezTo>
                  <a:cubicBezTo>
                    <a:pt x="2210411" y="3118717"/>
                    <a:pt x="2203469" y="3025247"/>
                    <a:pt x="2256839" y="2963315"/>
                  </a:cubicBezTo>
                  <a:cubicBezTo>
                    <a:pt x="2292137" y="2922355"/>
                    <a:pt x="2344975" y="2905450"/>
                    <a:pt x="2394194" y="2916618"/>
                  </a:cubicBezTo>
                  <a:lnTo>
                    <a:pt x="2482323" y="2842744"/>
                  </a:lnTo>
                  <a:lnTo>
                    <a:pt x="2486558" y="2847797"/>
                  </a:lnTo>
                  <a:cubicBezTo>
                    <a:pt x="2638916" y="2767056"/>
                    <a:pt x="2628462" y="2744879"/>
                    <a:pt x="2689889" y="2690172"/>
                  </a:cubicBezTo>
                  <a:cubicBezTo>
                    <a:pt x="2722819" y="2655246"/>
                    <a:pt x="2732363" y="2657367"/>
                    <a:pt x="2726376" y="2568558"/>
                  </a:cubicBezTo>
                  <a:lnTo>
                    <a:pt x="2730335" y="2568172"/>
                  </a:lnTo>
                  <a:lnTo>
                    <a:pt x="2726098" y="2568172"/>
                  </a:lnTo>
                  <a:lnTo>
                    <a:pt x="2726098" y="2140027"/>
                  </a:lnTo>
                  <a:lnTo>
                    <a:pt x="2686068" y="2140105"/>
                  </a:lnTo>
                  <a:cubicBezTo>
                    <a:pt x="2685662" y="1932305"/>
                    <a:pt x="2574529" y="1740506"/>
                    <a:pt x="2394530" y="1636956"/>
                  </a:cubicBezTo>
                  <a:cubicBezTo>
                    <a:pt x="2214320" y="1533284"/>
                    <a:pt x="1992511" y="1533845"/>
                    <a:pt x="1812826" y="1638426"/>
                  </a:cubicBezTo>
                  <a:cubicBezTo>
                    <a:pt x="1633353" y="1742884"/>
                    <a:pt x="1523189" y="1935240"/>
                    <a:pt x="1523830" y="2143038"/>
                  </a:cubicBezTo>
                  <a:lnTo>
                    <a:pt x="1483625" y="2143162"/>
                  </a:lnTo>
                  <a:lnTo>
                    <a:pt x="1483625" y="2568172"/>
                  </a:lnTo>
                  <a:lnTo>
                    <a:pt x="1479388" y="2568172"/>
                  </a:lnTo>
                  <a:lnTo>
                    <a:pt x="1483347" y="2568558"/>
                  </a:lnTo>
                  <a:cubicBezTo>
                    <a:pt x="1477359" y="2657367"/>
                    <a:pt x="1486903" y="2655246"/>
                    <a:pt x="1519833" y="2690172"/>
                  </a:cubicBezTo>
                  <a:cubicBezTo>
                    <a:pt x="1581261" y="2744879"/>
                    <a:pt x="1570806" y="2767057"/>
                    <a:pt x="1723166" y="2847797"/>
                  </a:cubicBezTo>
                  <a:lnTo>
                    <a:pt x="1727402" y="2842744"/>
                  </a:lnTo>
                  <a:lnTo>
                    <a:pt x="1815530" y="2916618"/>
                  </a:lnTo>
                  <a:cubicBezTo>
                    <a:pt x="1864749" y="2905450"/>
                    <a:pt x="1917587" y="2922356"/>
                    <a:pt x="1952884" y="2963315"/>
                  </a:cubicBezTo>
                  <a:cubicBezTo>
                    <a:pt x="2006254" y="3025247"/>
                    <a:pt x="1999313" y="3118717"/>
                    <a:pt x="1937381" y="3172087"/>
                  </a:cubicBezTo>
                  <a:cubicBezTo>
                    <a:pt x="1906416" y="3198772"/>
                    <a:pt x="1867565" y="3210380"/>
                    <a:pt x="1829785" y="3207575"/>
                  </a:cubicBezTo>
                  <a:cubicBezTo>
                    <a:pt x="1792004" y="3204769"/>
                    <a:pt x="1755294" y="3187551"/>
                    <a:pt x="1728609" y="3156586"/>
                  </a:cubicBezTo>
                  <a:cubicBezTo>
                    <a:pt x="1704170" y="3128225"/>
                    <a:pt x="1692377" y="3093251"/>
                    <a:pt x="1694258" y="3058558"/>
                  </a:cubicBezTo>
                  <a:lnTo>
                    <a:pt x="1607474" y="2985811"/>
                  </a:lnTo>
                  <a:lnTo>
                    <a:pt x="1609754" y="2983092"/>
                  </a:lnTo>
                  <a:cubicBezTo>
                    <a:pt x="1505378" y="2914609"/>
                    <a:pt x="1454899" y="2874388"/>
                    <a:pt x="1372959" y="2808609"/>
                  </a:cubicBezTo>
                  <a:cubicBezTo>
                    <a:pt x="1301402" y="2768123"/>
                    <a:pt x="1295976" y="2652344"/>
                    <a:pt x="1300245" y="2568172"/>
                  </a:cubicBezTo>
                  <a:lnTo>
                    <a:pt x="1296941" y="2568172"/>
                  </a:lnTo>
                  <a:lnTo>
                    <a:pt x="1296941" y="2143739"/>
                  </a:lnTo>
                  <a:lnTo>
                    <a:pt x="1251342" y="2143880"/>
                  </a:lnTo>
                  <a:cubicBezTo>
                    <a:pt x="1250400" y="1838694"/>
                    <a:pt x="1412261" y="1556194"/>
                    <a:pt x="1675942" y="1402813"/>
                  </a:cubicBezTo>
                  <a:cubicBezTo>
                    <a:pt x="1778114" y="1343381"/>
                    <a:pt x="1889554" y="1306836"/>
                    <a:pt x="2003205" y="1293823"/>
                  </a:cubicBezTo>
                  <a:lnTo>
                    <a:pt x="2003205" y="878785"/>
                  </a:lnTo>
                  <a:lnTo>
                    <a:pt x="1998176" y="878621"/>
                  </a:lnTo>
                  <a:cubicBezTo>
                    <a:pt x="2009560" y="630102"/>
                    <a:pt x="1847671" y="398939"/>
                    <a:pt x="1584243" y="287563"/>
                  </a:cubicBezTo>
                  <a:cubicBezTo>
                    <a:pt x="1373323" y="198386"/>
                    <a:pt x="1125012" y="198092"/>
                    <a:pt x="913796" y="286769"/>
                  </a:cubicBezTo>
                  <a:cubicBezTo>
                    <a:pt x="650203" y="397436"/>
                    <a:pt x="487575" y="627955"/>
                    <a:pt x="497878" y="876315"/>
                  </a:cubicBezTo>
                  <a:lnTo>
                    <a:pt x="492947" y="876461"/>
                  </a:lnTo>
                  <a:lnTo>
                    <a:pt x="492947" y="2424958"/>
                  </a:lnTo>
                  <a:cubicBezTo>
                    <a:pt x="646520" y="2471832"/>
                    <a:pt x="757382" y="2615059"/>
                    <a:pt x="757382" y="2784179"/>
                  </a:cubicBezTo>
                  <a:cubicBezTo>
                    <a:pt x="757382" y="2993324"/>
                    <a:pt x="587836" y="3162870"/>
                    <a:pt x="378691" y="3162870"/>
                  </a:cubicBezTo>
                  <a:cubicBezTo>
                    <a:pt x="169546" y="3162870"/>
                    <a:pt x="0" y="2993324"/>
                    <a:pt x="0" y="2784179"/>
                  </a:cubicBezTo>
                  <a:cubicBezTo>
                    <a:pt x="0" y="2610447"/>
                    <a:pt x="116991" y="2464039"/>
                    <a:pt x="276947" y="2421074"/>
                  </a:cubicBezTo>
                  <a:lnTo>
                    <a:pt x="276947" y="783746"/>
                  </a:lnTo>
                  <a:lnTo>
                    <a:pt x="281758" y="783746"/>
                  </a:lnTo>
                  <a:cubicBezTo>
                    <a:pt x="307533" y="493124"/>
                    <a:pt x="502412" y="231983"/>
                    <a:pt x="801266" y="95774"/>
                  </a:cubicBezTo>
                  <a:cubicBezTo>
                    <a:pt x="1082323" y="-32324"/>
                    <a:pt x="1416727" y="-31901"/>
                    <a:pt x="1697364" y="96907"/>
                  </a:cubicBezTo>
                  <a:cubicBezTo>
                    <a:pt x="1994951" y="233494"/>
                    <a:pt x="2188714" y="494056"/>
                    <a:pt x="2214549" y="783746"/>
                  </a:cubicBezTo>
                  <a:lnTo>
                    <a:pt x="2219205" y="783746"/>
                  </a:lnTo>
                  <a:lnTo>
                    <a:pt x="2219205" y="1295162"/>
                  </a:lnTo>
                  <a:cubicBezTo>
                    <a:pt x="2327099" y="1309357"/>
                    <a:pt x="2432799" y="1344641"/>
                    <a:pt x="2530224" y="1400656"/>
                  </a:cubicBezTo>
                  <a:cubicBezTo>
                    <a:pt x="2794677" y="1552703"/>
                    <a:pt x="2957961" y="1834385"/>
                    <a:pt x="2958558" y="2139573"/>
                  </a:cubicBezTo>
                  <a:lnTo>
                    <a:pt x="2912782" y="2139663"/>
                  </a:lnTo>
                  <a:lnTo>
                    <a:pt x="2912782" y="2568172"/>
                  </a:lnTo>
                  <a:lnTo>
                    <a:pt x="2909478" y="2568172"/>
                  </a:lnTo>
                  <a:cubicBezTo>
                    <a:pt x="2913747" y="2652344"/>
                    <a:pt x="2908320" y="2768123"/>
                    <a:pt x="2836763" y="2808609"/>
                  </a:cubicBezTo>
                  <a:cubicBezTo>
                    <a:pt x="2754824" y="2874388"/>
                    <a:pt x="2704345" y="2914609"/>
                    <a:pt x="2599970" y="2983091"/>
                  </a:cubicBezTo>
                  <a:lnTo>
                    <a:pt x="2602250" y="2985811"/>
                  </a:lnTo>
                  <a:lnTo>
                    <a:pt x="2515466" y="3058559"/>
                  </a:lnTo>
                  <a:cubicBezTo>
                    <a:pt x="2517346" y="3093252"/>
                    <a:pt x="2505554" y="3128225"/>
                    <a:pt x="2481114" y="3156586"/>
                  </a:cubicBezTo>
                  <a:cubicBezTo>
                    <a:pt x="2454429" y="3187551"/>
                    <a:pt x="2417719" y="3204769"/>
                    <a:pt x="2379939" y="3207575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000">
                <a:solidFill>
                  <a:schemeClr val="tx1"/>
                </a:solidFill>
              </a:endParaRPr>
            </a:p>
          </p:txBody>
        </p:sp>
        <p:sp>
          <p:nvSpPr>
            <p:cNvPr id="66" name="Trapezoid 28">
              <a:extLst>
                <a:ext uri="{FF2B5EF4-FFF2-40B4-BE49-F238E27FC236}">
                  <a16:creationId xmlns:a16="http://schemas.microsoft.com/office/drawing/2014/main" id="{9788695E-8B6F-48E1-A450-8299D4F5B26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5391982" y="1942120"/>
              <a:ext cx="283330" cy="343366"/>
            </a:xfrm>
            <a:custGeom>
              <a:avLst/>
              <a:gdLst/>
              <a:ahLst/>
              <a:cxnLst/>
              <a:rect l="l" t="t" r="r" b="b"/>
              <a:pathLst>
                <a:path w="2664297" h="3228846">
                  <a:moveTo>
                    <a:pt x="2006233" y="1910002"/>
                  </a:moveTo>
                  <a:cubicBezTo>
                    <a:pt x="2195393" y="2270441"/>
                    <a:pt x="2396463" y="2592453"/>
                    <a:pt x="2218318" y="2693318"/>
                  </a:cubicBezTo>
                  <a:cubicBezTo>
                    <a:pt x="1760490" y="2959655"/>
                    <a:pt x="875097" y="3011972"/>
                    <a:pt x="413381" y="2693318"/>
                  </a:cubicBezTo>
                  <a:cubicBezTo>
                    <a:pt x="278026" y="2578660"/>
                    <a:pt x="448417" y="2270210"/>
                    <a:pt x="622358" y="1918652"/>
                  </a:cubicBezTo>
                  <a:close/>
                  <a:moveTo>
                    <a:pt x="998355" y="318176"/>
                  </a:moveTo>
                  <a:lnTo>
                    <a:pt x="1054483" y="938365"/>
                  </a:lnTo>
                  <a:cubicBezTo>
                    <a:pt x="1073419" y="1202005"/>
                    <a:pt x="-94533" y="2544942"/>
                    <a:pt x="263185" y="2803859"/>
                  </a:cubicBezTo>
                  <a:cubicBezTo>
                    <a:pt x="799752" y="3120272"/>
                    <a:pt x="1828684" y="3068324"/>
                    <a:pt x="2360732" y="2803859"/>
                  </a:cubicBezTo>
                  <a:cubicBezTo>
                    <a:pt x="2817826" y="2582721"/>
                    <a:pt x="1567592" y="1249230"/>
                    <a:pt x="1559424" y="938364"/>
                  </a:cubicBezTo>
                  <a:lnTo>
                    <a:pt x="1635785" y="320808"/>
                  </a:lnTo>
                  <a:lnTo>
                    <a:pt x="1616510" y="323841"/>
                  </a:lnTo>
                  <a:cubicBezTo>
                    <a:pt x="1541035" y="362546"/>
                    <a:pt x="1432716" y="386340"/>
                    <a:pt x="1312455" y="386340"/>
                  </a:cubicBezTo>
                  <a:cubicBezTo>
                    <a:pt x="1186664" y="386340"/>
                    <a:pt x="1073940" y="360308"/>
                    <a:pt x="998355" y="318176"/>
                  </a:cubicBezTo>
                  <a:close/>
                  <a:moveTo>
                    <a:pt x="1312455" y="60748"/>
                  </a:moveTo>
                  <a:cubicBezTo>
                    <a:pt x="1155275" y="60748"/>
                    <a:pt x="1027857" y="120035"/>
                    <a:pt x="1027857" y="193171"/>
                  </a:cubicBezTo>
                  <a:cubicBezTo>
                    <a:pt x="1027857" y="266307"/>
                    <a:pt x="1155275" y="325594"/>
                    <a:pt x="1312455" y="325594"/>
                  </a:cubicBezTo>
                  <a:cubicBezTo>
                    <a:pt x="1469634" y="325594"/>
                    <a:pt x="1597052" y="266307"/>
                    <a:pt x="1597052" y="193171"/>
                  </a:cubicBezTo>
                  <a:cubicBezTo>
                    <a:pt x="1597052" y="120035"/>
                    <a:pt x="1469634" y="60748"/>
                    <a:pt x="1312455" y="60748"/>
                  </a:cubicBezTo>
                  <a:close/>
                  <a:moveTo>
                    <a:pt x="1312455" y="0"/>
                  </a:moveTo>
                  <a:cubicBezTo>
                    <a:pt x="1537130" y="0"/>
                    <a:pt x="1720121" y="83046"/>
                    <a:pt x="1726235" y="186847"/>
                  </a:cubicBezTo>
                  <a:cubicBezTo>
                    <a:pt x="1726742" y="186524"/>
                    <a:pt x="1727174" y="186120"/>
                    <a:pt x="1727606" y="185717"/>
                  </a:cubicBezTo>
                  <a:lnTo>
                    <a:pt x="1727102" y="190850"/>
                  </a:lnTo>
                  <a:cubicBezTo>
                    <a:pt x="1727595" y="191614"/>
                    <a:pt x="1727605" y="192391"/>
                    <a:pt x="1727605" y="193170"/>
                  </a:cubicBezTo>
                  <a:lnTo>
                    <a:pt x="1726271" y="199326"/>
                  </a:lnTo>
                  <a:lnTo>
                    <a:pt x="1655630" y="919826"/>
                  </a:lnTo>
                  <a:cubicBezTo>
                    <a:pt x="1665213" y="1268678"/>
                    <a:pt x="3079202" y="2735754"/>
                    <a:pt x="2542920" y="2983914"/>
                  </a:cubicBezTo>
                  <a:cubicBezTo>
                    <a:pt x="1918698" y="3280693"/>
                    <a:pt x="711513" y="3338989"/>
                    <a:pt x="81991" y="2983914"/>
                  </a:cubicBezTo>
                  <a:cubicBezTo>
                    <a:pt x="-337699" y="2693358"/>
                    <a:pt x="991496" y="1215684"/>
                    <a:pt x="969280" y="919828"/>
                  </a:cubicBezTo>
                  <a:lnTo>
                    <a:pt x="898640" y="199335"/>
                  </a:lnTo>
                  <a:cubicBezTo>
                    <a:pt x="897375" y="197339"/>
                    <a:pt x="897304" y="195258"/>
                    <a:pt x="897304" y="193170"/>
                  </a:cubicBezTo>
                  <a:lnTo>
                    <a:pt x="897808" y="190847"/>
                  </a:lnTo>
                  <a:lnTo>
                    <a:pt x="897305" y="185717"/>
                  </a:lnTo>
                  <a:lnTo>
                    <a:pt x="898687" y="186789"/>
                  </a:lnTo>
                  <a:cubicBezTo>
                    <a:pt x="904857" y="83015"/>
                    <a:pt x="1087821" y="0"/>
                    <a:pt x="131245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000"/>
            </a:p>
          </p:txBody>
        </p:sp>
      </p:grpSp>
      <p:sp>
        <p:nvSpPr>
          <p:cNvPr id="68" name="Right Triangle 67">
            <a:extLst>
              <a:ext uri="{FF2B5EF4-FFF2-40B4-BE49-F238E27FC236}">
                <a16:creationId xmlns:a16="http://schemas.microsoft.com/office/drawing/2014/main" id="{61D906CB-6F00-4313-8BF4-8D6F73FCA564}"/>
              </a:ext>
            </a:extLst>
          </p:cNvPr>
          <p:cNvSpPr/>
          <p:nvPr/>
        </p:nvSpPr>
        <p:spPr>
          <a:xfrm>
            <a:off x="-10305" y="0"/>
            <a:ext cx="4890704" cy="514350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CD23C1A-BE80-4BAB-9EFD-3E2A28811B74}"/>
              </a:ext>
            </a:extLst>
          </p:cNvPr>
          <p:cNvSpPr/>
          <p:nvPr/>
        </p:nvSpPr>
        <p:spPr>
          <a:xfrm>
            <a:off x="1096212" y="791786"/>
            <a:ext cx="7199083" cy="180152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2F21A8-A2DC-448E-8003-AFE4C77CBA6F}"/>
              </a:ext>
            </a:extLst>
          </p:cNvPr>
          <p:cNvSpPr txBox="1"/>
          <p:nvPr/>
        </p:nvSpPr>
        <p:spPr>
          <a:xfrm>
            <a:off x="2031524" y="1311944"/>
            <a:ext cx="5796816" cy="623248"/>
          </a:xfrm>
          <a:prstGeom prst="rect">
            <a:avLst/>
          </a:prstGeom>
          <a:noFill/>
        </p:spPr>
        <p:txBody>
          <a:bodyPr wrap="square" lIns="68580" tIns="34290" rIns="68580" bIns="34290" rtlCol="0" anchor="ctr">
            <a:spAutoFit/>
          </a:bodyPr>
          <a:lstStyle/>
          <a:p>
            <a:r>
              <a:rPr lang="ru-RU" altLang="ko-KR" sz="3600" dirty="0">
                <a:solidFill>
                  <a:schemeClr val="bg1"/>
                </a:solidFill>
                <a:cs typeface="Arial" pitchFamily="34" charset="0"/>
              </a:rPr>
              <a:t>Благодарю за внимание! </a:t>
            </a:r>
            <a:endParaRPr lang="ko-KR" altLang="en-US" sz="36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2019-Medica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0BED4"/>
      </a:accent1>
      <a:accent2>
        <a:srgbClr val="8EDADA"/>
      </a:accent2>
      <a:accent3>
        <a:srgbClr val="AAAAAA"/>
      </a:accent3>
      <a:accent4>
        <a:srgbClr val="D4D4D4"/>
      </a:accent4>
      <a:accent5>
        <a:srgbClr val="60BED4"/>
      </a:accent5>
      <a:accent6>
        <a:srgbClr val="8EDADA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2019-Medica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60BED4"/>
      </a:accent1>
      <a:accent2>
        <a:srgbClr val="8EDADA"/>
      </a:accent2>
      <a:accent3>
        <a:srgbClr val="AAAAAA"/>
      </a:accent3>
      <a:accent4>
        <a:srgbClr val="D4D4D4"/>
      </a:accent4>
      <a:accent5>
        <a:srgbClr val="60BED4"/>
      </a:accent5>
      <a:accent6>
        <a:srgbClr val="8EDADA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5211</TotalTime>
  <Words>818</Words>
  <Application>Microsoft Office PowerPoint</Application>
  <PresentationFormat>Экран (16:9)</PresentationFormat>
  <Paragraphs>112</Paragraphs>
  <Slides>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Wingdings</vt:lpstr>
      <vt:lpstr>Cover and End Slide Master</vt:lpstr>
      <vt:lpstr>Contents Slide Master</vt:lpstr>
      <vt:lpstr>Презентация PowerPoint</vt:lpstr>
      <vt:lpstr>Презентация PowerPoint</vt:lpstr>
      <vt:lpstr>«К 2030 году сократить на одну треть преждевременную смертность от НИЗ за счёт профилактики и лечения, а также содействия психическому здоровью и благополучию»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User</cp:lastModifiedBy>
  <cp:revision>121</cp:revision>
  <dcterms:created xsi:type="dcterms:W3CDTF">2018-04-24T17:14:44Z</dcterms:created>
  <dcterms:modified xsi:type="dcterms:W3CDTF">2025-06-18T12:30:40Z</dcterms:modified>
</cp:coreProperties>
</file>