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64" r:id="rId4"/>
    <p:sldId id="265" r:id="rId5"/>
    <p:sldId id="267" r:id="rId6"/>
    <p:sldId id="260" r:id="rId7"/>
    <p:sldId id="261" r:id="rId8"/>
    <p:sldId id="266" r:id="rId9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4D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865"/>
  </p:normalViewPr>
  <p:slideViewPr>
    <p:cSldViewPr snapToGrid="0">
      <p:cViewPr varScale="1">
        <p:scale>
          <a:sx n="73" d="100"/>
          <a:sy n="73" d="100"/>
        </p:scale>
        <p:origin x="59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2A9085E-90FD-273F-140D-D5346225F77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B8105D4-6AC5-F851-9E4B-DD98D11175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36202" y="1596925"/>
            <a:ext cx="6967959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 dirty="0"/>
              <a:t>Click to edit Master title style</a:t>
            </a:r>
            <a:endParaRPr lang="uk-U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DAA51E-897D-2108-76C5-99850C9A20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36202" y="4076600"/>
            <a:ext cx="6967959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uk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2BD3CD-7250-81BB-CEC6-7D69F0262D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F0DBD-0257-4643-8C45-CD3A01C1620A}" type="datetimeFigureOut">
              <a:rPr lang="uk-UA" smtClean="0"/>
              <a:pPr/>
              <a:t>20.06.2025</a:t>
            </a:fld>
            <a:endParaRPr lang="uk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7B0A59-544C-B57B-DB4B-3C4A1D536B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67A1CE-6FED-D69C-4237-74C852848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19265-5138-6544-A827-171C3DA51D5A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433551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83E9A9-F61C-722C-A865-CBC6D1239A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uk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E166545-9D84-7D4C-D8FE-C255965230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uk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20392D-BD2A-93BE-4931-82B2FF2F9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F0DBD-0257-4643-8C45-CD3A01C1620A}" type="datetimeFigureOut">
              <a:rPr lang="uk-UA" smtClean="0"/>
              <a:pPr/>
              <a:t>20.06.2025</a:t>
            </a:fld>
            <a:endParaRPr lang="uk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77D97D-1A89-C9C6-DA10-ACB246EBCB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1B79DF-A8FD-615D-45B5-060BEFEDE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19265-5138-6544-A827-171C3DA51D5A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15345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7065A66-6D0B-6965-40E4-1E35823E42C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uk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5020A5E-46FB-476A-8A8A-1755952C55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uk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1CFBF6-7163-F1D4-8B6F-E74B72D61F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F0DBD-0257-4643-8C45-CD3A01C1620A}" type="datetimeFigureOut">
              <a:rPr lang="uk-UA" smtClean="0"/>
              <a:pPr/>
              <a:t>20.06.2025</a:t>
            </a:fld>
            <a:endParaRPr lang="uk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B0BD53-9D84-733B-AB4C-EC30949BF4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B4E78C-9BEF-76C5-5247-8FE2447CF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19265-5138-6544-A827-171C3DA51D5A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1114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EA7CD1-B5E6-E012-6F02-4946C92E3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uk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2410EE-350E-E7F6-8566-55B32332D8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uk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40AE03-4915-DBA2-F8F1-02FF4969F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F0DBD-0257-4643-8C45-CD3A01C1620A}" type="datetimeFigureOut">
              <a:rPr lang="uk-UA" smtClean="0"/>
              <a:pPr/>
              <a:t>20.06.2025</a:t>
            </a:fld>
            <a:endParaRPr lang="uk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CEB7BA-ACE0-504A-41D0-2DFF9E1605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468286-89DA-9BFA-15C8-017BB6213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19265-5138-6544-A827-171C3DA51D5A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598163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804FF7-8478-2FF1-6EFD-6F16A54115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uk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64B17B-CC43-BA18-4031-7BD8A7BBAC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8C802E-614C-B39F-AD28-6B1C20CB6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F0DBD-0257-4643-8C45-CD3A01C1620A}" type="datetimeFigureOut">
              <a:rPr lang="uk-UA" smtClean="0"/>
              <a:pPr/>
              <a:t>20.06.2025</a:t>
            </a:fld>
            <a:endParaRPr lang="uk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D53919-DD26-A52D-CA17-6B6CD3383E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D78848-2A55-911C-FDD5-783E7F8D6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19265-5138-6544-A827-171C3DA51D5A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3222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A3BC98-2622-C53B-C40F-6DF2FE365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uk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63E2F0-EB0E-D953-0CE7-63CAB030F1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uk-U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265000-D616-4A45-648D-A9417E1148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uk-U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2AC075-AB0C-B089-586F-EF191BED7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F0DBD-0257-4643-8C45-CD3A01C1620A}" type="datetimeFigureOut">
              <a:rPr lang="uk-UA" smtClean="0"/>
              <a:pPr/>
              <a:t>20.06.2025</a:t>
            </a:fld>
            <a:endParaRPr lang="uk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DA0949-24EF-4BB6-BB70-671E2D475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8B8E00-2E22-7AA0-05B1-776EE48B5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19265-5138-6544-A827-171C3DA51D5A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84577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3AF667-99D4-B42F-0CE3-927F05E301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uk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549B6D-AE1C-37D4-B137-F9CAED5321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EEC9C6-6B3D-F73A-C45E-C852211A71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uk-U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976EA0-1060-42C3-D8D8-53B1703BF5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6B91529-CE4C-73DE-41A7-F591C5EEBF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uk-U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F19DBD6-49F6-F985-D74F-FA4B5E527B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F0DBD-0257-4643-8C45-CD3A01C1620A}" type="datetimeFigureOut">
              <a:rPr lang="uk-UA" smtClean="0"/>
              <a:pPr/>
              <a:t>20.06.2025</a:t>
            </a:fld>
            <a:endParaRPr lang="uk-U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0805FFB-7252-AE04-93DA-7CBC022B8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2D80E99-F531-E022-1BD7-6C89724B8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19265-5138-6544-A827-171C3DA51D5A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94047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0A5857-1316-DB5F-892C-0FD177A0F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uk-U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E7EBA39-C1D4-A55F-0465-97EE14AA4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F0DBD-0257-4643-8C45-CD3A01C1620A}" type="datetimeFigureOut">
              <a:rPr lang="uk-UA" smtClean="0"/>
              <a:pPr/>
              <a:t>20.06.2025</a:t>
            </a:fld>
            <a:endParaRPr lang="uk-U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395103-187D-518C-5135-10244A9936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7852D1-A0DA-1D82-651A-297D5C58B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19265-5138-6544-A827-171C3DA51D5A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07974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8D0F0FD-FCFF-02B1-0BA9-26484FDC28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F0DBD-0257-4643-8C45-CD3A01C1620A}" type="datetimeFigureOut">
              <a:rPr lang="uk-UA" smtClean="0"/>
              <a:pPr/>
              <a:t>20.06.2025</a:t>
            </a:fld>
            <a:endParaRPr lang="uk-U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86C455E-0C2A-0AAF-75F8-64D1E1977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8B8FB0-0EEA-774B-F774-64D6001AF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19265-5138-6544-A827-171C3DA51D5A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734115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804A0C-95A0-5E79-AD3B-C5D875C7A2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uk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871237-1A7A-D311-E2DF-ECA5586163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uk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C1F9CA-E3F3-C84F-3C3E-F358C13AEF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7BCB68-EBFD-6C96-2F0E-6C723A6F5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F0DBD-0257-4643-8C45-CD3A01C1620A}" type="datetimeFigureOut">
              <a:rPr lang="uk-UA" smtClean="0"/>
              <a:pPr/>
              <a:t>20.06.2025</a:t>
            </a:fld>
            <a:endParaRPr lang="uk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D0B01D-D6CC-6276-CF2E-64210A022A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8D25B8-2133-2F96-9BE1-0AB834E8C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19265-5138-6544-A827-171C3DA51D5A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885732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FC1046-AB57-8153-9109-5C210986D1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uk-U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D596342-F38D-BC6A-6B03-72F0F93892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8F1E14-9B4F-12DC-DBCF-ED47E3F688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EB30E9-8712-B6F9-821C-A0644FFC2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F0DBD-0257-4643-8C45-CD3A01C1620A}" type="datetimeFigureOut">
              <a:rPr lang="uk-UA" smtClean="0"/>
              <a:pPr/>
              <a:t>20.06.2025</a:t>
            </a:fld>
            <a:endParaRPr lang="uk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8908D0-2435-68DC-9B36-26212E22A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3C26CC-9A7B-B19B-4253-4F3BC48E5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19265-5138-6544-A827-171C3DA51D5A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99758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E99B202-DE29-1BC5-03B4-298E9733E5DF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1E3EFC8-A280-FCA5-23A0-9B097AB8B7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00793"/>
            <a:ext cx="10515600" cy="6418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uk-U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1D0AB5-8982-D71E-0DFD-F8B23C37A8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uk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904BB1-E047-9532-07D7-570DB49342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EF0DBD-0257-4643-8C45-CD3A01C1620A}" type="datetimeFigureOut">
              <a:rPr lang="uk-UA" smtClean="0"/>
              <a:pPr/>
              <a:t>20.06.2025</a:t>
            </a:fld>
            <a:endParaRPr lang="uk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21BD5B-50A7-B16C-6819-5E2B55D282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06CB72-E15A-137C-E756-8E4C156CDE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919265-5138-6544-A827-171C3DA51D5A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51859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hps.hls.kz/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://hps-form.hls.kz/?t=nfhBgdtr883Bgav779354ddfdf54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9.png"/><Relationship Id="rId7" Type="http://schemas.openxmlformats.org/officeDocument/2006/relationships/image" Target="../media/image2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microsoft.com/office/2007/relationships/hdphoto" Target="../media/hdphoto1.wdp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B8E930-4FBC-B0E1-9F6A-028E8CDDE2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5323" y="1591733"/>
            <a:ext cx="7794972" cy="3847755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US" b="1" dirty="0">
                <a:latin typeface="Corbel" panose="020B0503020204020204" pitchFamily="34" charset="0"/>
              </a:rPr>
              <a:t/>
            </a:r>
            <a:br>
              <a:rPr lang="en-US" b="1" dirty="0">
                <a:latin typeface="Corbel" panose="020B0503020204020204" pitchFamily="34" charset="0"/>
              </a:rPr>
            </a:br>
            <a:r>
              <a:rPr lang="ru-RU" sz="5300" b="1" i="1" dirty="0">
                <a:solidFill>
                  <a:srgbClr val="4D4D4D"/>
                </a:solidFill>
                <a:latin typeface="Times New Roman" pitchFamily="18" charset="0"/>
                <a:cs typeface="Times New Roman" pitchFamily="18" charset="0"/>
              </a:rPr>
              <a:t>ШКОЛЫ, СПОСОБСТВУЮЩИЕ УКРЕПЛЕНИЮ ЗДОРОВЬЯ </a:t>
            </a:r>
            <a:r>
              <a:rPr lang="en-US" b="1" dirty="0">
                <a:latin typeface="Corbel" panose="020B0503020204020204" pitchFamily="34" charset="0"/>
              </a:rPr>
              <a:t/>
            </a:r>
            <a:br>
              <a:rPr lang="en-US" b="1" dirty="0">
                <a:latin typeface="Corbel" panose="020B0503020204020204" pitchFamily="34" charset="0"/>
              </a:rPr>
            </a:br>
            <a:endParaRPr lang="uk-UA" sz="4400" b="1" i="1" dirty="0">
              <a:solidFill>
                <a:srgbClr val="4D4D4D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36674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1F102-B500-044D-B150-F1882D7D6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9200" y="1279821"/>
            <a:ext cx="7612878" cy="886415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 такое ШСУЗ?</a:t>
            </a:r>
            <a:br>
              <a:rPr lang="ru-RU" sz="2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Зачем это нужно?</a:t>
            </a:r>
            <a:endParaRPr lang="x-none" sz="28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C1B06D1-9D27-414C-BECF-B02CC58E3BDC}"/>
              </a:ext>
            </a:extLst>
          </p:cNvPr>
          <p:cNvGrpSpPr/>
          <p:nvPr/>
        </p:nvGrpSpPr>
        <p:grpSpPr>
          <a:xfrm>
            <a:off x="1355717" y="1775861"/>
            <a:ext cx="1049867" cy="1049867"/>
            <a:chOff x="4343400" y="1854885"/>
            <a:chExt cx="457200" cy="45720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019DD0E3-D548-E14F-B423-C017ED644577}"/>
                </a:ext>
              </a:extLst>
            </p:cNvPr>
            <p:cNvSpPr/>
            <p:nvPr/>
          </p:nvSpPr>
          <p:spPr>
            <a:xfrm>
              <a:off x="4343400" y="1854885"/>
              <a:ext cx="457200" cy="457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07AB0B8D-8596-A546-9F1A-D41182FA0740}"/>
                </a:ext>
              </a:extLst>
            </p:cNvPr>
            <p:cNvSpPr/>
            <p:nvPr/>
          </p:nvSpPr>
          <p:spPr>
            <a:xfrm>
              <a:off x="4408030" y="1919516"/>
              <a:ext cx="327939" cy="3279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</p:grp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21680980-D510-A845-B3FC-D53E82094021}"/>
              </a:ext>
            </a:extLst>
          </p:cNvPr>
          <p:cNvSpPr>
            <a:spLocks/>
          </p:cNvSpPr>
          <p:nvPr/>
        </p:nvSpPr>
        <p:spPr bwMode="auto">
          <a:xfrm>
            <a:off x="1107021" y="2800328"/>
            <a:ext cx="1547259" cy="1949967"/>
          </a:xfrm>
          <a:custGeom>
            <a:avLst/>
            <a:gdLst>
              <a:gd name="T0" fmla="*/ 3360 w 3360"/>
              <a:gd name="T1" fmla="*/ 2115 h 2115"/>
              <a:gd name="T2" fmla="*/ 1680 w 3360"/>
              <a:gd name="T3" fmla="*/ 0 h 2115"/>
              <a:gd name="T4" fmla="*/ 0 w 3360"/>
              <a:gd name="T5" fmla="*/ 2115 h 2115"/>
              <a:gd name="T6" fmla="*/ 3360 w 3360"/>
              <a:gd name="T7" fmla="*/ 2115 h 21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360" h="2115">
                <a:moveTo>
                  <a:pt x="3360" y="2115"/>
                </a:moveTo>
                <a:cubicBezTo>
                  <a:pt x="3360" y="2115"/>
                  <a:pt x="1956" y="1734"/>
                  <a:pt x="1680" y="0"/>
                </a:cubicBezTo>
                <a:cubicBezTo>
                  <a:pt x="1404" y="1734"/>
                  <a:pt x="0" y="2115"/>
                  <a:pt x="0" y="2115"/>
                </a:cubicBezTo>
                <a:lnTo>
                  <a:pt x="3360" y="2115"/>
                </a:lnTo>
                <a:close/>
              </a:path>
            </a:pathLst>
          </a:custGeom>
          <a:solidFill>
            <a:schemeClr val="accent1">
              <a:alpha val="90000"/>
            </a:schemeClr>
          </a:solidFill>
          <a:ln>
            <a:noFill/>
          </a:ln>
        </p:spPr>
        <p:txBody>
          <a:bodyPr anchor="ctr"/>
          <a:lstStyle/>
          <a:p>
            <a:pPr algn="ctr"/>
            <a:endParaRPr>
              <a:cs typeface="+mn-ea"/>
              <a:sym typeface="+mn-lt"/>
            </a:endParaRPr>
          </a:p>
        </p:txBody>
      </p:sp>
      <p:grpSp>
        <p:nvGrpSpPr>
          <p:cNvPr id="13" name="Group 13">
            <a:extLst>
              <a:ext uri="{FF2B5EF4-FFF2-40B4-BE49-F238E27FC236}">
                <a16:creationId xmlns:a16="http://schemas.microsoft.com/office/drawing/2014/main" id="{E27608FE-8EC0-D347-97FA-58D507E9F943}"/>
              </a:ext>
            </a:extLst>
          </p:cNvPr>
          <p:cNvGrpSpPr/>
          <p:nvPr/>
        </p:nvGrpSpPr>
        <p:grpSpPr>
          <a:xfrm>
            <a:off x="3463392" y="1775861"/>
            <a:ext cx="1049867" cy="1049867"/>
            <a:chOff x="4343400" y="1854885"/>
            <a:chExt cx="457200" cy="457200"/>
          </a:xfrm>
        </p:grpSpPr>
        <p:sp>
          <p:nvSpPr>
            <p:cNvPr id="15" name="Oval 15">
              <a:extLst>
                <a:ext uri="{FF2B5EF4-FFF2-40B4-BE49-F238E27FC236}">
                  <a16:creationId xmlns:a16="http://schemas.microsoft.com/office/drawing/2014/main" id="{EAA7841C-7AA8-4243-B3BE-55D29526B254}"/>
                </a:ext>
              </a:extLst>
            </p:cNvPr>
            <p:cNvSpPr/>
            <p:nvPr/>
          </p:nvSpPr>
          <p:spPr>
            <a:xfrm>
              <a:off x="4343400" y="1854885"/>
              <a:ext cx="457200" cy="457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6" name="Oval 16">
              <a:extLst>
                <a:ext uri="{FF2B5EF4-FFF2-40B4-BE49-F238E27FC236}">
                  <a16:creationId xmlns:a16="http://schemas.microsoft.com/office/drawing/2014/main" id="{85CD68A4-0C3C-824F-A6FA-AB20F163BD02}"/>
                </a:ext>
              </a:extLst>
            </p:cNvPr>
            <p:cNvSpPr/>
            <p:nvPr/>
          </p:nvSpPr>
          <p:spPr>
            <a:xfrm>
              <a:off x="4408030" y="1919516"/>
              <a:ext cx="327939" cy="327939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</p:grpSp>
      <p:sp>
        <p:nvSpPr>
          <p:cNvPr id="18" name="Freeform: Shape 18">
            <a:extLst>
              <a:ext uri="{FF2B5EF4-FFF2-40B4-BE49-F238E27FC236}">
                <a16:creationId xmlns:a16="http://schemas.microsoft.com/office/drawing/2014/main" id="{8A785149-2749-5641-A210-DDE343C720A9}"/>
              </a:ext>
            </a:extLst>
          </p:cNvPr>
          <p:cNvSpPr>
            <a:spLocks/>
          </p:cNvSpPr>
          <p:nvPr/>
        </p:nvSpPr>
        <p:spPr bwMode="auto">
          <a:xfrm>
            <a:off x="3230264" y="2782889"/>
            <a:ext cx="1547259" cy="1949967"/>
          </a:xfrm>
          <a:custGeom>
            <a:avLst/>
            <a:gdLst>
              <a:gd name="T0" fmla="*/ 3360 w 3360"/>
              <a:gd name="T1" fmla="*/ 2115 h 2115"/>
              <a:gd name="T2" fmla="*/ 1680 w 3360"/>
              <a:gd name="T3" fmla="*/ 0 h 2115"/>
              <a:gd name="T4" fmla="*/ 0 w 3360"/>
              <a:gd name="T5" fmla="*/ 2115 h 2115"/>
              <a:gd name="T6" fmla="*/ 3360 w 3360"/>
              <a:gd name="T7" fmla="*/ 2115 h 21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360" h="2115">
                <a:moveTo>
                  <a:pt x="3360" y="2115"/>
                </a:moveTo>
                <a:cubicBezTo>
                  <a:pt x="3360" y="2115"/>
                  <a:pt x="1956" y="1734"/>
                  <a:pt x="1680" y="0"/>
                </a:cubicBezTo>
                <a:cubicBezTo>
                  <a:pt x="1404" y="1734"/>
                  <a:pt x="0" y="2115"/>
                  <a:pt x="0" y="2115"/>
                </a:cubicBezTo>
                <a:lnTo>
                  <a:pt x="3360" y="2115"/>
                </a:lnTo>
                <a:close/>
              </a:path>
            </a:pathLst>
          </a:custGeom>
          <a:solidFill>
            <a:schemeClr val="accent2">
              <a:alpha val="90000"/>
            </a:schemeClr>
          </a:solidFill>
          <a:ln>
            <a:noFill/>
          </a:ln>
        </p:spPr>
        <p:txBody>
          <a:bodyPr anchor="ctr"/>
          <a:lstStyle/>
          <a:p>
            <a:pPr algn="ctr"/>
            <a:endParaRPr>
              <a:cs typeface="+mn-ea"/>
              <a:sym typeface="+mn-lt"/>
            </a:endParaRPr>
          </a:p>
        </p:txBody>
      </p:sp>
      <p:grpSp>
        <p:nvGrpSpPr>
          <p:cNvPr id="21" name="Group 22">
            <a:extLst>
              <a:ext uri="{FF2B5EF4-FFF2-40B4-BE49-F238E27FC236}">
                <a16:creationId xmlns:a16="http://schemas.microsoft.com/office/drawing/2014/main" id="{AE067047-17ED-0042-B3CD-4755C1B36047}"/>
              </a:ext>
            </a:extLst>
          </p:cNvPr>
          <p:cNvGrpSpPr/>
          <p:nvPr/>
        </p:nvGrpSpPr>
        <p:grpSpPr>
          <a:xfrm>
            <a:off x="5571067" y="1775861"/>
            <a:ext cx="1049867" cy="1049867"/>
            <a:chOff x="4343400" y="1854885"/>
            <a:chExt cx="457200" cy="457200"/>
          </a:xfrm>
        </p:grpSpPr>
        <p:sp>
          <p:nvSpPr>
            <p:cNvPr id="23" name="Oval 24">
              <a:extLst>
                <a:ext uri="{FF2B5EF4-FFF2-40B4-BE49-F238E27FC236}">
                  <a16:creationId xmlns:a16="http://schemas.microsoft.com/office/drawing/2014/main" id="{4A2A5270-29A5-2D4C-A1D7-1C41B419E977}"/>
                </a:ext>
              </a:extLst>
            </p:cNvPr>
            <p:cNvSpPr/>
            <p:nvPr/>
          </p:nvSpPr>
          <p:spPr>
            <a:xfrm>
              <a:off x="4343400" y="1854885"/>
              <a:ext cx="457200" cy="457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4" name="Oval 25">
              <a:extLst>
                <a:ext uri="{FF2B5EF4-FFF2-40B4-BE49-F238E27FC236}">
                  <a16:creationId xmlns:a16="http://schemas.microsoft.com/office/drawing/2014/main" id="{4D0E82FC-FDAA-5D4B-8E33-4F761C2A0DE1}"/>
                </a:ext>
              </a:extLst>
            </p:cNvPr>
            <p:cNvSpPr/>
            <p:nvPr/>
          </p:nvSpPr>
          <p:spPr>
            <a:xfrm>
              <a:off x="4408030" y="1919516"/>
              <a:ext cx="327939" cy="327939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</p:grpSp>
      <p:sp>
        <p:nvSpPr>
          <p:cNvPr id="26" name="Freeform: Shape 27">
            <a:extLst>
              <a:ext uri="{FF2B5EF4-FFF2-40B4-BE49-F238E27FC236}">
                <a16:creationId xmlns:a16="http://schemas.microsoft.com/office/drawing/2014/main" id="{F3DF0746-20EF-E149-AC81-64E68D3830A4}"/>
              </a:ext>
            </a:extLst>
          </p:cNvPr>
          <p:cNvSpPr>
            <a:spLocks/>
          </p:cNvSpPr>
          <p:nvPr/>
        </p:nvSpPr>
        <p:spPr bwMode="auto">
          <a:xfrm>
            <a:off x="5322371" y="2800328"/>
            <a:ext cx="1547259" cy="1949967"/>
          </a:xfrm>
          <a:custGeom>
            <a:avLst/>
            <a:gdLst>
              <a:gd name="T0" fmla="*/ 3360 w 3360"/>
              <a:gd name="T1" fmla="*/ 2115 h 2115"/>
              <a:gd name="T2" fmla="*/ 1680 w 3360"/>
              <a:gd name="T3" fmla="*/ 0 h 2115"/>
              <a:gd name="T4" fmla="*/ 0 w 3360"/>
              <a:gd name="T5" fmla="*/ 2115 h 2115"/>
              <a:gd name="T6" fmla="*/ 3360 w 3360"/>
              <a:gd name="T7" fmla="*/ 2115 h 21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360" h="2115">
                <a:moveTo>
                  <a:pt x="3360" y="2115"/>
                </a:moveTo>
                <a:cubicBezTo>
                  <a:pt x="3360" y="2115"/>
                  <a:pt x="1956" y="1734"/>
                  <a:pt x="1680" y="0"/>
                </a:cubicBezTo>
                <a:cubicBezTo>
                  <a:pt x="1404" y="1734"/>
                  <a:pt x="0" y="2115"/>
                  <a:pt x="0" y="2115"/>
                </a:cubicBezTo>
                <a:lnTo>
                  <a:pt x="3360" y="2115"/>
                </a:lnTo>
                <a:close/>
              </a:path>
            </a:pathLst>
          </a:custGeom>
          <a:solidFill>
            <a:schemeClr val="accent3">
              <a:alpha val="90000"/>
            </a:schemeClr>
          </a:solidFill>
          <a:ln>
            <a:noFill/>
          </a:ln>
        </p:spPr>
        <p:txBody>
          <a:bodyPr anchor="ctr"/>
          <a:lstStyle/>
          <a:p>
            <a:pPr algn="ctr"/>
            <a:endParaRPr>
              <a:cs typeface="+mn-ea"/>
              <a:sym typeface="+mn-lt"/>
            </a:endParaRPr>
          </a:p>
        </p:txBody>
      </p:sp>
      <p:sp>
        <p:nvSpPr>
          <p:cNvPr id="45" name="TextBox 49">
            <a:extLst>
              <a:ext uri="{FF2B5EF4-FFF2-40B4-BE49-F238E27FC236}">
                <a16:creationId xmlns:a16="http://schemas.microsoft.com/office/drawing/2014/main" id="{108ECC95-6066-4747-B120-A12EC72C6F10}"/>
              </a:ext>
            </a:extLst>
          </p:cNvPr>
          <p:cNvSpPr txBox="1"/>
          <p:nvPr/>
        </p:nvSpPr>
        <p:spPr>
          <a:xfrm>
            <a:off x="1064335" y="4750295"/>
            <a:ext cx="1632628" cy="861151"/>
          </a:xfrm>
          <a:prstGeom prst="rect">
            <a:avLst/>
          </a:prstGeom>
          <a:noFill/>
        </p:spPr>
        <p:txBody>
          <a:bodyPr wrap="none" lIns="0" tIns="0" rIns="0" bIns="0" anchor="ctr" anchorCtr="1">
            <a:normAutofit/>
          </a:bodyPr>
          <a:lstStyle/>
          <a:p>
            <a:pPr algn="ctr"/>
            <a:r>
              <a:rPr lang="ru-RU" altLang="zh-CN" b="1" dirty="0">
                <a:solidFill>
                  <a:schemeClr val="accent1">
                    <a:lumMod val="10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Чтобы дети учились</a:t>
            </a:r>
          </a:p>
          <a:p>
            <a:pPr algn="ctr"/>
            <a:r>
              <a:rPr lang="ru-RU" altLang="zh-CN" b="1" dirty="0">
                <a:solidFill>
                  <a:schemeClr val="accent1">
                    <a:lumMod val="10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лучше</a:t>
            </a:r>
            <a:endParaRPr lang="zh-CN" altLang="en-US" b="1" dirty="0">
              <a:solidFill>
                <a:schemeClr val="accent1">
                  <a:lumMod val="100000"/>
                </a:schemeClr>
              </a:solidFill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  <p:sp>
        <p:nvSpPr>
          <p:cNvPr id="46" name="TextBox 50">
            <a:extLst>
              <a:ext uri="{FF2B5EF4-FFF2-40B4-BE49-F238E27FC236}">
                <a16:creationId xmlns:a16="http://schemas.microsoft.com/office/drawing/2014/main" id="{21FF1077-D325-3143-9932-3FC53AE9DC34}"/>
              </a:ext>
            </a:extLst>
          </p:cNvPr>
          <p:cNvSpPr txBox="1">
            <a:spLocks/>
          </p:cNvSpPr>
          <p:nvPr/>
        </p:nvSpPr>
        <p:spPr>
          <a:xfrm>
            <a:off x="1064335" y="5218225"/>
            <a:ext cx="1620033" cy="586008"/>
          </a:xfrm>
          <a:prstGeom prst="rect">
            <a:avLst/>
          </a:prstGeom>
        </p:spPr>
        <p:txBody>
          <a:bodyPr vert="horz" wrap="square" lIns="0" tIns="0" rIns="0" bIns="0" anchor="ctr" anchorCtr="1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 </a:t>
            </a:r>
            <a:r>
              <a:rPr lang="zh-CN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/>
            </a:r>
            <a:br>
              <a:rPr lang="zh-CN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</a:br>
            <a:r>
              <a:rPr lang="zh-CN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/>
            </a:r>
            <a:br>
              <a:rPr lang="zh-CN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</a:br>
            <a:endParaRPr lang="zh-CN" altLang="en-US" sz="110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48" name="TextBox 52">
            <a:extLst>
              <a:ext uri="{FF2B5EF4-FFF2-40B4-BE49-F238E27FC236}">
                <a16:creationId xmlns:a16="http://schemas.microsoft.com/office/drawing/2014/main" id="{C7F2AE0E-136B-DB49-981C-B5DAA42D8145}"/>
              </a:ext>
            </a:extLst>
          </p:cNvPr>
          <p:cNvSpPr txBox="1"/>
          <p:nvPr/>
        </p:nvSpPr>
        <p:spPr>
          <a:xfrm>
            <a:off x="3172010" y="4750294"/>
            <a:ext cx="1632628" cy="861151"/>
          </a:xfrm>
          <a:prstGeom prst="rect">
            <a:avLst/>
          </a:prstGeom>
          <a:noFill/>
        </p:spPr>
        <p:txBody>
          <a:bodyPr wrap="none" lIns="0" tIns="0" rIns="0" bIns="0" anchor="ctr" anchorCtr="1">
            <a:normAutofit/>
          </a:bodyPr>
          <a:lstStyle/>
          <a:p>
            <a:pPr algn="ctr"/>
            <a:r>
              <a:rPr lang="ru-RU" altLang="zh-CN" b="1" dirty="0">
                <a:solidFill>
                  <a:schemeClr val="accent2">
                    <a:lumMod val="10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Чтобы меньше</a:t>
            </a:r>
          </a:p>
          <a:p>
            <a:pPr algn="ctr"/>
            <a:r>
              <a:rPr lang="ru-RU" altLang="zh-CN" b="1" dirty="0">
                <a:solidFill>
                  <a:schemeClr val="accent2">
                    <a:lumMod val="10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болели</a:t>
            </a:r>
            <a:endParaRPr lang="zh-CN" altLang="en-US" b="1" dirty="0">
              <a:solidFill>
                <a:schemeClr val="accent2">
                  <a:lumMod val="100000"/>
                </a:schemeClr>
              </a:solidFill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  <p:sp>
        <p:nvSpPr>
          <p:cNvPr id="49" name="TextBox 53">
            <a:extLst>
              <a:ext uri="{FF2B5EF4-FFF2-40B4-BE49-F238E27FC236}">
                <a16:creationId xmlns:a16="http://schemas.microsoft.com/office/drawing/2014/main" id="{6F5DD0EB-05AA-934E-A5D1-7B81C5B3F078}"/>
              </a:ext>
            </a:extLst>
          </p:cNvPr>
          <p:cNvSpPr txBox="1">
            <a:spLocks/>
          </p:cNvSpPr>
          <p:nvPr/>
        </p:nvSpPr>
        <p:spPr>
          <a:xfrm>
            <a:off x="3172010" y="5218225"/>
            <a:ext cx="1620033" cy="586008"/>
          </a:xfrm>
          <a:prstGeom prst="rect">
            <a:avLst/>
          </a:prstGeom>
        </p:spPr>
        <p:txBody>
          <a:bodyPr vert="horz" wrap="square" lIns="0" tIns="0" rIns="0" bIns="0" anchor="ctr" anchorCtr="1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 </a:t>
            </a:r>
            <a:r>
              <a:rPr lang="zh-CN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/>
            </a:r>
            <a:br>
              <a:rPr lang="zh-CN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</a:br>
            <a:r>
              <a:rPr lang="zh-CN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/>
            </a:r>
            <a:br>
              <a:rPr lang="zh-CN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</a:br>
            <a:endParaRPr lang="zh-CN" altLang="en-US" sz="110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1" name="TextBox 55">
            <a:extLst>
              <a:ext uri="{FF2B5EF4-FFF2-40B4-BE49-F238E27FC236}">
                <a16:creationId xmlns:a16="http://schemas.microsoft.com/office/drawing/2014/main" id="{08524556-A9A8-D142-A96A-DAFF189696AF}"/>
              </a:ext>
            </a:extLst>
          </p:cNvPr>
          <p:cNvSpPr txBox="1"/>
          <p:nvPr/>
        </p:nvSpPr>
        <p:spPr>
          <a:xfrm>
            <a:off x="5237001" y="4946904"/>
            <a:ext cx="1781213" cy="766142"/>
          </a:xfrm>
          <a:prstGeom prst="rect">
            <a:avLst/>
          </a:prstGeom>
          <a:noFill/>
        </p:spPr>
        <p:txBody>
          <a:bodyPr wrap="none" lIns="0" tIns="0" rIns="0" bIns="0" anchor="ctr" anchorCtr="1">
            <a:normAutofit fontScale="92500" lnSpcReduction="10000"/>
          </a:bodyPr>
          <a:lstStyle/>
          <a:p>
            <a:pPr algn="ctr"/>
            <a:r>
              <a:rPr lang="ru-RU" altLang="zh-CN" b="1" dirty="0">
                <a:solidFill>
                  <a:schemeClr val="accent3">
                    <a:lumMod val="10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Чтобы прививать</a:t>
            </a:r>
          </a:p>
          <a:p>
            <a:pPr algn="ctr"/>
            <a:r>
              <a:rPr lang="ru-RU" altLang="zh-CN" b="1" dirty="0">
                <a:solidFill>
                  <a:schemeClr val="accent3">
                    <a:lumMod val="10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здоровые привычки</a:t>
            </a:r>
          </a:p>
          <a:p>
            <a:pPr algn="ctr"/>
            <a:r>
              <a:rPr lang="ru-RU" altLang="zh-CN" b="1" dirty="0">
                <a:solidFill>
                  <a:schemeClr val="accent3">
                    <a:lumMod val="10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с детства</a:t>
            </a:r>
            <a:endParaRPr lang="zh-CN" altLang="en-US" b="1" dirty="0">
              <a:solidFill>
                <a:schemeClr val="accent3">
                  <a:lumMod val="100000"/>
                </a:schemeClr>
              </a:solidFill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  <p:sp>
        <p:nvSpPr>
          <p:cNvPr id="52" name="TextBox 56">
            <a:extLst>
              <a:ext uri="{FF2B5EF4-FFF2-40B4-BE49-F238E27FC236}">
                <a16:creationId xmlns:a16="http://schemas.microsoft.com/office/drawing/2014/main" id="{72C33E5D-0FB5-C34F-8C2B-111D8A825F55}"/>
              </a:ext>
            </a:extLst>
          </p:cNvPr>
          <p:cNvSpPr txBox="1">
            <a:spLocks/>
          </p:cNvSpPr>
          <p:nvPr/>
        </p:nvSpPr>
        <p:spPr>
          <a:xfrm>
            <a:off x="5279685" y="5218225"/>
            <a:ext cx="1620033" cy="586008"/>
          </a:xfrm>
          <a:prstGeom prst="rect">
            <a:avLst/>
          </a:prstGeom>
        </p:spPr>
        <p:txBody>
          <a:bodyPr vert="horz" wrap="square" lIns="0" tIns="0" rIns="0" bIns="0" anchor="ctr" anchorCtr="1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/>
            </a:r>
            <a:br>
              <a:rPr lang="zh-CN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</a:br>
            <a:endParaRPr lang="zh-CN" altLang="en-US" sz="110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4" name="TextBox 58">
            <a:extLst>
              <a:ext uri="{FF2B5EF4-FFF2-40B4-BE49-F238E27FC236}">
                <a16:creationId xmlns:a16="http://schemas.microsoft.com/office/drawing/2014/main" id="{6A3C9776-F048-A347-8734-ACABE80368DE}"/>
              </a:ext>
            </a:extLst>
          </p:cNvPr>
          <p:cNvSpPr txBox="1"/>
          <p:nvPr/>
        </p:nvSpPr>
        <p:spPr>
          <a:xfrm>
            <a:off x="7276000" y="1775861"/>
            <a:ext cx="4618892" cy="2446215"/>
          </a:xfrm>
          <a:prstGeom prst="rect">
            <a:avLst/>
          </a:prstGeom>
          <a:noFill/>
        </p:spPr>
        <p:txBody>
          <a:bodyPr wrap="none" lIns="0" tIns="0" rIns="0" bIns="0" anchor="ctr" anchorCtr="1">
            <a:normAutofit/>
          </a:bodyPr>
          <a:lstStyle/>
          <a:p>
            <a:r>
              <a:rPr lang="ru-RU" altLang="zh-CN" sz="1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  <a:sym typeface="+mn-lt"/>
              </a:rPr>
              <a:t>Школа, способствующая укреплению </a:t>
            </a:r>
          </a:p>
          <a:p>
            <a:r>
              <a:rPr lang="ru-RU" altLang="zh-CN" sz="1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  <a:sym typeface="+mn-lt"/>
              </a:rPr>
              <a:t>здоровья-это образовательное учреждение,</a:t>
            </a:r>
          </a:p>
          <a:p>
            <a:r>
              <a:rPr lang="ru-RU" altLang="zh-CN" sz="1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  <a:sym typeface="+mn-lt"/>
              </a:rPr>
              <a:t>которое  заботится о здоровье учеников,</a:t>
            </a:r>
          </a:p>
          <a:p>
            <a:r>
              <a:rPr lang="ru-RU" altLang="zh-CN" sz="1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  <a:sym typeface="+mn-lt"/>
              </a:rPr>
              <a:t>учителей и сотрудников, создавая благоприятную, </a:t>
            </a:r>
          </a:p>
          <a:p>
            <a:r>
              <a:rPr lang="ru-RU" altLang="zh-CN" sz="1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  <a:sym typeface="+mn-lt"/>
              </a:rPr>
              <a:t>безопасную среду для обучения</a:t>
            </a:r>
          </a:p>
          <a:p>
            <a:r>
              <a:rPr lang="ru-RU" altLang="zh-CN" sz="1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  <a:sym typeface="+mn-lt"/>
              </a:rPr>
              <a:t>и жизни.</a:t>
            </a:r>
            <a:endParaRPr lang="zh-CN" altLang="en-US" sz="1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  <p:sp>
        <p:nvSpPr>
          <p:cNvPr id="55" name="TextBox 59">
            <a:extLst>
              <a:ext uri="{FF2B5EF4-FFF2-40B4-BE49-F238E27FC236}">
                <a16:creationId xmlns:a16="http://schemas.microsoft.com/office/drawing/2014/main" id="{E4BE603C-8EEE-4845-B407-B24440F17CF0}"/>
              </a:ext>
            </a:extLst>
          </p:cNvPr>
          <p:cNvSpPr txBox="1">
            <a:spLocks/>
          </p:cNvSpPr>
          <p:nvPr/>
        </p:nvSpPr>
        <p:spPr>
          <a:xfrm>
            <a:off x="7374765" y="5218225"/>
            <a:ext cx="1620033" cy="586008"/>
          </a:xfrm>
          <a:prstGeom prst="rect">
            <a:avLst/>
          </a:prstGeom>
        </p:spPr>
        <p:txBody>
          <a:bodyPr vert="horz" wrap="square" lIns="0" tIns="0" rIns="0" bIns="0" anchor="ctr" anchorCtr="1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 </a:t>
            </a:r>
            <a:r>
              <a:rPr lang="zh-CN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/>
            </a:r>
            <a:br>
              <a:rPr lang="zh-CN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</a:br>
            <a:r>
              <a:rPr lang="zh-CN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/>
            </a:r>
            <a:br>
              <a:rPr lang="zh-CN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</a:br>
            <a:endParaRPr lang="zh-CN" altLang="en-US" sz="110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7" name="TextBox 61">
            <a:extLst>
              <a:ext uri="{FF2B5EF4-FFF2-40B4-BE49-F238E27FC236}">
                <a16:creationId xmlns:a16="http://schemas.microsoft.com/office/drawing/2014/main" id="{6376FAB9-E5FA-8349-B718-276D0FF70620}"/>
              </a:ext>
            </a:extLst>
          </p:cNvPr>
          <p:cNvSpPr txBox="1"/>
          <p:nvPr/>
        </p:nvSpPr>
        <p:spPr>
          <a:xfrm>
            <a:off x="9495034" y="4750295"/>
            <a:ext cx="1632628" cy="467931"/>
          </a:xfrm>
          <a:prstGeom prst="rect">
            <a:avLst/>
          </a:prstGeom>
          <a:noFill/>
        </p:spPr>
        <p:txBody>
          <a:bodyPr wrap="none" lIns="0" tIns="0" rIns="0" bIns="0" anchor="ctr" anchorCtr="1">
            <a:normAutofit/>
          </a:bodyPr>
          <a:lstStyle/>
          <a:p>
            <a:pPr algn="ctr"/>
            <a:endParaRPr lang="zh-CN" altLang="en-US" b="1" dirty="0">
              <a:solidFill>
                <a:schemeClr val="accent5">
                  <a:lumMod val="10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8" name="TextBox 62">
            <a:extLst>
              <a:ext uri="{FF2B5EF4-FFF2-40B4-BE49-F238E27FC236}">
                <a16:creationId xmlns:a16="http://schemas.microsoft.com/office/drawing/2014/main" id="{C2F93BB6-35BE-B24B-BC2B-AD8D7F53E6E7}"/>
              </a:ext>
            </a:extLst>
          </p:cNvPr>
          <p:cNvSpPr txBox="1">
            <a:spLocks/>
          </p:cNvSpPr>
          <p:nvPr/>
        </p:nvSpPr>
        <p:spPr>
          <a:xfrm>
            <a:off x="9495034" y="5218225"/>
            <a:ext cx="1620033" cy="586008"/>
          </a:xfrm>
          <a:prstGeom prst="rect">
            <a:avLst/>
          </a:prstGeom>
        </p:spPr>
        <p:txBody>
          <a:bodyPr vert="horz" wrap="square" lIns="0" tIns="0" rIns="0" bIns="0" anchor="ctr" anchorCtr="1">
            <a:noAutofit/>
          </a:bodyPr>
          <a:lstStyle/>
          <a:p>
            <a:pPr>
              <a:lnSpc>
                <a:spcPct val="120000"/>
              </a:lnSpc>
            </a:pPr>
            <a:endParaRPr lang="zh-CN" altLang="en-US" sz="110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3844" y="2078544"/>
            <a:ext cx="481013" cy="44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6802" y="2058170"/>
            <a:ext cx="477923" cy="477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8688" y="2090451"/>
            <a:ext cx="420687" cy="420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6054" y="3880585"/>
            <a:ext cx="4018783" cy="2446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83864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14D46C-1D23-8547-BB33-F0756F889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6833" y="739164"/>
            <a:ext cx="5595499" cy="1067744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1 этап -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подготовка</a:t>
            </a:r>
            <a:endParaRPr lang="x-none" sz="4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337F1E8C-CCA6-A04A-BE4C-390CB0637223}"/>
              </a:ext>
            </a:extLst>
          </p:cNvPr>
          <p:cNvGrpSpPr/>
          <p:nvPr/>
        </p:nvGrpSpPr>
        <p:grpSpPr>
          <a:xfrm>
            <a:off x="5916002" y="1934409"/>
            <a:ext cx="6041537" cy="3014063"/>
            <a:chOff x="3527801" y="2484657"/>
            <a:chExt cx="5387600" cy="2777714"/>
          </a:xfrm>
        </p:grpSpPr>
        <p:sp>
          <p:nvSpPr>
            <p:cNvPr id="29" name="Pentagon 28">
              <a:extLst>
                <a:ext uri="{FF2B5EF4-FFF2-40B4-BE49-F238E27FC236}">
                  <a16:creationId xmlns:a16="http://schemas.microsoft.com/office/drawing/2014/main" id="{17F7CA73-B8BA-4347-AB3E-97AD0F58A82D}"/>
                </a:ext>
              </a:extLst>
            </p:cNvPr>
            <p:cNvSpPr/>
            <p:nvPr/>
          </p:nvSpPr>
          <p:spPr>
            <a:xfrm rot="7160031" flipH="1">
              <a:off x="7145427" y="3464265"/>
              <a:ext cx="2749581" cy="790366"/>
            </a:xfrm>
            <a:prstGeom prst="homePlate">
              <a:avLst>
                <a:gd name="adj" fmla="val 64512"/>
              </a:avLst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cs typeface="+mn-ea"/>
                <a:sym typeface="+mn-lt"/>
              </a:endParaRPr>
            </a:p>
          </p:txBody>
        </p:sp>
        <p:sp>
          <p:nvSpPr>
            <p:cNvPr id="30" name="Round Diagonal Corner Rectangle 2">
              <a:extLst>
                <a:ext uri="{FF2B5EF4-FFF2-40B4-BE49-F238E27FC236}">
                  <a16:creationId xmlns:a16="http://schemas.microsoft.com/office/drawing/2014/main" id="{AAD68538-27B5-DE4F-A381-677119F0AEFA}"/>
                </a:ext>
              </a:extLst>
            </p:cNvPr>
            <p:cNvSpPr/>
            <p:nvPr/>
          </p:nvSpPr>
          <p:spPr>
            <a:xfrm rot="5400000">
              <a:off x="2892063" y="3761832"/>
              <a:ext cx="2125467" cy="853991"/>
            </a:xfrm>
            <a:prstGeom prst="round2DiagRect">
              <a:avLst>
                <a:gd name="adj1" fmla="val 33219"/>
                <a:gd name="adj2" fmla="val 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2400" dirty="0">
                <a:cs typeface="+mn-ea"/>
                <a:sym typeface="+mn-lt"/>
              </a:endParaRPr>
            </a:p>
          </p:txBody>
        </p:sp>
        <p:sp>
          <p:nvSpPr>
            <p:cNvPr id="31" name="Parallelogram 30">
              <a:extLst>
                <a:ext uri="{FF2B5EF4-FFF2-40B4-BE49-F238E27FC236}">
                  <a16:creationId xmlns:a16="http://schemas.microsoft.com/office/drawing/2014/main" id="{5A9DE337-FF03-7A40-A335-4A73F577294E}"/>
                </a:ext>
              </a:extLst>
            </p:cNvPr>
            <p:cNvSpPr/>
            <p:nvPr/>
          </p:nvSpPr>
          <p:spPr>
            <a:xfrm rot="5400000" flipH="1">
              <a:off x="3438139" y="3880910"/>
              <a:ext cx="2314306" cy="426997"/>
            </a:xfrm>
            <a:prstGeom prst="parallelogram">
              <a:avLst>
                <a:gd name="adj" fmla="val 217202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cs typeface="+mn-ea"/>
                <a:sym typeface="+mn-lt"/>
              </a:endParaRPr>
            </a:p>
          </p:txBody>
        </p:sp>
        <p:sp>
          <p:nvSpPr>
            <p:cNvPr id="32" name="Round Diagonal Corner Rectangle 5">
              <a:extLst>
                <a:ext uri="{FF2B5EF4-FFF2-40B4-BE49-F238E27FC236}">
                  <a16:creationId xmlns:a16="http://schemas.microsoft.com/office/drawing/2014/main" id="{C931EF24-D658-F84F-BE78-48225041671C}"/>
                </a:ext>
              </a:extLst>
            </p:cNvPr>
            <p:cNvSpPr/>
            <p:nvPr/>
          </p:nvSpPr>
          <p:spPr>
            <a:xfrm rot="5400000">
              <a:off x="5246982" y="3572991"/>
              <a:ext cx="2503152" cy="853991"/>
            </a:xfrm>
            <a:prstGeom prst="round2DiagRect">
              <a:avLst>
                <a:gd name="adj1" fmla="val 33219"/>
                <a:gd name="adj2" fmla="val 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2400" dirty="0">
                <a:cs typeface="+mn-ea"/>
                <a:sym typeface="+mn-lt"/>
              </a:endParaRPr>
            </a:p>
          </p:txBody>
        </p:sp>
        <p:sp>
          <p:nvSpPr>
            <p:cNvPr id="58" name="Round Diagonal Corner Rectangle 6">
              <a:extLst>
                <a:ext uri="{FF2B5EF4-FFF2-40B4-BE49-F238E27FC236}">
                  <a16:creationId xmlns:a16="http://schemas.microsoft.com/office/drawing/2014/main" id="{A02FBC65-27AE-2841-8143-12DE686F67B8}"/>
                </a:ext>
              </a:extLst>
            </p:cNvPr>
            <p:cNvSpPr/>
            <p:nvPr/>
          </p:nvSpPr>
          <p:spPr>
            <a:xfrm rot="5400000">
              <a:off x="6416421" y="3478569"/>
              <a:ext cx="2691992" cy="853991"/>
            </a:xfrm>
            <a:prstGeom prst="round2DiagRect">
              <a:avLst>
                <a:gd name="adj1" fmla="val 33219"/>
                <a:gd name="adj2" fmla="val 0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2400" dirty="0">
                <a:cs typeface="+mn-ea"/>
                <a:sym typeface="+mn-lt"/>
              </a:endParaRPr>
            </a:p>
          </p:txBody>
        </p:sp>
        <p:sp>
          <p:nvSpPr>
            <p:cNvPr id="59" name="Parallelogram 58">
              <a:extLst>
                <a:ext uri="{FF2B5EF4-FFF2-40B4-BE49-F238E27FC236}">
                  <a16:creationId xmlns:a16="http://schemas.microsoft.com/office/drawing/2014/main" id="{401C0AA7-B114-3B47-A43D-1066958201C0}"/>
                </a:ext>
              </a:extLst>
            </p:cNvPr>
            <p:cNvSpPr/>
            <p:nvPr/>
          </p:nvSpPr>
          <p:spPr>
            <a:xfrm rot="5400000" flipH="1">
              <a:off x="5781179" y="3693378"/>
              <a:ext cx="2694618" cy="426997"/>
            </a:xfrm>
            <a:prstGeom prst="parallelogram">
              <a:avLst>
                <a:gd name="adj" fmla="val 254198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cs typeface="+mn-ea"/>
                <a:sym typeface="+mn-lt"/>
              </a:endParaRPr>
            </a:p>
          </p:txBody>
        </p:sp>
        <p:sp>
          <p:nvSpPr>
            <p:cNvPr id="60" name="Parallelogram 59">
              <a:extLst>
                <a:ext uri="{FF2B5EF4-FFF2-40B4-BE49-F238E27FC236}">
                  <a16:creationId xmlns:a16="http://schemas.microsoft.com/office/drawing/2014/main" id="{EAFC2D89-D68F-6F4B-8711-D3271EF8728F}"/>
                </a:ext>
              </a:extLst>
            </p:cNvPr>
            <p:cNvSpPr/>
            <p:nvPr/>
          </p:nvSpPr>
          <p:spPr>
            <a:xfrm rot="5400000" flipH="1">
              <a:off x="4606157" y="3791892"/>
              <a:ext cx="2513961" cy="426997"/>
            </a:xfrm>
            <a:prstGeom prst="parallelogram">
              <a:avLst>
                <a:gd name="adj" fmla="val 221414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cs typeface="+mn-ea"/>
                <a:sym typeface="+mn-lt"/>
              </a:endParaRPr>
            </a:p>
          </p:txBody>
        </p:sp>
        <p:sp>
          <p:nvSpPr>
            <p:cNvPr id="61" name="Round Diagonal Corner Rectangle 4">
              <a:extLst>
                <a:ext uri="{FF2B5EF4-FFF2-40B4-BE49-F238E27FC236}">
                  <a16:creationId xmlns:a16="http://schemas.microsoft.com/office/drawing/2014/main" id="{EEF71901-723B-2F4A-A537-E8F8B544C460}"/>
                </a:ext>
              </a:extLst>
            </p:cNvPr>
            <p:cNvSpPr/>
            <p:nvPr/>
          </p:nvSpPr>
          <p:spPr>
            <a:xfrm rot="5400000">
              <a:off x="4078633" y="3667411"/>
              <a:ext cx="2314308" cy="853991"/>
            </a:xfrm>
            <a:prstGeom prst="round2DiagRect">
              <a:avLst>
                <a:gd name="adj1" fmla="val 33219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2400" dirty="0">
                <a:cs typeface="+mn-ea"/>
                <a:sym typeface="+mn-lt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D37DDF0E-50B8-DD44-BFA9-DAF7BF4CAAB4}"/>
                </a:ext>
              </a:extLst>
            </p:cNvPr>
            <p:cNvSpPr txBox="1"/>
            <p:nvPr/>
          </p:nvSpPr>
          <p:spPr>
            <a:xfrm>
              <a:off x="3550006" y="4503846"/>
              <a:ext cx="809580" cy="584775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pPr algn="ctr"/>
              <a:r>
                <a:rPr lang="en-US" sz="3200" dirty="0">
                  <a:solidFill>
                    <a:schemeClr val="accent1">
                      <a:lumMod val="20000"/>
                      <a:lumOff val="80000"/>
                    </a:schemeClr>
                  </a:solidFill>
                  <a:cs typeface="+mn-ea"/>
                  <a:sym typeface="+mn-lt"/>
                </a:rPr>
                <a:t>01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46E07405-729C-C547-AF05-9474D98885B3}"/>
                </a:ext>
              </a:extLst>
            </p:cNvPr>
            <p:cNvSpPr txBox="1"/>
            <p:nvPr/>
          </p:nvSpPr>
          <p:spPr>
            <a:xfrm>
              <a:off x="4830997" y="4503846"/>
              <a:ext cx="809580" cy="584775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pPr algn="ctr"/>
              <a:r>
                <a:rPr lang="en-US" sz="3200" dirty="0">
                  <a:solidFill>
                    <a:schemeClr val="accent2">
                      <a:lumMod val="20000"/>
                      <a:lumOff val="80000"/>
                    </a:schemeClr>
                  </a:solidFill>
                  <a:cs typeface="+mn-ea"/>
                  <a:sym typeface="+mn-lt"/>
                </a:rPr>
                <a:t>02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9291457F-6252-3B47-BDE1-A87AFF0E8A81}"/>
                </a:ext>
              </a:extLst>
            </p:cNvPr>
            <p:cNvSpPr txBox="1"/>
            <p:nvPr/>
          </p:nvSpPr>
          <p:spPr>
            <a:xfrm>
              <a:off x="6093768" y="4503846"/>
              <a:ext cx="809580" cy="584775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pPr algn="ctr"/>
              <a:r>
                <a:rPr lang="en-US" sz="3200" dirty="0">
                  <a:solidFill>
                    <a:schemeClr val="accent4">
                      <a:lumMod val="20000"/>
                      <a:lumOff val="80000"/>
                    </a:schemeClr>
                  </a:solidFill>
                  <a:cs typeface="+mn-ea"/>
                  <a:sym typeface="+mn-lt"/>
                </a:rPr>
                <a:t>03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5AF12843-227C-474A-9674-799694F4F4C2}"/>
                </a:ext>
              </a:extLst>
            </p:cNvPr>
            <p:cNvSpPr txBox="1"/>
            <p:nvPr/>
          </p:nvSpPr>
          <p:spPr>
            <a:xfrm>
              <a:off x="7357627" y="4503846"/>
              <a:ext cx="809580" cy="584775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pPr algn="ctr"/>
              <a:r>
                <a:rPr lang="en-US" sz="3200" dirty="0">
                  <a:solidFill>
                    <a:schemeClr val="accent5">
                      <a:lumMod val="20000"/>
                      <a:lumOff val="80000"/>
                    </a:schemeClr>
                  </a:solidFill>
                  <a:cs typeface="+mn-ea"/>
                  <a:sym typeface="+mn-lt"/>
                </a:rPr>
                <a:t>04</a:t>
              </a:r>
            </a:p>
          </p:txBody>
        </p:sp>
        <p:grpSp>
          <p:nvGrpSpPr>
            <p:cNvPr id="68" name="Group 77">
              <a:extLst>
                <a:ext uri="{FF2B5EF4-FFF2-40B4-BE49-F238E27FC236}">
                  <a16:creationId xmlns:a16="http://schemas.microsoft.com/office/drawing/2014/main" id="{FAFD169F-39B4-F64D-B6D8-13C58FDB12D7}"/>
                </a:ext>
              </a:extLst>
            </p:cNvPr>
            <p:cNvGrpSpPr/>
            <p:nvPr/>
          </p:nvGrpSpPr>
          <p:grpSpPr>
            <a:xfrm>
              <a:off x="6264965" y="3141093"/>
              <a:ext cx="467186" cy="357731"/>
              <a:chOff x="5552261" y="1554043"/>
              <a:chExt cx="363359" cy="278229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0" name="Freeform 96">
                <a:extLst>
                  <a:ext uri="{FF2B5EF4-FFF2-40B4-BE49-F238E27FC236}">
                    <a16:creationId xmlns:a16="http://schemas.microsoft.com/office/drawing/2014/main" id="{2AD4508F-9B72-F04D-BD42-87FF78945C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52261" y="1715997"/>
                <a:ext cx="363359" cy="116275"/>
              </a:xfrm>
              <a:custGeom>
                <a:avLst/>
                <a:gdLst/>
                <a:ahLst/>
                <a:cxnLst>
                  <a:cxn ang="0">
                    <a:pos x="211" y="31"/>
                  </a:cxn>
                  <a:cxn ang="0">
                    <a:pos x="140" y="31"/>
                  </a:cxn>
                  <a:cxn ang="0">
                    <a:pos x="140" y="0"/>
                  </a:cxn>
                  <a:cxn ang="0">
                    <a:pos x="0" y="0"/>
                  </a:cxn>
                  <a:cxn ang="0">
                    <a:pos x="0" y="96"/>
                  </a:cxn>
                  <a:cxn ang="0">
                    <a:pos x="0" y="96"/>
                  </a:cxn>
                  <a:cxn ang="0">
                    <a:pos x="2" y="102"/>
                  </a:cxn>
                  <a:cxn ang="0">
                    <a:pos x="4" y="107"/>
                  </a:cxn>
                  <a:cxn ang="0">
                    <a:pos x="9" y="111"/>
                  </a:cxn>
                  <a:cxn ang="0">
                    <a:pos x="17" y="112"/>
                  </a:cxn>
                  <a:cxn ang="0">
                    <a:pos x="334" y="112"/>
                  </a:cxn>
                  <a:cxn ang="0">
                    <a:pos x="334" y="112"/>
                  </a:cxn>
                  <a:cxn ang="0">
                    <a:pos x="341" y="111"/>
                  </a:cxn>
                  <a:cxn ang="0">
                    <a:pos x="347" y="107"/>
                  </a:cxn>
                  <a:cxn ang="0">
                    <a:pos x="350" y="102"/>
                  </a:cxn>
                  <a:cxn ang="0">
                    <a:pos x="350" y="96"/>
                  </a:cxn>
                  <a:cxn ang="0">
                    <a:pos x="350" y="0"/>
                  </a:cxn>
                  <a:cxn ang="0">
                    <a:pos x="211" y="0"/>
                  </a:cxn>
                  <a:cxn ang="0">
                    <a:pos x="211" y="31"/>
                  </a:cxn>
                </a:cxnLst>
                <a:rect l="0" t="0" r="r" b="b"/>
                <a:pathLst>
                  <a:path w="350" h="112">
                    <a:moveTo>
                      <a:pt x="211" y="31"/>
                    </a:moveTo>
                    <a:lnTo>
                      <a:pt x="140" y="31"/>
                    </a:lnTo>
                    <a:lnTo>
                      <a:pt x="140" y="0"/>
                    </a:lnTo>
                    <a:lnTo>
                      <a:pt x="0" y="0"/>
                    </a:lnTo>
                    <a:lnTo>
                      <a:pt x="0" y="96"/>
                    </a:lnTo>
                    <a:lnTo>
                      <a:pt x="0" y="96"/>
                    </a:lnTo>
                    <a:lnTo>
                      <a:pt x="2" y="102"/>
                    </a:lnTo>
                    <a:lnTo>
                      <a:pt x="4" y="107"/>
                    </a:lnTo>
                    <a:lnTo>
                      <a:pt x="9" y="111"/>
                    </a:lnTo>
                    <a:lnTo>
                      <a:pt x="17" y="112"/>
                    </a:lnTo>
                    <a:lnTo>
                      <a:pt x="334" y="112"/>
                    </a:lnTo>
                    <a:lnTo>
                      <a:pt x="334" y="112"/>
                    </a:lnTo>
                    <a:lnTo>
                      <a:pt x="341" y="111"/>
                    </a:lnTo>
                    <a:lnTo>
                      <a:pt x="347" y="107"/>
                    </a:lnTo>
                    <a:lnTo>
                      <a:pt x="350" y="102"/>
                    </a:lnTo>
                    <a:lnTo>
                      <a:pt x="350" y="96"/>
                    </a:lnTo>
                    <a:lnTo>
                      <a:pt x="350" y="0"/>
                    </a:lnTo>
                    <a:lnTo>
                      <a:pt x="211" y="0"/>
                    </a:lnTo>
                    <a:lnTo>
                      <a:pt x="211" y="3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>
                  <a:cs typeface="+mn-ea"/>
                  <a:sym typeface="+mn-lt"/>
                </a:endParaRPr>
              </a:p>
            </p:txBody>
          </p:sp>
          <p:sp>
            <p:nvSpPr>
              <p:cNvPr id="71" name="Freeform 97">
                <a:extLst>
                  <a:ext uri="{FF2B5EF4-FFF2-40B4-BE49-F238E27FC236}">
                    <a16:creationId xmlns:a16="http://schemas.microsoft.com/office/drawing/2014/main" id="{97BFFAC2-6223-2D49-8CDA-1492843D3AB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552261" y="1554043"/>
                <a:ext cx="363359" cy="137038"/>
              </a:xfrm>
              <a:custGeom>
                <a:avLst/>
                <a:gdLst/>
                <a:ahLst/>
                <a:cxnLst>
                  <a:cxn ang="0">
                    <a:pos x="334" y="42"/>
                  </a:cxn>
                  <a:cxn ang="0">
                    <a:pos x="225" y="42"/>
                  </a:cxn>
                  <a:cxn ang="0">
                    <a:pos x="225" y="42"/>
                  </a:cxn>
                  <a:cxn ang="0">
                    <a:pos x="225" y="5"/>
                  </a:cxn>
                  <a:cxn ang="0">
                    <a:pos x="225" y="5"/>
                  </a:cxn>
                  <a:cxn ang="0">
                    <a:pos x="225" y="2"/>
                  </a:cxn>
                  <a:cxn ang="0">
                    <a:pos x="223" y="0"/>
                  </a:cxn>
                  <a:cxn ang="0">
                    <a:pos x="222" y="0"/>
                  </a:cxn>
                  <a:cxn ang="0">
                    <a:pos x="120" y="0"/>
                  </a:cxn>
                  <a:cxn ang="0">
                    <a:pos x="120" y="0"/>
                  </a:cxn>
                  <a:cxn ang="0">
                    <a:pos x="118" y="2"/>
                  </a:cxn>
                  <a:cxn ang="0">
                    <a:pos x="116" y="4"/>
                  </a:cxn>
                  <a:cxn ang="0">
                    <a:pos x="115" y="5"/>
                  </a:cxn>
                  <a:cxn ang="0">
                    <a:pos x="115" y="5"/>
                  </a:cxn>
                  <a:cxn ang="0">
                    <a:pos x="115" y="42"/>
                  </a:cxn>
                  <a:cxn ang="0">
                    <a:pos x="17" y="42"/>
                  </a:cxn>
                  <a:cxn ang="0">
                    <a:pos x="17" y="42"/>
                  </a:cxn>
                  <a:cxn ang="0">
                    <a:pos x="9" y="42"/>
                  </a:cxn>
                  <a:cxn ang="0">
                    <a:pos x="4" y="45"/>
                  </a:cxn>
                  <a:cxn ang="0">
                    <a:pos x="2" y="51"/>
                  </a:cxn>
                  <a:cxn ang="0">
                    <a:pos x="0" y="58"/>
                  </a:cxn>
                  <a:cxn ang="0">
                    <a:pos x="0" y="130"/>
                  </a:cxn>
                  <a:cxn ang="0">
                    <a:pos x="350" y="130"/>
                  </a:cxn>
                  <a:cxn ang="0">
                    <a:pos x="350" y="58"/>
                  </a:cxn>
                  <a:cxn ang="0">
                    <a:pos x="350" y="58"/>
                  </a:cxn>
                  <a:cxn ang="0">
                    <a:pos x="350" y="51"/>
                  </a:cxn>
                  <a:cxn ang="0">
                    <a:pos x="347" y="45"/>
                  </a:cxn>
                  <a:cxn ang="0">
                    <a:pos x="341" y="42"/>
                  </a:cxn>
                  <a:cxn ang="0">
                    <a:pos x="334" y="42"/>
                  </a:cxn>
                  <a:cxn ang="0">
                    <a:pos x="334" y="42"/>
                  </a:cxn>
                  <a:cxn ang="0">
                    <a:pos x="133" y="42"/>
                  </a:cxn>
                  <a:cxn ang="0">
                    <a:pos x="133" y="13"/>
                  </a:cxn>
                  <a:cxn ang="0">
                    <a:pos x="209" y="13"/>
                  </a:cxn>
                  <a:cxn ang="0">
                    <a:pos x="209" y="42"/>
                  </a:cxn>
                  <a:cxn ang="0">
                    <a:pos x="133" y="42"/>
                  </a:cxn>
                </a:cxnLst>
                <a:rect l="0" t="0" r="r" b="b"/>
                <a:pathLst>
                  <a:path w="350" h="130">
                    <a:moveTo>
                      <a:pt x="334" y="42"/>
                    </a:moveTo>
                    <a:lnTo>
                      <a:pt x="225" y="42"/>
                    </a:lnTo>
                    <a:lnTo>
                      <a:pt x="225" y="42"/>
                    </a:lnTo>
                    <a:lnTo>
                      <a:pt x="225" y="5"/>
                    </a:lnTo>
                    <a:lnTo>
                      <a:pt x="225" y="5"/>
                    </a:lnTo>
                    <a:lnTo>
                      <a:pt x="225" y="2"/>
                    </a:lnTo>
                    <a:lnTo>
                      <a:pt x="223" y="0"/>
                    </a:lnTo>
                    <a:lnTo>
                      <a:pt x="222" y="0"/>
                    </a:lnTo>
                    <a:lnTo>
                      <a:pt x="120" y="0"/>
                    </a:lnTo>
                    <a:lnTo>
                      <a:pt x="120" y="0"/>
                    </a:lnTo>
                    <a:lnTo>
                      <a:pt x="118" y="2"/>
                    </a:lnTo>
                    <a:lnTo>
                      <a:pt x="116" y="4"/>
                    </a:lnTo>
                    <a:lnTo>
                      <a:pt x="115" y="5"/>
                    </a:lnTo>
                    <a:lnTo>
                      <a:pt x="115" y="5"/>
                    </a:lnTo>
                    <a:lnTo>
                      <a:pt x="115" y="42"/>
                    </a:lnTo>
                    <a:lnTo>
                      <a:pt x="17" y="42"/>
                    </a:lnTo>
                    <a:lnTo>
                      <a:pt x="17" y="42"/>
                    </a:lnTo>
                    <a:lnTo>
                      <a:pt x="9" y="42"/>
                    </a:lnTo>
                    <a:lnTo>
                      <a:pt x="4" y="45"/>
                    </a:lnTo>
                    <a:lnTo>
                      <a:pt x="2" y="51"/>
                    </a:lnTo>
                    <a:lnTo>
                      <a:pt x="0" y="58"/>
                    </a:lnTo>
                    <a:lnTo>
                      <a:pt x="0" y="130"/>
                    </a:lnTo>
                    <a:lnTo>
                      <a:pt x="350" y="130"/>
                    </a:lnTo>
                    <a:lnTo>
                      <a:pt x="350" y="58"/>
                    </a:lnTo>
                    <a:lnTo>
                      <a:pt x="350" y="58"/>
                    </a:lnTo>
                    <a:lnTo>
                      <a:pt x="350" y="51"/>
                    </a:lnTo>
                    <a:lnTo>
                      <a:pt x="347" y="45"/>
                    </a:lnTo>
                    <a:lnTo>
                      <a:pt x="341" y="42"/>
                    </a:lnTo>
                    <a:lnTo>
                      <a:pt x="334" y="42"/>
                    </a:lnTo>
                    <a:lnTo>
                      <a:pt x="334" y="42"/>
                    </a:lnTo>
                    <a:close/>
                    <a:moveTo>
                      <a:pt x="133" y="42"/>
                    </a:moveTo>
                    <a:lnTo>
                      <a:pt x="133" y="13"/>
                    </a:lnTo>
                    <a:lnTo>
                      <a:pt x="209" y="13"/>
                    </a:lnTo>
                    <a:lnTo>
                      <a:pt x="209" y="42"/>
                    </a:lnTo>
                    <a:lnTo>
                      <a:pt x="133" y="42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>
                  <a:cs typeface="+mn-ea"/>
                  <a:sym typeface="+mn-lt"/>
                </a:endParaRPr>
              </a:p>
            </p:txBody>
          </p:sp>
          <p:sp>
            <p:nvSpPr>
              <p:cNvPr id="72" name="Rectangle 98">
                <a:extLst>
                  <a:ext uri="{FF2B5EF4-FFF2-40B4-BE49-F238E27FC236}">
                    <a16:creationId xmlns:a16="http://schemas.microsoft.com/office/drawing/2014/main" id="{AB047C87-07CC-A54C-8F3A-23778D6C58D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10062" y="1715997"/>
                <a:ext cx="45679" cy="1868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>
                  <a:cs typeface="+mn-ea"/>
                  <a:sym typeface="+mn-lt"/>
                </a:endParaRPr>
              </a:p>
            </p:txBody>
          </p:sp>
        </p:grpSp>
      </p:grpSp>
      <p:sp>
        <p:nvSpPr>
          <p:cNvPr id="76" name="Rectangle 75">
            <a:extLst>
              <a:ext uri="{FF2B5EF4-FFF2-40B4-BE49-F238E27FC236}">
                <a16:creationId xmlns:a16="http://schemas.microsoft.com/office/drawing/2014/main" id="{87A9CB5E-AD64-E941-A4AA-EB311F601E4E}"/>
              </a:ext>
            </a:extLst>
          </p:cNvPr>
          <p:cNvSpPr/>
          <p:nvPr/>
        </p:nvSpPr>
        <p:spPr>
          <a:xfrm>
            <a:off x="796834" y="3607400"/>
            <a:ext cx="2536916" cy="349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30000"/>
              </a:lnSpc>
            </a:pPr>
            <a:endParaRPr lang="id-ID" sz="1400" dirty="0">
              <a:cs typeface="+mn-ea"/>
              <a:sym typeface="+mn-lt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FE848FB4-A593-E14D-A2E7-A99D6114FED4}"/>
              </a:ext>
            </a:extLst>
          </p:cNvPr>
          <p:cNvSpPr txBox="1"/>
          <p:nvPr/>
        </p:nvSpPr>
        <p:spPr>
          <a:xfrm>
            <a:off x="4571999" y="3119233"/>
            <a:ext cx="1453663" cy="1323439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ru-RU" sz="20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Принять решение стать ШСУЗ</a:t>
            </a:r>
            <a:endParaRPr lang="en-US" sz="2000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A7B7B7B-0F8F-B140-B90B-07E9EC94A3C8}"/>
              </a:ext>
            </a:extLst>
          </p:cNvPr>
          <p:cNvSpPr txBox="1"/>
          <p:nvPr/>
        </p:nvSpPr>
        <p:spPr>
          <a:xfrm>
            <a:off x="5966239" y="1204942"/>
            <a:ext cx="2513453" cy="1015663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r"/>
            <a:r>
              <a:rPr lang="ru-RU" sz="20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Получить поддержку </a:t>
            </a:r>
          </a:p>
          <a:p>
            <a:pPr algn="r"/>
            <a:r>
              <a:rPr lang="ru-RU" sz="20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директора</a:t>
            </a:r>
            <a:endParaRPr lang="en-US" sz="20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D081CFFF-5D35-EC43-B244-0B16B721254C}"/>
              </a:ext>
            </a:extLst>
          </p:cNvPr>
          <p:cNvSpPr txBox="1"/>
          <p:nvPr/>
        </p:nvSpPr>
        <p:spPr>
          <a:xfrm>
            <a:off x="7831298" y="4918076"/>
            <a:ext cx="2921921" cy="163121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ru-RU" sz="2000" b="1" dirty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Создать рабочую группу (учителя, родители, медсестра, дети), назначить координатора</a:t>
            </a:r>
            <a:endParaRPr lang="en-US" sz="2000" b="1" dirty="0">
              <a:solidFill>
                <a:schemeClr val="accent4"/>
              </a:solidFill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ED0F6768-B879-E348-858A-02AA9FBA3D4A}"/>
              </a:ext>
            </a:extLst>
          </p:cNvPr>
          <p:cNvSpPr/>
          <p:nvPr/>
        </p:nvSpPr>
        <p:spPr>
          <a:xfrm>
            <a:off x="8928828" y="3607400"/>
            <a:ext cx="2466338" cy="349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400" dirty="0">
                <a:cs typeface="+mn-ea"/>
                <a:sym typeface="+mn-lt"/>
              </a:rPr>
              <a:t> </a:t>
            </a:r>
            <a:endParaRPr lang="id-ID" sz="1400" dirty="0">
              <a:cs typeface="+mn-ea"/>
              <a:sym typeface="+mn-lt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5106520C-4ABE-BF4B-837E-73508711CEDC}"/>
              </a:ext>
            </a:extLst>
          </p:cNvPr>
          <p:cNvSpPr txBox="1"/>
          <p:nvPr/>
        </p:nvSpPr>
        <p:spPr>
          <a:xfrm>
            <a:off x="9288392" y="664226"/>
            <a:ext cx="2387571" cy="1323439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ru-RU" sz="20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Определение ресурсов и заинтересованных сторон</a:t>
            </a:r>
            <a:endParaRPr lang="en-US" sz="2000" b="1" dirty="0">
              <a:solidFill>
                <a:schemeClr val="accent5"/>
              </a:solidFill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5912" y="3063304"/>
            <a:ext cx="377825" cy="414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9050" y="2801779"/>
            <a:ext cx="444500" cy="407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1214" y="2176713"/>
            <a:ext cx="282006" cy="883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432" y="2085444"/>
            <a:ext cx="4527658" cy="45833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237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-875271" y="674286"/>
            <a:ext cx="6840427" cy="633620"/>
          </a:xfrm>
        </p:spPr>
        <p:txBody>
          <a:bodyPr>
            <a:no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2 этап- анализ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37253" y="5776853"/>
            <a:ext cx="4462584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Для анализа существующей ситуации используется онлайн-инструмент самооценки: </a:t>
            </a:r>
            <a:r>
              <a:rPr lang="en-US" sz="1400" dirty="0">
                <a:latin typeface="Times New Roman" pitchFamily="18" charset="0"/>
                <a:cs typeface="Times New Roman" pitchFamily="18" charset="0"/>
                <a:hlinkClick r:id="rId2"/>
              </a:rPr>
              <a:t>https://hps.hls.kz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sz="half" idx="2"/>
          </p:nvPr>
        </p:nvSpPr>
        <p:spPr>
          <a:xfrm>
            <a:off x="6721230" y="2297723"/>
            <a:ext cx="4632569" cy="387924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844" y="1474505"/>
            <a:ext cx="5072312" cy="2938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59" t="4845" r="22583"/>
          <a:stretch/>
        </p:blipFill>
        <p:spPr bwMode="auto">
          <a:xfrm>
            <a:off x="6289131" y="1287118"/>
            <a:ext cx="5496766" cy="51268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838201" y="4579631"/>
            <a:ext cx="5892800" cy="10376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  <a:defRPr/>
            </a:pPr>
            <a:r>
              <a:rPr kumimoji="0" lang="ru-RU" sz="1400" b="1" i="0" u="sng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Рейтинг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: 1 – не соответствует, 2 – </a:t>
            </a:r>
            <a:r>
              <a:rPr lang="ru-RU" sz="14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частично соответствует,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3 – соответствует полностью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400" b="1" i="0" u="sng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Срочность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: 1 –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низк</a:t>
            </a:r>
            <a:r>
              <a:rPr lang="ru-RU" sz="1400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ая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 2 – средняя, 3 - высокая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02470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6200" y="1358900"/>
            <a:ext cx="10147300" cy="165100"/>
          </a:xfrm>
        </p:spPr>
        <p:txBody>
          <a:bodyPr>
            <a:normAutofit fontScale="90000"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Ссылка для регистрации школ 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>
                <a:latin typeface="Times New Roman" pitchFamily="18" charset="0"/>
                <a:cs typeface="Times New Roman" pitchFamily="18" charset="0"/>
                <a:hlinkClick r:id="rId2"/>
              </a:rPr>
              <a:t>http://hps-form.hls.kz/?t=nfhBgdtr883Bgav779354ddfdf54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125" y="1524000"/>
            <a:ext cx="6030343" cy="4411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1406" y="1846053"/>
            <a:ext cx="6750594" cy="4659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38016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14D46C-1D23-8547-BB33-F0756F889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218021" y="727072"/>
            <a:ext cx="10715040" cy="101067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3 этап-План действий 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x-none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组合 1">
            <a:extLst>
              <a:ext uri="{FF2B5EF4-FFF2-40B4-BE49-F238E27FC236}">
                <a16:creationId xmlns:a16="http://schemas.microsoft.com/office/drawing/2014/main" id="{2CF13DF9-9D71-FE42-AF70-897C1C1DDA1C}"/>
              </a:ext>
            </a:extLst>
          </p:cNvPr>
          <p:cNvGrpSpPr/>
          <p:nvPr/>
        </p:nvGrpSpPr>
        <p:grpSpPr>
          <a:xfrm>
            <a:off x="5186310" y="2004089"/>
            <a:ext cx="1819380" cy="3776112"/>
            <a:chOff x="4923304" y="1684213"/>
            <a:chExt cx="2229277" cy="4626854"/>
          </a:xfrm>
        </p:grpSpPr>
        <p:sp>
          <p:nvSpPr>
            <p:cNvPr id="5" name="Freeform 4" descr="e7d195523061f1c0f55f9af68525816972d868573ada39bc763F3977967589A5F92C178830C92595A6CE4D0132F8C206B2B04C416AAA86B7FD80AB023F78DAEB544E2F013E11B2B95AD21703D1C90034A379EC9026EFAAF5D8D3F6EDD7215B015B463D656B0929A814A5414683A393A7CC9BB506C975E20AD17C211CA623623BC48209FD1E344B18C2900D8641C9B362">
              <a:extLst>
                <a:ext uri="{FF2B5EF4-FFF2-40B4-BE49-F238E27FC236}">
                  <a16:creationId xmlns:a16="http://schemas.microsoft.com/office/drawing/2014/main" id="{71CEFFB3-47C7-9F42-940E-4532F34282FE}"/>
                </a:ext>
              </a:extLst>
            </p:cNvPr>
            <p:cNvSpPr/>
            <p:nvPr/>
          </p:nvSpPr>
          <p:spPr>
            <a:xfrm>
              <a:off x="5793154" y="2315778"/>
              <a:ext cx="973591" cy="486745"/>
            </a:xfrm>
            <a:custGeom>
              <a:avLst/>
              <a:gdLst>
                <a:gd name="connsiteX0" fmla="*/ 0 w 973591"/>
                <a:gd name="connsiteY0" fmla="*/ 0 h 486745"/>
                <a:gd name="connsiteX1" fmla="*/ 973591 w 973591"/>
                <a:gd name="connsiteY1" fmla="*/ 0 h 486745"/>
                <a:gd name="connsiteX2" fmla="*/ 973591 w 973591"/>
                <a:gd name="connsiteY2" fmla="*/ 486745 h 486745"/>
                <a:gd name="connsiteX3" fmla="*/ 0 w 973591"/>
                <a:gd name="connsiteY3" fmla="*/ 486745 h 486745"/>
                <a:gd name="connsiteX4" fmla="*/ 0 w 973591"/>
                <a:gd name="connsiteY4" fmla="*/ 0 h 486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3591" h="486745">
                  <a:moveTo>
                    <a:pt x="0" y="0"/>
                  </a:moveTo>
                  <a:lnTo>
                    <a:pt x="973591" y="0"/>
                  </a:lnTo>
                  <a:lnTo>
                    <a:pt x="973591" y="486745"/>
                  </a:lnTo>
                  <a:lnTo>
                    <a:pt x="0" y="486745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685" tIns="19685" rIns="19685" bIns="1968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100" b="1" kern="1200" dirty="0">
                  <a:solidFill>
                    <a:srgbClr val="595959">
                      <a:hueOff val="0"/>
                      <a:satOff val="0"/>
                      <a:lumOff val="0"/>
                      <a:alphaOff val="0"/>
                    </a:srgbClr>
                  </a:solidFill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rPr>
                <a:t> </a:t>
              </a:r>
            </a:p>
          </p:txBody>
        </p:sp>
        <p:sp>
          <p:nvSpPr>
            <p:cNvPr id="6" name="Freeform 5" descr="e7d195523061f1c0f55f9af68525816972d868573ada39bc763F3977967589A5F92C178830C92595A6CE4D0132F8C206B2B04C416AAA86B7FD80AB023F78DAEB544E2F013E11B2B95AD21703D1C90034A379EC9026EFAAF5D8D3F6EDD7215B015B463D656B0929A814A5414683A393A7CC9BB506C975E20AD17C211CA623623BC48209FD1E344B18C2900D8641C9B362">
              <a:extLst>
                <a:ext uri="{FF2B5EF4-FFF2-40B4-BE49-F238E27FC236}">
                  <a16:creationId xmlns:a16="http://schemas.microsoft.com/office/drawing/2014/main" id="{4923B1A9-4BDE-6945-AA3B-2466172733B1}"/>
                </a:ext>
              </a:extLst>
            </p:cNvPr>
            <p:cNvSpPr/>
            <p:nvPr/>
          </p:nvSpPr>
          <p:spPr>
            <a:xfrm>
              <a:off x="5306522" y="3320269"/>
              <a:ext cx="973591" cy="486745"/>
            </a:xfrm>
            <a:custGeom>
              <a:avLst/>
              <a:gdLst>
                <a:gd name="connsiteX0" fmla="*/ 0 w 973591"/>
                <a:gd name="connsiteY0" fmla="*/ 0 h 486745"/>
                <a:gd name="connsiteX1" fmla="*/ 973591 w 973591"/>
                <a:gd name="connsiteY1" fmla="*/ 0 h 486745"/>
                <a:gd name="connsiteX2" fmla="*/ 973591 w 973591"/>
                <a:gd name="connsiteY2" fmla="*/ 486745 h 486745"/>
                <a:gd name="connsiteX3" fmla="*/ 0 w 973591"/>
                <a:gd name="connsiteY3" fmla="*/ 486745 h 486745"/>
                <a:gd name="connsiteX4" fmla="*/ 0 w 973591"/>
                <a:gd name="connsiteY4" fmla="*/ 0 h 486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3591" h="486745">
                  <a:moveTo>
                    <a:pt x="0" y="0"/>
                  </a:moveTo>
                  <a:lnTo>
                    <a:pt x="973591" y="0"/>
                  </a:lnTo>
                  <a:lnTo>
                    <a:pt x="973591" y="486745"/>
                  </a:lnTo>
                  <a:lnTo>
                    <a:pt x="0" y="486745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685" tIns="19685" rIns="19685" bIns="1968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100" b="1" kern="1200" dirty="0">
                  <a:solidFill>
                    <a:srgbClr val="595959">
                      <a:hueOff val="0"/>
                      <a:satOff val="0"/>
                      <a:lumOff val="0"/>
                      <a:alphaOff val="0"/>
                    </a:srgbClr>
                  </a:solidFill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rPr>
                <a:t> </a:t>
              </a:r>
            </a:p>
          </p:txBody>
        </p:sp>
        <p:sp>
          <p:nvSpPr>
            <p:cNvPr id="7" name="Freeform 6" descr="e7d195523061f1c0f55f9af68525816972d868573ada39bc763F3977967589A5F92C178830C92595A6CE4D0132F8C206B2B04C416AAA86B7FD80AB023F78DAEB544E2F013E11B2B95AD21703D1C90034A379EC9026EFAAF5D8D3F6EDD7215B015B463D656B0929A814A5414683A393A7CC9BB506C975E20AD17C211CA623623BC48209FD1E344B18C2900D8641C9B362">
              <a:extLst>
                <a:ext uri="{FF2B5EF4-FFF2-40B4-BE49-F238E27FC236}">
                  <a16:creationId xmlns:a16="http://schemas.microsoft.com/office/drawing/2014/main" id="{EC874660-1513-6B4C-A80F-AD05AC09EF91}"/>
                </a:ext>
              </a:extLst>
            </p:cNvPr>
            <p:cNvSpPr/>
            <p:nvPr/>
          </p:nvSpPr>
          <p:spPr>
            <a:xfrm>
              <a:off x="5793154" y="4299283"/>
              <a:ext cx="973591" cy="486745"/>
            </a:xfrm>
            <a:custGeom>
              <a:avLst/>
              <a:gdLst>
                <a:gd name="connsiteX0" fmla="*/ 0 w 973591"/>
                <a:gd name="connsiteY0" fmla="*/ 0 h 486745"/>
                <a:gd name="connsiteX1" fmla="*/ 973591 w 973591"/>
                <a:gd name="connsiteY1" fmla="*/ 0 h 486745"/>
                <a:gd name="connsiteX2" fmla="*/ 973591 w 973591"/>
                <a:gd name="connsiteY2" fmla="*/ 486745 h 486745"/>
                <a:gd name="connsiteX3" fmla="*/ 0 w 973591"/>
                <a:gd name="connsiteY3" fmla="*/ 486745 h 486745"/>
                <a:gd name="connsiteX4" fmla="*/ 0 w 973591"/>
                <a:gd name="connsiteY4" fmla="*/ 0 h 486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3591" h="486745">
                  <a:moveTo>
                    <a:pt x="0" y="0"/>
                  </a:moveTo>
                  <a:lnTo>
                    <a:pt x="973591" y="0"/>
                  </a:lnTo>
                  <a:lnTo>
                    <a:pt x="973591" y="486745"/>
                  </a:lnTo>
                  <a:lnTo>
                    <a:pt x="0" y="486745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685" tIns="19685" rIns="19685" bIns="1968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3100" b="1" kern="1200">
                <a:solidFill>
                  <a:srgbClr val="595959">
                    <a:hueOff val="0"/>
                    <a:satOff val="0"/>
                    <a:lumOff val="0"/>
                    <a:alphaOff val="0"/>
                  </a:srgbClr>
                </a:solidFill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  <p:sp>
          <p:nvSpPr>
            <p:cNvPr id="8" name="Freeform 7" descr="e7d195523061f1c0f55f9af68525816972d868573ada39bc763F3977967589A5F92C178830C92595A6CE4D0132F8C206B2B04C416AAA86B7FD80AB023F78DAEB544E2F013E11B2B95AD21703D1C90034A379EC9026EFAAF5D8D3F6EDD7215B015B463D656B0929A814A5414683A393A7CC9BB506C975E20AD17C211CA623623BC48209FD1E344B18C2900D8641C9B362">
              <a:extLst>
                <a:ext uri="{FF2B5EF4-FFF2-40B4-BE49-F238E27FC236}">
                  <a16:creationId xmlns:a16="http://schemas.microsoft.com/office/drawing/2014/main" id="{3508B5E7-F1C4-5840-B4ED-8A32086E06B6}"/>
                </a:ext>
              </a:extLst>
            </p:cNvPr>
            <p:cNvSpPr/>
            <p:nvPr/>
          </p:nvSpPr>
          <p:spPr>
            <a:xfrm>
              <a:off x="5306522" y="5329250"/>
              <a:ext cx="973591" cy="486745"/>
            </a:xfrm>
            <a:custGeom>
              <a:avLst/>
              <a:gdLst>
                <a:gd name="connsiteX0" fmla="*/ 0 w 973591"/>
                <a:gd name="connsiteY0" fmla="*/ 0 h 486745"/>
                <a:gd name="connsiteX1" fmla="*/ 973591 w 973591"/>
                <a:gd name="connsiteY1" fmla="*/ 0 h 486745"/>
                <a:gd name="connsiteX2" fmla="*/ 973591 w 973591"/>
                <a:gd name="connsiteY2" fmla="*/ 486745 h 486745"/>
                <a:gd name="connsiteX3" fmla="*/ 0 w 973591"/>
                <a:gd name="connsiteY3" fmla="*/ 486745 h 486745"/>
                <a:gd name="connsiteX4" fmla="*/ 0 w 973591"/>
                <a:gd name="connsiteY4" fmla="*/ 0 h 486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3591" h="486745">
                  <a:moveTo>
                    <a:pt x="0" y="0"/>
                  </a:moveTo>
                  <a:lnTo>
                    <a:pt x="973591" y="0"/>
                  </a:lnTo>
                  <a:lnTo>
                    <a:pt x="973591" y="486745"/>
                  </a:lnTo>
                  <a:lnTo>
                    <a:pt x="0" y="486745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685" tIns="19685" rIns="19685" bIns="1968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100" b="1" kern="1200" dirty="0">
                  <a:solidFill>
                    <a:srgbClr val="595959">
                      <a:hueOff val="0"/>
                      <a:satOff val="0"/>
                      <a:lumOff val="0"/>
                      <a:alphaOff val="0"/>
                    </a:srgbClr>
                  </a:solidFill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rPr>
                <a:t> </a:t>
              </a:r>
            </a:p>
          </p:txBody>
        </p:sp>
        <p:grpSp>
          <p:nvGrpSpPr>
            <p:cNvPr id="9" name="Group 8" descr="e7d195523061f1c0f55f9af68525816972d868573ada39bc763F3977967589A5F92C178830C92595A6CE4D0132F8C206B2B04C416AAA86B7FD80AB023F78DAEB544E2F013E11B2B95AD21703D1C90034A379EC9026EFAAF5D8D3F6EDD7215B015B463D656B0929A814A5414683A393A7CC9BB506C975E20AD17C211CA623623BC48209FD1E344B18C2900D8641C9B362">
              <a:extLst>
                <a:ext uri="{FF2B5EF4-FFF2-40B4-BE49-F238E27FC236}">
                  <a16:creationId xmlns:a16="http://schemas.microsoft.com/office/drawing/2014/main" id="{6078E9E7-6F42-AA41-B27E-49151C597E61}"/>
                </a:ext>
              </a:extLst>
            </p:cNvPr>
            <p:cNvGrpSpPr/>
            <p:nvPr/>
          </p:nvGrpSpPr>
          <p:grpSpPr>
            <a:xfrm>
              <a:off x="5407972" y="3693193"/>
              <a:ext cx="1744609" cy="1744787"/>
              <a:chOff x="5466028" y="3573608"/>
              <a:chExt cx="1744609" cy="1744787"/>
            </a:xfrm>
          </p:grpSpPr>
          <p:sp>
            <p:nvSpPr>
              <p:cNvPr id="19" name="Circular Arrow 18">
                <a:extLst>
                  <a:ext uri="{FF2B5EF4-FFF2-40B4-BE49-F238E27FC236}">
                    <a16:creationId xmlns:a16="http://schemas.microsoft.com/office/drawing/2014/main" id="{5902EFAC-1100-0B4D-B407-081ABAE3A1BA}"/>
                  </a:ext>
                </a:extLst>
              </p:cNvPr>
              <p:cNvSpPr/>
              <p:nvPr/>
            </p:nvSpPr>
            <p:spPr>
              <a:xfrm>
                <a:off x="5466028" y="3573608"/>
                <a:ext cx="1744609" cy="1744787"/>
              </a:xfrm>
              <a:prstGeom prst="circularArrow">
                <a:avLst>
                  <a:gd name="adj1" fmla="val 10980"/>
                  <a:gd name="adj2" fmla="val 1142322"/>
                  <a:gd name="adj3" fmla="val 4500000"/>
                  <a:gd name="adj4" fmla="val 13500000"/>
                  <a:gd name="adj5" fmla="val 12500"/>
                </a:avLst>
              </a:prstGeom>
              <a:solidFill>
                <a:schemeClr val="accent3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071EED87-77EF-6F44-B9CE-7EA034B2AE80}"/>
                  </a:ext>
                </a:extLst>
              </p:cNvPr>
              <p:cNvSpPr/>
              <p:nvPr/>
            </p:nvSpPr>
            <p:spPr>
              <a:xfrm>
                <a:off x="6018081" y="4121528"/>
                <a:ext cx="584388" cy="584388"/>
              </a:xfrm>
              <a:prstGeom prst="ellipse">
                <a:avLst/>
              </a:prstGeom>
              <a:solidFill>
                <a:schemeClr val="accent3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13716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d-ID" sz="200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npin heiti" panose="00000500000000000000" pitchFamily="2" charset="-122"/>
                    <a:ea typeface="inpin heiti" panose="00000500000000000000" pitchFamily="2" charset="-122"/>
                    <a:sym typeface="inpin heiti" panose="00000500000000000000" pitchFamily="2" charset="-122"/>
                  </a:rPr>
                  <a:t>C</a:t>
                </a:r>
                <a:endParaRPr kumimoji="0" lang="en-US" sz="200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</p:grpSp>
        <p:grpSp>
          <p:nvGrpSpPr>
            <p:cNvPr id="10" name="Group 9" descr="e7d195523061f1c0f55f9af68525816972d868573ada39bc763F3977967589A5F92C178830C92595A6CE4D0132F8C206B2B04C416AAA86B7FD80AB023F78DAEB544E2F013E11B2B95AD21703D1C90034A379EC9026EFAAF5D8D3F6EDD7215B015B463D656B0929A814A5414683A393A7CC9BB506C975E20AD17C211CA623623BC48209FD1E344B18C2900D8641C9B362">
              <a:extLst>
                <a:ext uri="{FF2B5EF4-FFF2-40B4-BE49-F238E27FC236}">
                  <a16:creationId xmlns:a16="http://schemas.microsoft.com/office/drawing/2014/main" id="{EC07C967-B5E6-C74E-AD2A-BD40C8779A11}"/>
                </a:ext>
              </a:extLst>
            </p:cNvPr>
            <p:cNvGrpSpPr/>
            <p:nvPr/>
          </p:nvGrpSpPr>
          <p:grpSpPr>
            <a:xfrm>
              <a:off x="5047662" y="4811504"/>
              <a:ext cx="1498839" cy="1499563"/>
              <a:chOff x="5105718" y="4691919"/>
              <a:chExt cx="1498839" cy="1499563"/>
            </a:xfrm>
          </p:grpSpPr>
          <p:sp>
            <p:nvSpPr>
              <p:cNvPr id="17" name="Block Arc 16">
                <a:extLst>
                  <a:ext uri="{FF2B5EF4-FFF2-40B4-BE49-F238E27FC236}">
                    <a16:creationId xmlns:a16="http://schemas.microsoft.com/office/drawing/2014/main" id="{08140BC7-A757-D249-BBA3-C76DDE88ECC3}"/>
                  </a:ext>
                </a:extLst>
              </p:cNvPr>
              <p:cNvSpPr/>
              <p:nvPr/>
            </p:nvSpPr>
            <p:spPr>
              <a:xfrm>
                <a:off x="5105718" y="4691919"/>
                <a:ext cx="1498839" cy="1499563"/>
              </a:xfrm>
              <a:prstGeom prst="blockArc">
                <a:avLst>
                  <a:gd name="adj1" fmla="val 0"/>
                  <a:gd name="adj2" fmla="val 18900000"/>
                  <a:gd name="adj3" fmla="val 12740"/>
                </a:avLst>
              </a:prstGeom>
              <a:solidFill>
                <a:schemeClr val="accent4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86143A44-E28B-A447-93A8-496C9D0434CE}"/>
                  </a:ext>
                </a:extLst>
              </p:cNvPr>
              <p:cNvSpPr/>
              <p:nvPr/>
            </p:nvSpPr>
            <p:spPr>
              <a:xfrm>
                <a:off x="5576543" y="5163711"/>
                <a:ext cx="584388" cy="584388"/>
              </a:xfrm>
              <a:prstGeom prst="ellipse">
                <a:avLst/>
              </a:prstGeom>
              <a:solidFill>
                <a:schemeClr val="accent4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13716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d-ID" sz="200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npin heiti" panose="00000500000000000000" pitchFamily="2" charset="-122"/>
                    <a:ea typeface="inpin heiti" panose="00000500000000000000" pitchFamily="2" charset="-122"/>
                    <a:sym typeface="inpin heiti" panose="00000500000000000000" pitchFamily="2" charset="-122"/>
                  </a:rPr>
                  <a:t>D</a:t>
                </a:r>
                <a:endParaRPr kumimoji="0" lang="en-US" sz="200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</p:grpSp>
        <p:grpSp>
          <p:nvGrpSpPr>
            <p:cNvPr id="11" name="Group 10" descr="e7d195523061f1c0f55f9af68525816972d868573ada39bc763F3977967589A5F92C178830C92595A6CE4D0132F8C206B2B04C416AAA86B7FD80AB023F78DAEB544E2F013E11B2B95AD21703D1C90034A379EC9026EFAAF5D8D3F6EDD7215B015B463D656B0929A814A5414683A393A7CC9BB506C975E20AD17C211CA623623BC48209FD1E344B18C2900D8641C9B362">
              <a:extLst>
                <a:ext uri="{FF2B5EF4-FFF2-40B4-BE49-F238E27FC236}">
                  <a16:creationId xmlns:a16="http://schemas.microsoft.com/office/drawing/2014/main" id="{BF41C622-7D5B-1F47-A66C-11A27984D68B}"/>
                </a:ext>
              </a:extLst>
            </p:cNvPr>
            <p:cNvGrpSpPr/>
            <p:nvPr/>
          </p:nvGrpSpPr>
          <p:grpSpPr>
            <a:xfrm>
              <a:off x="4923304" y="2686852"/>
              <a:ext cx="1744609" cy="1744787"/>
              <a:chOff x="4981360" y="2567267"/>
              <a:chExt cx="1744609" cy="1744787"/>
            </a:xfrm>
          </p:grpSpPr>
          <p:sp>
            <p:nvSpPr>
              <p:cNvPr id="15" name="Shape 14">
                <a:extLst>
                  <a:ext uri="{FF2B5EF4-FFF2-40B4-BE49-F238E27FC236}">
                    <a16:creationId xmlns:a16="http://schemas.microsoft.com/office/drawing/2014/main" id="{E6D6344C-31DC-3946-8046-46F889444BA7}"/>
                  </a:ext>
                </a:extLst>
              </p:cNvPr>
              <p:cNvSpPr/>
              <p:nvPr/>
            </p:nvSpPr>
            <p:spPr>
              <a:xfrm>
                <a:off x="4981360" y="2567267"/>
                <a:ext cx="1744609" cy="1744787"/>
              </a:xfrm>
              <a:prstGeom prst="leftCircularArrow">
                <a:avLst>
                  <a:gd name="adj1" fmla="val 10980"/>
                  <a:gd name="adj2" fmla="val 1142322"/>
                  <a:gd name="adj3" fmla="val 6300000"/>
                  <a:gd name="adj4" fmla="val 18900000"/>
                  <a:gd name="adj5" fmla="val 12500"/>
                </a:avLst>
              </a:prstGeom>
              <a:solidFill>
                <a:schemeClr val="accent2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2BAE6471-CFF3-B945-8CF5-5C02EB1795E7}"/>
                  </a:ext>
                </a:extLst>
              </p:cNvPr>
              <p:cNvSpPr/>
              <p:nvPr/>
            </p:nvSpPr>
            <p:spPr>
              <a:xfrm>
                <a:off x="5576543" y="3163803"/>
                <a:ext cx="584388" cy="584388"/>
              </a:xfrm>
              <a:prstGeom prst="ellipse">
                <a:avLst/>
              </a:prstGeom>
              <a:solidFill>
                <a:schemeClr val="accent2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13716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d-ID" sz="200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npin heiti" panose="00000500000000000000" pitchFamily="2" charset="-122"/>
                    <a:ea typeface="inpin heiti" panose="00000500000000000000" pitchFamily="2" charset="-122"/>
                    <a:sym typeface="inpin heiti" panose="00000500000000000000" pitchFamily="2" charset="-122"/>
                  </a:rPr>
                  <a:t>B</a:t>
                </a:r>
                <a:endParaRPr kumimoji="0" lang="en-US" sz="200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</p:grpSp>
        <p:grpSp>
          <p:nvGrpSpPr>
            <p:cNvPr id="12" name="Group 11" descr="e7d195523061f1c0f55f9af68525816972d868573ada39bc763F3977967589A5F92C178830C92595A6CE4D0132F8C206B2B04C416AAA86B7FD80AB023F78DAEB544E2F013E11B2B95AD21703D1C90034A379EC9026EFAAF5D8D3F6EDD7215B015B463D656B0929A814A5414683A393A7CC9BB506C975E20AD17C211CA623623BC48209FD1E344B18C2900D8641C9B362">
              <a:extLst>
                <a:ext uri="{FF2B5EF4-FFF2-40B4-BE49-F238E27FC236}">
                  <a16:creationId xmlns:a16="http://schemas.microsoft.com/office/drawing/2014/main" id="{163EDCB4-DCC1-3045-92AB-BF51E47552F4}"/>
                </a:ext>
              </a:extLst>
            </p:cNvPr>
            <p:cNvGrpSpPr/>
            <p:nvPr/>
          </p:nvGrpSpPr>
          <p:grpSpPr>
            <a:xfrm>
              <a:off x="5407972" y="1684213"/>
              <a:ext cx="1744609" cy="1744787"/>
              <a:chOff x="5466028" y="1564628"/>
              <a:chExt cx="1744609" cy="1744787"/>
            </a:xfrm>
          </p:grpSpPr>
          <p:sp>
            <p:nvSpPr>
              <p:cNvPr id="13" name="Circular Arrow 12">
                <a:extLst>
                  <a:ext uri="{FF2B5EF4-FFF2-40B4-BE49-F238E27FC236}">
                    <a16:creationId xmlns:a16="http://schemas.microsoft.com/office/drawing/2014/main" id="{83C2A2E4-05E2-EB4D-8DD5-4DC8E18C862B}"/>
                  </a:ext>
                </a:extLst>
              </p:cNvPr>
              <p:cNvSpPr/>
              <p:nvPr/>
            </p:nvSpPr>
            <p:spPr>
              <a:xfrm>
                <a:off x="5466028" y="1564628"/>
                <a:ext cx="1744609" cy="1744787"/>
              </a:xfrm>
              <a:prstGeom prst="circularArrow">
                <a:avLst>
                  <a:gd name="adj1" fmla="val 10980"/>
                  <a:gd name="adj2" fmla="val 1142322"/>
                  <a:gd name="adj3" fmla="val 4500000"/>
                  <a:gd name="adj4" fmla="val 10800000"/>
                  <a:gd name="adj5" fmla="val 12500"/>
                </a:avLst>
              </a:prstGeom>
              <a:solidFill>
                <a:schemeClr val="accent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C595AE00-7FD9-3E42-893F-83785B60F62B}"/>
                  </a:ext>
                </a:extLst>
              </p:cNvPr>
              <p:cNvSpPr/>
              <p:nvPr/>
            </p:nvSpPr>
            <p:spPr>
              <a:xfrm>
                <a:off x="6050547" y="2147096"/>
                <a:ext cx="584388" cy="584388"/>
              </a:xfrm>
              <a:prstGeom prst="ellipse">
                <a:avLst/>
              </a:prstGeom>
              <a:solidFill>
                <a:schemeClr val="accent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13716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d-ID" sz="200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npin heiti" panose="00000500000000000000" pitchFamily="2" charset="-122"/>
                    <a:ea typeface="inpin heiti" panose="00000500000000000000" pitchFamily="2" charset="-122"/>
                    <a:sym typeface="inpin heiti" panose="00000500000000000000" pitchFamily="2" charset="-122"/>
                  </a:rPr>
                  <a:t>A</a:t>
                </a:r>
                <a:endParaRPr kumimoji="0" lang="en-US" sz="200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</p:grpSp>
      </p:grpSp>
      <p:grpSp>
        <p:nvGrpSpPr>
          <p:cNvPr id="21" name="组合 33">
            <a:extLst>
              <a:ext uri="{FF2B5EF4-FFF2-40B4-BE49-F238E27FC236}">
                <a16:creationId xmlns:a16="http://schemas.microsoft.com/office/drawing/2014/main" id="{AB3F148F-6E87-5B42-BA04-3BC69914313D}"/>
              </a:ext>
            </a:extLst>
          </p:cNvPr>
          <p:cNvGrpSpPr/>
          <p:nvPr/>
        </p:nvGrpSpPr>
        <p:grpSpPr>
          <a:xfrm>
            <a:off x="7150972" y="2054725"/>
            <a:ext cx="4189151" cy="1421928"/>
            <a:chOff x="874714" y="3319460"/>
            <a:chExt cx="4189151" cy="1421928"/>
          </a:xfrm>
        </p:grpSpPr>
        <p:sp>
          <p:nvSpPr>
            <p:cNvPr id="22" name="矩形 34">
              <a:extLst>
                <a:ext uri="{FF2B5EF4-FFF2-40B4-BE49-F238E27FC236}">
                  <a16:creationId xmlns:a16="http://schemas.microsoft.com/office/drawing/2014/main" id="{E89AE25D-A166-8C47-9C23-5F94FB141FA3}"/>
                </a:ext>
              </a:extLst>
            </p:cNvPr>
            <p:cNvSpPr/>
            <p:nvPr/>
          </p:nvSpPr>
          <p:spPr>
            <a:xfrm>
              <a:off x="874714" y="3800644"/>
              <a:ext cx="2717424" cy="284501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endPara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  <p:sp>
          <p:nvSpPr>
            <p:cNvPr id="23" name="矩形 35">
              <a:extLst>
                <a:ext uri="{FF2B5EF4-FFF2-40B4-BE49-F238E27FC236}">
                  <a16:creationId xmlns:a16="http://schemas.microsoft.com/office/drawing/2014/main" id="{39A755D7-D049-4F44-8DD1-7C70AB604316}"/>
                </a:ext>
              </a:extLst>
            </p:cNvPr>
            <p:cNvSpPr/>
            <p:nvPr/>
          </p:nvSpPr>
          <p:spPr>
            <a:xfrm>
              <a:off x="976312" y="3319460"/>
              <a:ext cx="4087553" cy="1421928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ru-RU" altLang="zh-CN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itchFamily="18" charset="0"/>
                  <a:ea typeface="inpin heiti" panose="00000500000000000000" pitchFamily="2" charset="-122"/>
                  <a:cs typeface="Times New Roman" pitchFamily="18" charset="0"/>
                  <a:sym typeface="inpin heiti" panose="00000500000000000000" pitchFamily="2" charset="-122"/>
                </a:rPr>
                <a:t>Выбрать 1-2 приоритета (например питание, физическая активность, психическое здоровье)</a:t>
              </a:r>
            </a:p>
            <a:p>
              <a:pPr algn="just">
                <a:lnSpc>
                  <a:spcPct val="120000"/>
                </a:lnSpc>
              </a:pPr>
              <a:endParaRPr lang="zh-CN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ea typeface="inpin heiti" panose="00000500000000000000" pitchFamily="2" charset="-122"/>
                <a:cs typeface="Times New Roman" pitchFamily="18" charset="0"/>
                <a:sym typeface="inpin heiti" panose="00000500000000000000" pitchFamily="2" charset="-122"/>
              </a:endParaRPr>
            </a:p>
          </p:txBody>
        </p:sp>
      </p:grpSp>
      <p:grpSp>
        <p:nvGrpSpPr>
          <p:cNvPr id="24" name="组合 36">
            <a:extLst>
              <a:ext uri="{FF2B5EF4-FFF2-40B4-BE49-F238E27FC236}">
                <a16:creationId xmlns:a16="http://schemas.microsoft.com/office/drawing/2014/main" id="{FCC9E676-400C-884C-BF17-B262D0222AF0}"/>
              </a:ext>
            </a:extLst>
          </p:cNvPr>
          <p:cNvGrpSpPr/>
          <p:nvPr/>
        </p:nvGrpSpPr>
        <p:grpSpPr>
          <a:xfrm>
            <a:off x="7150970" y="3736570"/>
            <a:ext cx="4517399" cy="1089529"/>
            <a:chOff x="874712" y="3303681"/>
            <a:chExt cx="4517399" cy="1089529"/>
          </a:xfrm>
        </p:grpSpPr>
        <p:sp>
          <p:nvSpPr>
            <p:cNvPr id="25" name="矩形 40">
              <a:extLst>
                <a:ext uri="{FF2B5EF4-FFF2-40B4-BE49-F238E27FC236}">
                  <a16:creationId xmlns:a16="http://schemas.microsoft.com/office/drawing/2014/main" id="{417635EC-A970-BA42-9075-98EA3A76F4B2}"/>
                </a:ext>
              </a:extLst>
            </p:cNvPr>
            <p:cNvSpPr/>
            <p:nvPr/>
          </p:nvSpPr>
          <p:spPr>
            <a:xfrm>
              <a:off x="874713" y="3800644"/>
              <a:ext cx="2717425" cy="284501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altLang="zh-CN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rPr>
                <a:t> </a:t>
              </a:r>
              <a:endPara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  <p:sp>
          <p:nvSpPr>
            <p:cNvPr id="26" name="矩形 41">
              <a:extLst>
                <a:ext uri="{FF2B5EF4-FFF2-40B4-BE49-F238E27FC236}">
                  <a16:creationId xmlns:a16="http://schemas.microsoft.com/office/drawing/2014/main" id="{45901CF8-3E82-2249-A55F-E65587DB8B94}"/>
                </a:ext>
              </a:extLst>
            </p:cNvPr>
            <p:cNvSpPr/>
            <p:nvPr/>
          </p:nvSpPr>
          <p:spPr>
            <a:xfrm>
              <a:off x="874712" y="3303681"/>
              <a:ext cx="4517399" cy="1089529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ru-RU" altLang="zh-CN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itchFamily="18" charset="0"/>
                  <a:ea typeface="inpin heiti" panose="00000500000000000000" pitchFamily="2" charset="-122"/>
                  <a:cs typeface="Times New Roman" pitchFamily="18" charset="0"/>
                  <a:sym typeface="inpin heiti" panose="00000500000000000000" pitchFamily="2" charset="-122"/>
                </a:rPr>
                <a:t>Внедрять постепенно и с учетом потребностей и приоритетов школьного сообщества </a:t>
              </a:r>
              <a:endParaRPr lang="zh-CN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ea typeface="inpin heiti" panose="00000500000000000000" pitchFamily="2" charset="-122"/>
                <a:cs typeface="Times New Roman" pitchFamily="18" charset="0"/>
                <a:sym typeface="inpin heiti" panose="00000500000000000000" pitchFamily="2" charset="-122"/>
              </a:endParaRPr>
            </a:p>
          </p:txBody>
        </p:sp>
      </p:grpSp>
      <p:grpSp>
        <p:nvGrpSpPr>
          <p:cNvPr id="27" name="组合 42">
            <a:extLst>
              <a:ext uri="{FF2B5EF4-FFF2-40B4-BE49-F238E27FC236}">
                <a16:creationId xmlns:a16="http://schemas.microsoft.com/office/drawing/2014/main" id="{A9D422EA-1810-434F-AD1C-C6EFD4D7926B}"/>
              </a:ext>
            </a:extLst>
          </p:cNvPr>
          <p:cNvGrpSpPr/>
          <p:nvPr/>
        </p:nvGrpSpPr>
        <p:grpSpPr>
          <a:xfrm>
            <a:off x="1484922" y="3063631"/>
            <a:ext cx="3701387" cy="757130"/>
            <a:chOff x="888502" y="3569120"/>
            <a:chExt cx="3701387" cy="757130"/>
          </a:xfrm>
        </p:grpSpPr>
        <p:sp>
          <p:nvSpPr>
            <p:cNvPr id="28" name="矩形 43">
              <a:extLst>
                <a:ext uri="{FF2B5EF4-FFF2-40B4-BE49-F238E27FC236}">
                  <a16:creationId xmlns:a16="http://schemas.microsoft.com/office/drawing/2014/main" id="{82704E1F-46D9-6B43-97A4-2F15CECE3B46}"/>
                </a:ext>
              </a:extLst>
            </p:cNvPr>
            <p:cNvSpPr/>
            <p:nvPr/>
          </p:nvSpPr>
          <p:spPr>
            <a:xfrm>
              <a:off x="1493637" y="3800644"/>
              <a:ext cx="2915489" cy="284501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r">
                <a:lnSpc>
                  <a:spcPct val="120000"/>
                </a:lnSpc>
              </a:pPr>
              <a:r>
                <a:rPr lang="en-US" altLang="zh-CN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rPr>
                <a:t> </a:t>
              </a:r>
              <a:endPara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  <p:sp>
          <p:nvSpPr>
            <p:cNvPr id="29" name="矩形 44">
              <a:extLst>
                <a:ext uri="{FF2B5EF4-FFF2-40B4-BE49-F238E27FC236}">
                  <a16:creationId xmlns:a16="http://schemas.microsoft.com/office/drawing/2014/main" id="{5F473D60-3840-964A-AE77-4B3A3E9A8C54}"/>
                </a:ext>
              </a:extLst>
            </p:cNvPr>
            <p:cNvSpPr/>
            <p:nvPr/>
          </p:nvSpPr>
          <p:spPr>
            <a:xfrm>
              <a:off x="888502" y="3569120"/>
              <a:ext cx="3701387" cy="757130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r">
                <a:lnSpc>
                  <a:spcPct val="120000"/>
                </a:lnSpc>
              </a:pPr>
              <a:r>
                <a:rPr lang="ru-RU" altLang="zh-CN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itchFamily="18" charset="0"/>
                  <a:ea typeface="inpin heiti" panose="00000500000000000000" pitchFamily="2" charset="-122"/>
                  <a:cs typeface="Times New Roman" pitchFamily="18" charset="0"/>
                  <a:sym typeface="inpin heiti" panose="00000500000000000000" pitchFamily="2" charset="-122"/>
                </a:rPr>
                <a:t>Составить план: </a:t>
              </a:r>
            </a:p>
            <a:p>
              <a:pPr algn="r">
                <a:lnSpc>
                  <a:spcPct val="120000"/>
                </a:lnSpc>
              </a:pPr>
              <a:r>
                <a:rPr lang="ru-RU" altLang="zh-CN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itchFamily="18" charset="0"/>
                  <a:ea typeface="inpin heiti" panose="00000500000000000000" pitchFamily="2" charset="-122"/>
                  <a:cs typeface="Times New Roman" pitchFamily="18" charset="0"/>
                  <a:sym typeface="inpin heiti" panose="00000500000000000000" pitchFamily="2" charset="-122"/>
                </a:rPr>
                <a:t>кто что делает и когда</a:t>
              </a:r>
              <a:endParaRPr lang="zh-CN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ea typeface="inpin heiti" panose="00000500000000000000" pitchFamily="2" charset="-122"/>
                <a:cs typeface="Times New Roman" pitchFamily="18" charset="0"/>
                <a:sym typeface="inpin heiti" panose="00000500000000000000" pitchFamily="2" charset="-122"/>
              </a:endParaRPr>
            </a:p>
          </p:txBody>
        </p:sp>
      </p:grpSp>
      <p:grpSp>
        <p:nvGrpSpPr>
          <p:cNvPr id="30" name="组合 45">
            <a:extLst>
              <a:ext uri="{FF2B5EF4-FFF2-40B4-BE49-F238E27FC236}">
                <a16:creationId xmlns:a16="http://schemas.microsoft.com/office/drawing/2014/main" id="{B319FABD-12D4-9F47-BB31-547FED1FC8BD}"/>
              </a:ext>
            </a:extLst>
          </p:cNvPr>
          <p:cNvGrpSpPr/>
          <p:nvPr/>
        </p:nvGrpSpPr>
        <p:grpSpPr>
          <a:xfrm>
            <a:off x="5775574" y="5727327"/>
            <a:ext cx="5996312" cy="674928"/>
            <a:chOff x="-974174" y="3800644"/>
            <a:chExt cx="6269369" cy="786250"/>
          </a:xfrm>
        </p:grpSpPr>
        <p:sp>
          <p:nvSpPr>
            <p:cNvPr id="31" name="矩形 46">
              <a:extLst>
                <a:ext uri="{FF2B5EF4-FFF2-40B4-BE49-F238E27FC236}">
                  <a16:creationId xmlns:a16="http://schemas.microsoft.com/office/drawing/2014/main" id="{2AF631A7-3775-1E48-B488-C1601D94D94D}"/>
                </a:ext>
              </a:extLst>
            </p:cNvPr>
            <p:cNvSpPr/>
            <p:nvPr/>
          </p:nvSpPr>
          <p:spPr>
            <a:xfrm>
              <a:off x="1493637" y="3800644"/>
              <a:ext cx="2915489" cy="284501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r">
                <a:lnSpc>
                  <a:spcPct val="120000"/>
                </a:lnSpc>
              </a:pPr>
              <a:r>
                <a:rPr lang="en-US" altLang="zh-CN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rPr>
                <a:t> </a:t>
              </a:r>
              <a:endPara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  <p:sp>
          <p:nvSpPr>
            <p:cNvPr id="32" name="矩形 47">
              <a:extLst>
                <a:ext uri="{FF2B5EF4-FFF2-40B4-BE49-F238E27FC236}">
                  <a16:creationId xmlns:a16="http://schemas.microsoft.com/office/drawing/2014/main" id="{B87F231D-97BD-884B-99C6-7D2EE964690C}"/>
                </a:ext>
              </a:extLst>
            </p:cNvPr>
            <p:cNvSpPr/>
            <p:nvPr/>
          </p:nvSpPr>
          <p:spPr>
            <a:xfrm>
              <a:off x="-974174" y="4008074"/>
              <a:ext cx="6269369" cy="578820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r">
                <a:lnSpc>
                  <a:spcPct val="120000"/>
                </a:lnSpc>
              </a:pPr>
              <a:r>
                <a:rPr lang="ru-RU" altLang="zh-CN" sz="2400" b="1" dirty="0">
                  <a:solidFill>
                    <a:schemeClr val="accent1"/>
                  </a:solidFill>
                  <a:latin typeface="Times New Roman" pitchFamily="18" charset="0"/>
                  <a:ea typeface="inpin heiti" panose="00000500000000000000" pitchFamily="2" charset="-122"/>
                  <a:cs typeface="Times New Roman" pitchFamily="18" charset="0"/>
                  <a:sym typeface="inpin heiti" panose="00000500000000000000" pitchFamily="2" charset="-122"/>
                </a:rPr>
                <a:t>Важно: не перегружать педагогов!</a:t>
              </a:r>
              <a:endParaRPr lang="zh-CN" altLang="en-US" sz="2400" b="1" dirty="0">
                <a:solidFill>
                  <a:schemeClr val="accent1"/>
                </a:solidFill>
                <a:latin typeface="Times New Roman" pitchFamily="18" charset="0"/>
                <a:ea typeface="inpin heiti" panose="00000500000000000000" pitchFamily="2" charset="-122"/>
                <a:cs typeface="Times New Roman" pitchFamily="18" charset="0"/>
                <a:sym typeface="inpin heiti" panose="00000500000000000000" pitchFamily="2" charset="-122"/>
              </a:endParaRPr>
            </a:p>
          </p:txBody>
        </p:sp>
      </p:grpSp>
      <p:sp>
        <p:nvSpPr>
          <p:cNvPr id="33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6480867" y="5952837"/>
            <a:ext cx="381115" cy="38111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0301" y="2949248"/>
            <a:ext cx="1374408" cy="1374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936" y="1581300"/>
            <a:ext cx="1481137" cy="1481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370" y="4263779"/>
            <a:ext cx="1481137" cy="1481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4531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14D46C-1D23-8547-BB33-F0756F889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921" y="265723"/>
            <a:ext cx="10582879" cy="1076943"/>
          </a:xfrm>
        </p:spPr>
        <p:txBody>
          <a:bodyPr>
            <a:normAutofit fontScale="90000"/>
          </a:bodyPr>
          <a:lstStyle/>
          <a:p>
            <a:r>
              <a:rPr lang="ru-RU" sz="4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>
                <a:latin typeface="Times New Roman" pitchFamily="18" charset="0"/>
                <a:cs typeface="Times New Roman" pitchFamily="18" charset="0"/>
              </a:rPr>
            </a:br>
            <a:r>
              <a:rPr lang="ru-RU" sz="4900" dirty="0">
                <a:latin typeface="Times New Roman" pitchFamily="18" charset="0"/>
                <a:cs typeface="Times New Roman" pitchFamily="18" charset="0"/>
              </a:rPr>
              <a:t>4 этап-Реализация и поддержка</a:t>
            </a:r>
            <a:r>
              <a:rPr lang="ru-RU" sz="53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300" dirty="0">
                <a:latin typeface="Times New Roman" pitchFamily="18" charset="0"/>
                <a:cs typeface="Times New Roman" pitchFamily="18" charset="0"/>
              </a:rPr>
            </a:br>
            <a:r>
              <a:rPr lang="ru-RU" sz="53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300" dirty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3" name="Freeform 6">
            <a:extLst>
              <a:ext uri="{FF2B5EF4-FFF2-40B4-BE49-F238E27FC236}">
                <a16:creationId xmlns:a16="http://schemas.microsoft.com/office/drawing/2014/main" id="{34253427-EFD1-6E43-AFAF-052371FB986E}"/>
              </a:ext>
            </a:extLst>
          </p:cNvPr>
          <p:cNvSpPr>
            <a:spLocks/>
          </p:cNvSpPr>
          <p:nvPr/>
        </p:nvSpPr>
        <p:spPr bwMode="auto">
          <a:xfrm>
            <a:off x="4741876" y="1682444"/>
            <a:ext cx="1199467" cy="1042233"/>
          </a:xfrm>
          <a:custGeom>
            <a:avLst/>
            <a:gdLst>
              <a:gd name="T0" fmla="*/ 0 w 267"/>
              <a:gd name="T1" fmla="*/ 232 h 232"/>
              <a:gd name="T2" fmla="*/ 135 w 267"/>
              <a:gd name="T3" fmla="*/ 0 h 232"/>
              <a:gd name="T4" fmla="*/ 267 w 267"/>
              <a:gd name="T5" fmla="*/ 232 h 232"/>
              <a:gd name="T6" fmla="*/ 0 w 267"/>
              <a:gd name="T7" fmla="*/ 232 h 2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7" h="232">
                <a:moveTo>
                  <a:pt x="0" y="232"/>
                </a:moveTo>
                <a:lnTo>
                  <a:pt x="135" y="0"/>
                </a:lnTo>
                <a:lnTo>
                  <a:pt x="267" y="232"/>
                </a:lnTo>
                <a:lnTo>
                  <a:pt x="0" y="232"/>
                </a:lnTo>
                <a:close/>
              </a:path>
            </a:pathLst>
          </a:custGeom>
          <a:solidFill>
            <a:schemeClr val="accent6"/>
          </a:solidFill>
          <a:ln w="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ctr"/>
            <a:endParaRPr lang="zh-CN" altLang="en-US" sz="1400" dirty="0">
              <a:solidFill>
                <a:schemeClr val="bg1"/>
              </a:solidFill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34" name="Freeform 7">
            <a:extLst>
              <a:ext uri="{FF2B5EF4-FFF2-40B4-BE49-F238E27FC236}">
                <a16:creationId xmlns:a16="http://schemas.microsoft.com/office/drawing/2014/main" id="{F8B45CE9-9445-1140-997E-16D8262D8437}"/>
              </a:ext>
            </a:extLst>
          </p:cNvPr>
          <p:cNvSpPr>
            <a:spLocks/>
          </p:cNvSpPr>
          <p:nvPr/>
        </p:nvSpPr>
        <p:spPr bwMode="auto">
          <a:xfrm>
            <a:off x="4328578" y="2862518"/>
            <a:ext cx="2026066" cy="489671"/>
          </a:xfrm>
          <a:custGeom>
            <a:avLst/>
            <a:gdLst>
              <a:gd name="T0" fmla="*/ 0 w 451"/>
              <a:gd name="T1" fmla="*/ 109 h 109"/>
              <a:gd name="T2" fmla="*/ 64 w 451"/>
              <a:gd name="T3" fmla="*/ 0 h 109"/>
              <a:gd name="T4" fmla="*/ 387 w 451"/>
              <a:gd name="T5" fmla="*/ 0 h 109"/>
              <a:gd name="T6" fmla="*/ 451 w 451"/>
              <a:gd name="T7" fmla="*/ 109 h 109"/>
              <a:gd name="T8" fmla="*/ 0 w 451"/>
              <a:gd name="T9" fmla="*/ 109 h 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51" h="109">
                <a:moveTo>
                  <a:pt x="0" y="109"/>
                </a:moveTo>
                <a:lnTo>
                  <a:pt x="64" y="0"/>
                </a:lnTo>
                <a:lnTo>
                  <a:pt x="387" y="0"/>
                </a:lnTo>
                <a:lnTo>
                  <a:pt x="451" y="109"/>
                </a:lnTo>
                <a:lnTo>
                  <a:pt x="0" y="109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zh-CN" altLang="en-US" sz="1600" dirty="0">
              <a:solidFill>
                <a:schemeClr val="bg1"/>
              </a:solidFill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35" name="Freeform 8">
            <a:extLst>
              <a:ext uri="{FF2B5EF4-FFF2-40B4-BE49-F238E27FC236}">
                <a16:creationId xmlns:a16="http://schemas.microsoft.com/office/drawing/2014/main" id="{0F9AA6C4-8DF3-3A40-AF39-6C9D57957940}"/>
              </a:ext>
            </a:extLst>
          </p:cNvPr>
          <p:cNvSpPr>
            <a:spLocks/>
          </p:cNvSpPr>
          <p:nvPr/>
        </p:nvSpPr>
        <p:spPr bwMode="auto">
          <a:xfrm>
            <a:off x="3919772" y="3459386"/>
            <a:ext cx="2843679" cy="485178"/>
          </a:xfrm>
          <a:custGeom>
            <a:avLst/>
            <a:gdLst>
              <a:gd name="T0" fmla="*/ 0 w 633"/>
              <a:gd name="T1" fmla="*/ 108 h 108"/>
              <a:gd name="T2" fmla="*/ 62 w 633"/>
              <a:gd name="T3" fmla="*/ 0 h 108"/>
              <a:gd name="T4" fmla="*/ 570 w 633"/>
              <a:gd name="T5" fmla="*/ 0 h 108"/>
              <a:gd name="T6" fmla="*/ 633 w 633"/>
              <a:gd name="T7" fmla="*/ 108 h 108"/>
              <a:gd name="T8" fmla="*/ 0 w 633"/>
              <a:gd name="T9" fmla="*/ 108 h 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33" h="108">
                <a:moveTo>
                  <a:pt x="0" y="108"/>
                </a:moveTo>
                <a:lnTo>
                  <a:pt x="62" y="0"/>
                </a:lnTo>
                <a:lnTo>
                  <a:pt x="570" y="0"/>
                </a:lnTo>
                <a:lnTo>
                  <a:pt x="633" y="108"/>
                </a:lnTo>
                <a:lnTo>
                  <a:pt x="0" y="108"/>
                </a:lnTo>
                <a:close/>
              </a:path>
            </a:pathLst>
          </a:custGeom>
          <a:solidFill>
            <a:schemeClr val="accent6"/>
          </a:solidFill>
          <a:ln w="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zh-CN" altLang="en-US" dirty="0">
              <a:solidFill>
                <a:schemeClr val="bg1"/>
              </a:solidFill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36" name="Freeform 9">
            <a:extLst>
              <a:ext uri="{FF2B5EF4-FFF2-40B4-BE49-F238E27FC236}">
                <a16:creationId xmlns:a16="http://schemas.microsoft.com/office/drawing/2014/main" id="{779E0FA4-476E-4748-828E-888EEF69081C}"/>
              </a:ext>
            </a:extLst>
          </p:cNvPr>
          <p:cNvSpPr>
            <a:spLocks/>
          </p:cNvSpPr>
          <p:nvPr/>
        </p:nvSpPr>
        <p:spPr bwMode="auto">
          <a:xfrm>
            <a:off x="3293084" y="4076128"/>
            <a:ext cx="4097053" cy="862538"/>
          </a:xfrm>
          <a:custGeom>
            <a:avLst/>
            <a:gdLst>
              <a:gd name="T0" fmla="*/ 0 w 912"/>
              <a:gd name="T1" fmla="*/ 192 h 192"/>
              <a:gd name="T2" fmla="*/ 111 w 912"/>
              <a:gd name="T3" fmla="*/ 0 h 192"/>
              <a:gd name="T4" fmla="*/ 801 w 912"/>
              <a:gd name="T5" fmla="*/ 0 h 192"/>
              <a:gd name="T6" fmla="*/ 912 w 912"/>
              <a:gd name="T7" fmla="*/ 192 h 192"/>
              <a:gd name="T8" fmla="*/ 0 w 912"/>
              <a:gd name="T9" fmla="*/ 192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12" h="192">
                <a:moveTo>
                  <a:pt x="0" y="192"/>
                </a:moveTo>
                <a:lnTo>
                  <a:pt x="111" y="0"/>
                </a:lnTo>
                <a:lnTo>
                  <a:pt x="801" y="0"/>
                </a:lnTo>
                <a:lnTo>
                  <a:pt x="912" y="192"/>
                </a:lnTo>
                <a:lnTo>
                  <a:pt x="0" y="192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zh-CN" altLang="en-US" sz="2000" dirty="0">
              <a:solidFill>
                <a:schemeClr val="bg1"/>
              </a:solidFill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40" name="Oval 13">
            <a:extLst>
              <a:ext uri="{FF2B5EF4-FFF2-40B4-BE49-F238E27FC236}">
                <a16:creationId xmlns:a16="http://schemas.microsoft.com/office/drawing/2014/main" id="{D63688FA-5873-B447-8D1F-5CDF3B19D8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8426" y="1927282"/>
            <a:ext cx="707695" cy="69850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42" name="Oval 15">
            <a:extLst>
              <a:ext uri="{FF2B5EF4-FFF2-40B4-BE49-F238E27FC236}">
                <a16:creationId xmlns:a16="http://schemas.microsoft.com/office/drawing/2014/main" id="{A1891355-814D-E149-AF08-64582717AF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8833" y="3457140"/>
            <a:ext cx="489671" cy="489671"/>
          </a:xfrm>
          <a:prstGeom prst="ellipse">
            <a:avLst/>
          </a:prstGeom>
          <a:solidFill>
            <a:schemeClr val="accent3"/>
          </a:solidFill>
          <a:ln w="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43" name="Oval 16">
            <a:extLst>
              <a:ext uri="{FF2B5EF4-FFF2-40B4-BE49-F238E27FC236}">
                <a16:creationId xmlns:a16="http://schemas.microsoft.com/office/drawing/2014/main" id="{DFEB96DF-B4E8-0541-ADD6-82025D0570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15717" y="2625787"/>
            <a:ext cx="685867" cy="639526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45" name="Oval 18">
            <a:extLst>
              <a:ext uri="{FF2B5EF4-FFF2-40B4-BE49-F238E27FC236}">
                <a16:creationId xmlns:a16="http://schemas.microsoft.com/office/drawing/2014/main" id="{A4FCA197-1756-F049-99EB-53058FA0D2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71785" y="4017726"/>
            <a:ext cx="485177" cy="489671"/>
          </a:xfrm>
          <a:prstGeom prst="ellipse">
            <a:avLst/>
          </a:prstGeom>
          <a:solidFill>
            <a:schemeClr val="accent3"/>
          </a:solidFill>
          <a:ln w="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49" name="Freeform 11">
            <a:extLst>
              <a:ext uri="{FF2B5EF4-FFF2-40B4-BE49-F238E27FC236}">
                <a16:creationId xmlns:a16="http://schemas.microsoft.com/office/drawing/2014/main" id="{0D0F8598-C06C-9446-B69E-720F157E6FB4}"/>
              </a:ext>
            </a:extLst>
          </p:cNvPr>
          <p:cNvSpPr>
            <a:spLocks noEditPoints="1"/>
          </p:cNvSpPr>
          <p:nvPr/>
        </p:nvSpPr>
        <p:spPr bwMode="auto">
          <a:xfrm>
            <a:off x="751828" y="3467772"/>
            <a:ext cx="263682" cy="345038"/>
          </a:xfrm>
          <a:custGeom>
            <a:avLst/>
            <a:gdLst>
              <a:gd name="T0" fmla="*/ 95 w 114"/>
              <a:gd name="T1" fmla="*/ 99 h 149"/>
              <a:gd name="T2" fmla="*/ 93 w 114"/>
              <a:gd name="T3" fmla="*/ 98 h 149"/>
              <a:gd name="T4" fmla="*/ 89 w 114"/>
              <a:gd name="T5" fmla="*/ 96 h 149"/>
              <a:gd name="T6" fmla="*/ 74 w 114"/>
              <a:gd name="T7" fmla="*/ 85 h 149"/>
              <a:gd name="T8" fmla="*/ 90 w 114"/>
              <a:gd name="T9" fmla="*/ 58 h 149"/>
              <a:gd name="T10" fmla="*/ 57 w 114"/>
              <a:gd name="T11" fmla="*/ 1 h 149"/>
              <a:gd name="T12" fmla="*/ 19 w 114"/>
              <a:gd name="T13" fmla="*/ 41 h 149"/>
              <a:gd name="T14" fmla="*/ 42 w 114"/>
              <a:gd name="T15" fmla="*/ 87 h 149"/>
              <a:gd name="T16" fmla="*/ 25 w 114"/>
              <a:gd name="T17" fmla="*/ 96 h 149"/>
              <a:gd name="T18" fmla="*/ 21 w 114"/>
              <a:gd name="T19" fmla="*/ 98 h 149"/>
              <a:gd name="T20" fmla="*/ 19 w 114"/>
              <a:gd name="T21" fmla="*/ 99 h 149"/>
              <a:gd name="T22" fmla="*/ 0 w 114"/>
              <a:gd name="T23" fmla="*/ 123 h 149"/>
              <a:gd name="T24" fmla="*/ 1 w 114"/>
              <a:gd name="T25" fmla="*/ 149 h 149"/>
              <a:gd name="T26" fmla="*/ 113 w 114"/>
              <a:gd name="T27" fmla="*/ 149 h 149"/>
              <a:gd name="T28" fmla="*/ 114 w 114"/>
              <a:gd name="T29" fmla="*/ 147 h 149"/>
              <a:gd name="T30" fmla="*/ 95 w 114"/>
              <a:gd name="T31" fmla="*/ 99 h 149"/>
              <a:gd name="T32" fmla="*/ 82 w 114"/>
              <a:gd name="T33" fmla="*/ 28 h 149"/>
              <a:gd name="T34" fmla="*/ 30 w 114"/>
              <a:gd name="T35" fmla="*/ 26 h 149"/>
              <a:gd name="T36" fmla="*/ 40 w 114"/>
              <a:gd name="T37" fmla="*/ 74 h 149"/>
              <a:gd name="T38" fmla="*/ 33 w 114"/>
              <a:gd name="T39" fmla="*/ 61 h 149"/>
              <a:gd name="T40" fmla="*/ 43 w 114"/>
              <a:gd name="T41" fmla="*/ 25 h 149"/>
              <a:gd name="T42" fmla="*/ 62 w 114"/>
              <a:gd name="T43" fmla="*/ 42 h 149"/>
              <a:gd name="T44" fmla="*/ 50 w 114"/>
              <a:gd name="T45" fmla="*/ 29 h 149"/>
              <a:gd name="T46" fmla="*/ 77 w 114"/>
              <a:gd name="T47" fmla="*/ 43 h 149"/>
              <a:gd name="T48" fmla="*/ 80 w 114"/>
              <a:gd name="T49" fmla="*/ 47 h 149"/>
              <a:gd name="T50" fmla="*/ 67 w 114"/>
              <a:gd name="T51" fmla="*/ 68 h 149"/>
              <a:gd name="T52" fmla="*/ 56 w 114"/>
              <a:gd name="T53" fmla="*/ 70 h 149"/>
              <a:gd name="T54" fmla="*/ 67 w 114"/>
              <a:gd name="T55" fmla="*/ 70 h 149"/>
              <a:gd name="T56" fmla="*/ 81 w 114"/>
              <a:gd name="T57" fmla="*/ 50 h 149"/>
              <a:gd name="T58" fmla="*/ 82 w 114"/>
              <a:gd name="T59" fmla="*/ 57 h 149"/>
              <a:gd name="T60" fmla="*/ 73 w 114"/>
              <a:gd name="T61" fmla="*/ 74 h 149"/>
              <a:gd name="T62" fmla="*/ 73 w 114"/>
              <a:gd name="T63" fmla="*/ 74 h 149"/>
              <a:gd name="T64" fmla="*/ 57 w 114"/>
              <a:gd name="T65" fmla="*/ 85 h 149"/>
              <a:gd name="T66" fmla="*/ 42 w 114"/>
              <a:gd name="T67" fmla="*/ 76 h 149"/>
              <a:gd name="T68" fmla="*/ 79 w 114"/>
              <a:gd name="T69" fmla="*/ 99 h 149"/>
              <a:gd name="T70" fmla="*/ 57 w 114"/>
              <a:gd name="T71" fmla="*/ 113 h 149"/>
              <a:gd name="T72" fmla="*/ 36 w 114"/>
              <a:gd name="T73" fmla="*/ 100 h 149"/>
              <a:gd name="T74" fmla="*/ 41 w 114"/>
              <a:gd name="T75" fmla="*/ 93 h 149"/>
              <a:gd name="T76" fmla="*/ 42 w 114"/>
              <a:gd name="T77" fmla="*/ 92 h 149"/>
              <a:gd name="T78" fmla="*/ 42 w 114"/>
              <a:gd name="T79" fmla="*/ 91 h 149"/>
              <a:gd name="T80" fmla="*/ 43 w 114"/>
              <a:gd name="T81" fmla="*/ 86 h 149"/>
              <a:gd name="T82" fmla="*/ 53 w 114"/>
              <a:gd name="T83" fmla="*/ 86 h 149"/>
              <a:gd name="T84" fmla="*/ 57 w 114"/>
              <a:gd name="T85" fmla="*/ 87 h 149"/>
              <a:gd name="T86" fmla="*/ 73 w 114"/>
              <a:gd name="T87" fmla="*/ 76 h 149"/>
              <a:gd name="T88" fmla="*/ 74 w 114"/>
              <a:gd name="T89" fmla="*/ 92 h 149"/>
              <a:gd name="T90" fmla="*/ 74 w 114"/>
              <a:gd name="T91" fmla="*/ 92 h 149"/>
              <a:gd name="T92" fmla="*/ 75 w 114"/>
              <a:gd name="T93" fmla="*/ 93 h 149"/>
              <a:gd name="T94" fmla="*/ 82 w 114"/>
              <a:gd name="T95" fmla="*/ 95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14" h="149">
                <a:moveTo>
                  <a:pt x="95" y="99"/>
                </a:moveTo>
                <a:cubicBezTo>
                  <a:pt x="95" y="99"/>
                  <a:pt x="95" y="99"/>
                  <a:pt x="95" y="99"/>
                </a:cubicBezTo>
                <a:cubicBezTo>
                  <a:pt x="95" y="99"/>
                  <a:pt x="94" y="98"/>
                  <a:pt x="94" y="98"/>
                </a:cubicBezTo>
                <a:cubicBezTo>
                  <a:pt x="93" y="98"/>
                  <a:pt x="93" y="98"/>
                  <a:pt x="93" y="98"/>
                </a:cubicBezTo>
                <a:cubicBezTo>
                  <a:pt x="92" y="97"/>
                  <a:pt x="90" y="97"/>
                  <a:pt x="89" y="96"/>
                </a:cubicBezTo>
                <a:cubicBezTo>
                  <a:pt x="89" y="96"/>
                  <a:pt x="89" y="96"/>
                  <a:pt x="89" y="96"/>
                </a:cubicBezTo>
                <a:cubicBezTo>
                  <a:pt x="84" y="94"/>
                  <a:pt x="80" y="93"/>
                  <a:pt x="75" y="92"/>
                </a:cubicBezTo>
                <a:cubicBezTo>
                  <a:pt x="75" y="90"/>
                  <a:pt x="74" y="88"/>
                  <a:pt x="74" y="85"/>
                </a:cubicBezTo>
                <a:cubicBezTo>
                  <a:pt x="79" y="85"/>
                  <a:pt x="93" y="81"/>
                  <a:pt x="92" y="79"/>
                </a:cubicBezTo>
                <a:cubicBezTo>
                  <a:pt x="87" y="74"/>
                  <a:pt x="89" y="64"/>
                  <a:pt x="90" y="58"/>
                </a:cubicBezTo>
                <a:cubicBezTo>
                  <a:pt x="92" y="44"/>
                  <a:pt x="94" y="38"/>
                  <a:pt x="89" y="22"/>
                </a:cubicBezTo>
                <a:cubicBezTo>
                  <a:pt x="85" y="11"/>
                  <a:pt x="72" y="0"/>
                  <a:pt x="57" y="1"/>
                </a:cubicBezTo>
                <a:cubicBezTo>
                  <a:pt x="51" y="1"/>
                  <a:pt x="46" y="3"/>
                  <a:pt x="40" y="7"/>
                </a:cubicBezTo>
                <a:cubicBezTo>
                  <a:pt x="27" y="9"/>
                  <a:pt x="18" y="20"/>
                  <a:pt x="19" y="41"/>
                </a:cubicBezTo>
                <a:cubicBezTo>
                  <a:pt x="20" y="52"/>
                  <a:pt x="29" y="65"/>
                  <a:pt x="21" y="79"/>
                </a:cubicBezTo>
                <a:cubicBezTo>
                  <a:pt x="19" y="81"/>
                  <a:pt x="34" y="88"/>
                  <a:pt x="42" y="87"/>
                </a:cubicBezTo>
                <a:cubicBezTo>
                  <a:pt x="42" y="89"/>
                  <a:pt x="41" y="90"/>
                  <a:pt x="41" y="91"/>
                </a:cubicBezTo>
                <a:cubicBezTo>
                  <a:pt x="35" y="92"/>
                  <a:pt x="30" y="94"/>
                  <a:pt x="25" y="96"/>
                </a:cubicBezTo>
                <a:cubicBezTo>
                  <a:pt x="25" y="96"/>
                  <a:pt x="25" y="96"/>
                  <a:pt x="25" y="96"/>
                </a:cubicBezTo>
                <a:cubicBezTo>
                  <a:pt x="24" y="97"/>
                  <a:pt x="22" y="97"/>
                  <a:pt x="21" y="98"/>
                </a:cubicBezTo>
                <a:cubicBezTo>
                  <a:pt x="21" y="98"/>
                  <a:pt x="21" y="98"/>
                  <a:pt x="20" y="98"/>
                </a:cubicBezTo>
                <a:cubicBezTo>
                  <a:pt x="20" y="98"/>
                  <a:pt x="19" y="99"/>
                  <a:pt x="19" y="99"/>
                </a:cubicBezTo>
                <a:cubicBezTo>
                  <a:pt x="19" y="99"/>
                  <a:pt x="19" y="99"/>
                  <a:pt x="19" y="99"/>
                </a:cubicBezTo>
                <a:cubicBezTo>
                  <a:pt x="7" y="105"/>
                  <a:pt x="0" y="114"/>
                  <a:pt x="0" y="123"/>
                </a:cubicBezTo>
                <a:cubicBezTo>
                  <a:pt x="0" y="149"/>
                  <a:pt x="0" y="149"/>
                  <a:pt x="0" y="149"/>
                </a:cubicBezTo>
                <a:cubicBezTo>
                  <a:pt x="0" y="149"/>
                  <a:pt x="1" y="149"/>
                  <a:pt x="1" y="149"/>
                </a:cubicBezTo>
                <a:cubicBezTo>
                  <a:pt x="1" y="149"/>
                  <a:pt x="1" y="149"/>
                  <a:pt x="1" y="149"/>
                </a:cubicBezTo>
                <a:cubicBezTo>
                  <a:pt x="113" y="149"/>
                  <a:pt x="113" y="149"/>
                  <a:pt x="113" y="149"/>
                </a:cubicBezTo>
                <a:cubicBezTo>
                  <a:pt x="113" y="149"/>
                  <a:pt x="113" y="148"/>
                  <a:pt x="113" y="148"/>
                </a:cubicBezTo>
                <a:cubicBezTo>
                  <a:pt x="113" y="147"/>
                  <a:pt x="114" y="147"/>
                  <a:pt x="114" y="147"/>
                </a:cubicBezTo>
                <a:cubicBezTo>
                  <a:pt x="114" y="123"/>
                  <a:pt x="114" y="123"/>
                  <a:pt x="114" y="123"/>
                </a:cubicBezTo>
                <a:cubicBezTo>
                  <a:pt x="114" y="114"/>
                  <a:pt x="107" y="105"/>
                  <a:pt x="95" y="99"/>
                </a:cubicBezTo>
                <a:close/>
                <a:moveTo>
                  <a:pt x="59" y="7"/>
                </a:moveTo>
                <a:cubicBezTo>
                  <a:pt x="70" y="8"/>
                  <a:pt x="78" y="17"/>
                  <a:pt x="82" y="28"/>
                </a:cubicBezTo>
                <a:cubicBezTo>
                  <a:pt x="77" y="20"/>
                  <a:pt x="69" y="14"/>
                  <a:pt x="59" y="12"/>
                </a:cubicBezTo>
                <a:cubicBezTo>
                  <a:pt x="47" y="11"/>
                  <a:pt x="36" y="17"/>
                  <a:pt x="30" y="26"/>
                </a:cubicBezTo>
                <a:cubicBezTo>
                  <a:pt x="34" y="13"/>
                  <a:pt x="46" y="5"/>
                  <a:pt x="59" y="7"/>
                </a:cubicBezTo>
                <a:close/>
                <a:moveTo>
                  <a:pt x="40" y="74"/>
                </a:moveTo>
                <a:cubicBezTo>
                  <a:pt x="40" y="73"/>
                  <a:pt x="40" y="73"/>
                  <a:pt x="40" y="73"/>
                </a:cubicBezTo>
                <a:cubicBezTo>
                  <a:pt x="37" y="69"/>
                  <a:pt x="34" y="65"/>
                  <a:pt x="33" y="61"/>
                </a:cubicBezTo>
                <a:cubicBezTo>
                  <a:pt x="32" y="56"/>
                  <a:pt x="32" y="52"/>
                  <a:pt x="33" y="47"/>
                </a:cubicBezTo>
                <a:cubicBezTo>
                  <a:pt x="34" y="39"/>
                  <a:pt x="37" y="32"/>
                  <a:pt x="43" y="25"/>
                </a:cubicBezTo>
                <a:cubicBezTo>
                  <a:pt x="44" y="28"/>
                  <a:pt x="46" y="30"/>
                  <a:pt x="48" y="33"/>
                </a:cubicBezTo>
                <a:cubicBezTo>
                  <a:pt x="51" y="37"/>
                  <a:pt x="56" y="41"/>
                  <a:pt x="62" y="42"/>
                </a:cubicBezTo>
                <a:cubicBezTo>
                  <a:pt x="59" y="40"/>
                  <a:pt x="55" y="37"/>
                  <a:pt x="52" y="32"/>
                </a:cubicBezTo>
                <a:cubicBezTo>
                  <a:pt x="52" y="31"/>
                  <a:pt x="51" y="30"/>
                  <a:pt x="50" y="29"/>
                </a:cubicBezTo>
                <a:cubicBezTo>
                  <a:pt x="51" y="30"/>
                  <a:pt x="52" y="31"/>
                  <a:pt x="53" y="32"/>
                </a:cubicBezTo>
                <a:cubicBezTo>
                  <a:pt x="62" y="39"/>
                  <a:pt x="73" y="42"/>
                  <a:pt x="77" y="43"/>
                </a:cubicBezTo>
                <a:cubicBezTo>
                  <a:pt x="72" y="40"/>
                  <a:pt x="68" y="37"/>
                  <a:pt x="64" y="33"/>
                </a:cubicBezTo>
                <a:cubicBezTo>
                  <a:pt x="70" y="36"/>
                  <a:pt x="75" y="39"/>
                  <a:pt x="80" y="47"/>
                </a:cubicBezTo>
                <a:cubicBezTo>
                  <a:pt x="80" y="47"/>
                  <a:pt x="80" y="47"/>
                  <a:pt x="80" y="47"/>
                </a:cubicBezTo>
                <a:cubicBezTo>
                  <a:pt x="80" y="56"/>
                  <a:pt x="74" y="64"/>
                  <a:pt x="67" y="68"/>
                </a:cubicBezTo>
                <a:cubicBezTo>
                  <a:pt x="66" y="66"/>
                  <a:pt x="64" y="65"/>
                  <a:pt x="62" y="65"/>
                </a:cubicBezTo>
                <a:cubicBezTo>
                  <a:pt x="59" y="65"/>
                  <a:pt x="56" y="67"/>
                  <a:pt x="56" y="70"/>
                </a:cubicBezTo>
                <a:cubicBezTo>
                  <a:pt x="56" y="72"/>
                  <a:pt x="59" y="74"/>
                  <a:pt x="62" y="74"/>
                </a:cubicBezTo>
                <a:cubicBezTo>
                  <a:pt x="65" y="74"/>
                  <a:pt x="67" y="72"/>
                  <a:pt x="67" y="70"/>
                </a:cubicBezTo>
                <a:cubicBezTo>
                  <a:pt x="67" y="69"/>
                  <a:pt x="67" y="69"/>
                  <a:pt x="67" y="69"/>
                </a:cubicBezTo>
                <a:cubicBezTo>
                  <a:pt x="75" y="65"/>
                  <a:pt x="80" y="58"/>
                  <a:pt x="81" y="50"/>
                </a:cubicBezTo>
                <a:cubicBezTo>
                  <a:pt x="81" y="50"/>
                  <a:pt x="81" y="50"/>
                  <a:pt x="81" y="50"/>
                </a:cubicBezTo>
                <a:cubicBezTo>
                  <a:pt x="82" y="52"/>
                  <a:pt x="82" y="54"/>
                  <a:pt x="82" y="57"/>
                </a:cubicBezTo>
                <a:cubicBezTo>
                  <a:pt x="81" y="62"/>
                  <a:pt x="78" y="68"/>
                  <a:pt x="74" y="73"/>
                </a:cubicBezTo>
                <a:cubicBezTo>
                  <a:pt x="74" y="73"/>
                  <a:pt x="74" y="73"/>
                  <a:pt x="73" y="74"/>
                </a:cubicBezTo>
                <a:cubicBezTo>
                  <a:pt x="73" y="74"/>
                  <a:pt x="73" y="74"/>
                  <a:pt x="73" y="74"/>
                </a:cubicBezTo>
                <a:cubicBezTo>
                  <a:pt x="73" y="74"/>
                  <a:pt x="73" y="74"/>
                  <a:pt x="73" y="74"/>
                </a:cubicBezTo>
                <a:cubicBezTo>
                  <a:pt x="68" y="80"/>
                  <a:pt x="63" y="84"/>
                  <a:pt x="59" y="85"/>
                </a:cubicBezTo>
                <a:cubicBezTo>
                  <a:pt x="58" y="85"/>
                  <a:pt x="58" y="86"/>
                  <a:pt x="57" y="85"/>
                </a:cubicBezTo>
                <a:cubicBezTo>
                  <a:pt x="57" y="85"/>
                  <a:pt x="56" y="85"/>
                  <a:pt x="56" y="85"/>
                </a:cubicBezTo>
                <a:cubicBezTo>
                  <a:pt x="52" y="85"/>
                  <a:pt x="47" y="81"/>
                  <a:pt x="42" y="76"/>
                </a:cubicBezTo>
                <a:cubicBezTo>
                  <a:pt x="42" y="75"/>
                  <a:pt x="41" y="74"/>
                  <a:pt x="40" y="74"/>
                </a:cubicBezTo>
                <a:close/>
                <a:moveTo>
                  <a:pt x="79" y="99"/>
                </a:moveTo>
                <a:cubicBezTo>
                  <a:pt x="78" y="99"/>
                  <a:pt x="78" y="99"/>
                  <a:pt x="78" y="100"/>
                </a:cubicBezTo>
                <a:cubicBezTo>
                  <a:pt x="72" y="106"/>
                  <a:pt x="65" y="113"/>
                  <a:pt x="57" y="113"/>
                </a:cubicBezTo>
                <a:cubicBezTo>
                  <a:pt x="50" y="113"/>
                  <a:pt x="43" y="107"/>
                  <a:pt x="37" y="101"/>
                </a:cubicBezTo>
                <a:cubicBezTo>
                  <a:pt x="37" y="100"/>
                  <a:pt x="37" y="100"/>
                  <a:pt x="36" y="100"/>
                </a:cubicBezTo>
                <a:cubicBezTo>
                  <a:pt x="35" y="98"/>
                  <a:pt x="33" y="97"/>
                  <a:pt x="32" y="95"/>
                </a:cubicBezTo>
                <a:cubicBezTo>
                  <a:pt x="35" y="94"/>
                  <a:pt x="38" y="94"/>
                  <a:pt x="41" y="93"/>
                </a:cubicBezTo>
                <a:cubicBezTo>
                  <a:pt x="41" y="93"/>
                  <a:pt x="42" y="93"/>
                  <a:pt x="42" y="93"/>
                </a:cubicBezTo>
                <a:cubicBezTo>
                  <a:pt x="42" y="93"/>
                  <a:pt x="42" y="93"/>
                  <a:pt x="42" y="92"/>
                </a:cubicBezTo>
                <a:cubicBezTo>
                  <a:pt x="42" y="92"/>
                  <a:pt x="42" y="92"/>
                  <a:pt x="42" y="92"/>
                </a:cubicBezTo>
                <a:cubicBezTo>
                  <a:pt x="42" y="92"/>
                  <a:pt x="42" y="92"/>
                  <a:pt x="42" y="91"/>
                </a:cubicBezTo>
                <a:cubicBezTo>
                  <a:pt x="42" y="91"/>
                  <a:pt x="42" y="91"/>
                  <a:pt x="42" y="91"/>
                </a:cubicBezTo>
                <a:cubicBezTo>
                  <a:pt x="43" y="90"/>
                  <a:pt x="43" y="88"/>
                  <a:pt x="43" y="86"/>
                </a:cubicBezTo>
                <a:cubicBezTo>
                  <a:pt x="43" y="83"/>
                  <a:pt x="43" y="80"/>
                  <a:pt x="42" y="78"/>
                </a:cubicBezTo>
                <a:cubicBezTo>
                  <a:pt x="46" y="81"/>
                  <a:pt x="50" y="84"/>
                  <a:pt x="53" y="86"/>
                </a:cubicBezTo>
                <a:cubicBezTo>
                  <a:pt x="55" y="86"/>
                  <a:pt x="56" y="87"/>
                  <a:pt x="57" y="87"/>
                </a:cubicBezTo>
                <a:cubicBezTo>
                  <a:pt x="57" y="87"/>
                  <a:pt x="57" y="87"/>
                  <a:pt x="57" y="87"/>
                </a:cubicBezTo>
                <a:cubicBezTo>
                  <a:pt x="59" y="87"/>
                  <a:pt x="61" y="86"/>
                  <a:pt x="62" y="85"/>
                </a:cubicBezTo>
                <a:cubicBezTo>
                  <a:pt x="66" y="83"/>
                  <a:pt x="69" y="80"/>
                  <a:pt x="73" y="76"/>
                </a:cubicBezTo>
                <a:cubicBezTo>
                  <a:pt x="73" y="79"/>
                  <a:pt x="73" y="85"/>
                  <a:pt x="73" y="85"/>
                </a:cubicBezTo>
                <a:cubicBezTo>
                  <a:pt x="73" y="85"/>
                  <a:pt x="73" y="90"/>
                  <a:pt x="74" y="92"/>
                </a:cubicBezTo>
                <a:cubicBezTo>
                  <a:pt x="74" y="92"/>
                  <a:pt x="74" y="92"/>
                  <a:pt x="74" y="92"/>
                </a:cubicBezTo>
                <a:cubicBezTo>
                  <a:pt x="74" y="92"/>
                  <a:pt x="74" y="92"/>
                  <a:pt x="74" y="92"/>
                </a:cubicBezTo>
                <a:cubicBezTo>
                  <a:pt x="74" y="93"/>
                  <a:pt x="74" y="93"/>
                  <a:pt x="74" y="93"/>
                </a:cubicBezTo>
                <a:cubicBezTo>
                  <a:pt x="74" y="93"/>
                  <a:pt x="75" y="93"/>
                  <a:pt x="75" y="93"/>
                </a:cubicBezTo>
                <a:cubicBezTo>
                  <a:pt x="75" y="93"/>
                  <a:pt x="75" y="94"/>
                  <a:pt x="76" y="94"/>
                </a:cubicBezTo>
                <a:cubicBezTo>
                  <a:pt x="78" y="94"/>
                  <a:pt x="80" y="94"/>
                  <a:pt x="82" y="95"/>
                </a:cubicBezTo>
                <a:cubicBezTo>
                  <a:pt x="81" y="96"/>
                  <a:pt x="80" y="98"/>
                  <a:pt x="79" y="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110C89B-0E65-4C4F-9E3C-C5DAAC9BFE66}"/>
              </a:ext>
            </a:extLst>
          </p:cNvPr>
          <p:cNvSpPr txBox="1"/>
          <p:nvPr/>
        </p:nvSpPr>
        <p:spPr>
          <a:xfrm>
            <a:off x="2586892" y="1927282"/>
            <a:ext cx="2114936" cy="89255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30000"/>
              </a:lnSpc>
            </a:pPr>
            <a:r>
              <a:rPr lang="ru-RU" altLang="zh-CN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ea typeface="inpin heiti" panose="00000500000000000000" pitchFamily="2" charset="-122"/>
                <a:cs typeface="Times New Roman" pitchFamily="18" charset="0"/>
                <a:sym typeface="inpin heiti" panose="00000500000000000000" pitchFamily="2" charset="-122"/>
              </a:rPr>
              <a:t>Поддержка администрации</a:t>
            </a:r>
            <a:endParaRPr lang="zh-CN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ea typeface="inpin heiti" panose="00000500000000000000" pitchFamily="2" charset="-122"/>
              <a:cs typeface="Times New Roman" pitchFamily="18" charset="0"/>
              <a:sym typeface="inpin heiti" panose="00000500000000000000" pitchFamily="2" charset="-122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C039E851-9979-EF49-8E3E-DFC06DC4E898}"/>
              </a:ext>
            </a:extLst>
          </p:cNvPr>
          <p:cNvSpPr txBox="1"/>
          <p:nvPr/>
        </p:nvSpPr>
        <p:spPr>
          <a:xfrm>
            <a:off x="7330831" y="3850096"/>
            <a:ext cx="3386658" cy="89255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30000"/>
              </a:lnSpc>
            </a:pPr>
            <a:r>
              <a:rPr lang="en-US" altLang="zh-CN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rPr>
              <a:t> </a:t>
            </a:r>
            <a:r>
              <a:rPr lang="ru-RU" altLang="zh-CN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ea typeface="inpin heiti" panose="00000500000000000000" pitchFamily="2" charset="-122"/>
                <a:cs typeface="Times New Roman" pitchFamily="18" charset="0"/>
                <a:sym typeface="inpin heiti" panose="00000500000000000000" pitchFamily="2" charset="-122"/>
              </a:rPr>
              <a:t>Материалы от ДСЭК и ВОЗ</a:t>
            </a:r>
            <a:endParaRPr lang="zh-CN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7E518837-7C7D-1242-B6B4-2B2E5E7ADBCF}"/>
              </a:ext>
            </a:extLst>
          </p:cNvPr>
          <p:cNvSpPr txBox="1"/>
          <p:nvPr/>
        </p:nvSpPr>
        <p:spPr>
          <a:xfrm>
            <a:off x="770921" y="3357653"/>
            <a:ext cx="3730742" cy="49244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30000"/>
              </a:lnSpc>
            </a:pPr>
            <a:r>
              <a:rPr lang="ru-RU" altLang="zh-CN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ea typeface="inpin heiti" panose="00000500000000000000" pitchFamily="2" charset="-122"/>
                <a:cs typeface="Times New Roman" pitchFamily="18" charset="0"/>
                <a:sym typeface="inpin heiti" panose="00000500000000000000" pitchFamily="2" charset="-122"/>
              </a:rPr>
              <a:t>Примеры других школ</a:t>
            </a:r>
            <a:endParaRPr lang="zh-CN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ea typeface="inpin heiti" panose="00000500000000000000" pitchFamily="2" charset="-122"/>
              <a:cs typeface="Times New Roman" pitchFamily="18" charset="0"/>
              <a:sym typeface="inpin heiti" panose="00000500000000000000" pitchFamily="2" charset="-122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AB2A9912-1858-9D42-BE00-FEECE9D87FDF}"/>
              </a:ext>
            </a:extLst>
          </p:cNvPr>
          <p:cNvSpPr txBox="1"/>
          <p:nvPr/>
        </p:nvSpPr>
        <p:spPr>
          <a:xfrm>
            <a:off x="6174154" y="2735385"/>
            <a:ext cx="4187867" cy="49244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30000"/>
              </a:lnSpc>
            </a:pPr>
            <a:r>
              <a:rPr lang="ru-RU" altLang="zh-CN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ea typeface="inpin heiti" panose="00000500000000000000" pitchFamily="2" charset="-122"/>
                <a:cs typeface="Times New Roman" pitchFamily="18" charset="0"/>
                <a:sym typeface="inpin heiti" panose="00000500000000000000" pitchFamily="2" charset="-122"/>
              </a:rPr>
              <a:t>Вовлечение родителей и учащихся</a:t>
            </a:r>
            <a:endParaRPr lang="zh-CN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ea typeface="inpin heiti" panose="00000500000000000000" pitchFamily="2" charset="-122"/>
              <a:cs typeface="Times New Roman" pitchFamily="18" charset="0"/>
              <a:sym typeface="inpin heiti" panose="00000500000000000000" pitchFamily="2" charset="-122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07249123-3DB8-FA4A-9A0E-391329E8BA7B}"/>
              </a:ext>
            </a:extLst>
          </p:cNvPr>
          <p:cNvSpPr txBox="1"/>
          <p:nvPr/>
        </p:nvSpPr>
        <p:spPr>
          <a:xfrm>
            <a:off x="7651421" y="3461633"/>
            <a:ext cx="2664296" cy="3327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r">
              <a:lnSpc>
                <a:spcPct val="130000"/>
              </a:lnSpc>
            </a:pPr>
            <a:r>
              <a:rPr lang="en-US" altLang="zh-CN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rPr>
              <a:t> </a:t>
            </a:r>
            <a:endParaRPr lang="zh-CN" altLang="en-US" sz="1400" dirty="0">
              <a:solidFill>
                <a:schemeClr val="tx1">
                  <a:lumMod val="65000"/>
                  <a:lumOff val="35000"/>
                </a:schemeClr>
              </a:solidFill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7058" y="2096647"/>
            <a:ext cx="310429" cy="310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5569" y="4115239"/>
            <a:ext cx="320264" cy="294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9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4528" y="2751049"/>
            <a:ext cx="302082" cy="302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4048" y="4742648"/>
            <a:ext cx="7659458" cy="2290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450" y="5210839"/>
            <a:ext cx="1444976" cy="1444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1814" y="5256258"/>
            <a:ext cx="1354137" cy="1354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4856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3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300"/>
                                </p:stCondLst>
                                <p:childTnLst>
                                  <p:par>
                                    <p:cTn id="9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1" dur="3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600"/>
                                </p:stCondLst>
                                <p:childTnLst>
                                  <p:par>
                                    <p:cTn id="13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5" dur="3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900"/>
                                </p:stCondLst>
                                <p:childTnLst>
                                  <p:par>
                                    <p:cTn id="17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9" dur="3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21" presetID="2" presetClass="entr" presetSubtype="8" fill="hold" grpId="0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23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4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fill="hold" grpId="0" nodeType="withEffect" p14:presetBounceEnd="40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27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8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2" fill="hold" grpId="0" nodeType="withEffect" p14:presetBounceEnd="40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31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32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 p14:presetBounceEnd="4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35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36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5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2200"/>
                                </p:stCondLst>
                                <p:childTnLst>
                                  <p:par>
                                    <p:cTn id="41" presetID="1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500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+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left)">
                                          <p:cBhvr>
                                            <p:cTn id="44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500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+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left)">
                                          <p:cBhvr>
                                            <p:cTn id="48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500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+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left)">
                                          <p:cBhvr>
                                            <p:cTn id="52" dur="5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3" presetID="1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500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right)">
                                          <p:cBhvr>
                                            <p:cTn id="56" dur="5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7" presetID="1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500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right)">
                                          <p:cBhvr>
                                            <p:cTn id="60" dur="5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3" grpId="0" animBg="1"/>
          <p:bldP spid="34" grpId="0" animBg="1"/>
          <p:bldP spid="35" grpId="0" animBg="1"/>
          <p:bldP spid="36" grpId="0" animBg="1"/>
          <p:bldP spid="40" grpId="0" animBg="1"/>
          <p:bldP spid="42" grpId="0" animBg="1"/>
          <p:bldP spid="43" grpId="0" animBg="1"/>
          <p:bldP spid="45" grpId="0" animBg="1"/>
          <p:bldP spid="49" grpId="0" animBg="1"/>
          <p:bldP spid="52" grpId="0"/>
          <p:bldP spid="53" grpId="0"/>
          <p:bldP spid="54" grpId="0"/>
          <p:bldP spid="55" grpId="0"/>
          <p:bldP spid="5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3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300"/>
                                </p:stCondLst>
                                <p:childTnLst>
                                  <p:par>
                                    <p:cTn id="9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1" dur="3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600"/>
                                </p:stCondLst>
                                <p:childTnLst>
                                  <p:par>
                                    <p:cTn id="13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5" dur="3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900"/>
                                </p:stCondLst>
                                <p:childTnLst>
                                  <p:par>
                                    <p:cTn id="17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9" dur="3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21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2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5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2200"/>
                                </p:stCondLst>
                                <p:childTnLst>
                                  <p:par>
                                    <p:cTn id="41" presetID="1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500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+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left)">
                                          <p:cBhvr>
                                            <p:cTn id="44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500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+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left)">
                                          <p:cBhvr>
                                            <p:cTn id="48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500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+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left)">
                                          <p:cBhvr>
                                            <p:cTn id="52" dur="5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3" presetID="1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500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right)">
                                          <p:cBhvr>
                                            <p:cTn id="56" dur="5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7" presetID="1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500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right)">
                                          <p:cBhvr>
                                            <p:cTn id="60" dur="5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3" grpId="0" animBg="1"/>
          <p:bldP spid="34" grpId="0" animBg="1"/>
          <p:bldP spid="35" grpId="0" animBg="1"/>
          <p:bldP spid="36" grpId="0" animBg="1"/>
          <p:bldP spid="40" grpId="0" animBg="1"/>
          <p:bldP spid="42" grpId="0" animBg="1"/>
          <p:bldP spid="43" grpId="0" animBg="1"/>
          <p:bldP spid="45" grpId="0" animBg="1"/>
          <p:bldP spid="49" grpId="0" animBg="1"/>
          <p:bldP spid="52" grpId="0"/>
          <p:bldP spid="53" grpId="0"/>
          <p:bldP spid="54" grpId="0"/>
          <p:bldP spid="55" grpId="0"/>
          <p:bldP spid="56" grpId="0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153" y="984494"/>
            <a:ext cx="9753600" cy="546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02581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688</TotalTime>
  <Words>196</Words>
  <Application>Microsoft Office PowerPoint</Application>
  <PresentationFormat>Широкоэкранный</PresentationFormat>
  <Paragraphs>57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8" baseType="lpstr">
      <vt:lpstr>맑은 고딕</vt:lpstr>
      <vt:lpstr>Arial</vt:lpstr>
      <vt:lpstr>Arial Unicode MS</vt:lpstr>
      <vt:lpstr>Calibri</vt:lpstr>
      <vt:lpstr>Calibri Light</vt:lpstr>
      <vt:lpstr>Corbel</vt:lpstr>
      <vt:lpstr>等线</vt:lpstr>
      <vt:lpstr>inpin heiti</vt:lpstr>
      <vt:lpstr>Times New Roman</vt:lpstr>
      <vt:lpstr>Office Theme</vt:lpstr>
      <vt:lpstr> ШКОЛЫ, СПОСОБСТВУЮЩИЕ УКРЕПЛЕНИЮ ЗДОРОВЬЯ  </vt:lpstr>
      <vt:lpstr>Что такое ШСУЗ? Зачем это нужно?</vt:lpstr>
      <vt:lpstr>1 этап -подготовка</vt:lpstr>
      <vt:lpstr>2 этап- анализ</vt:lpstr>
      <vt:lpstr>Ссылка для регистрации школ  http://hps-form.hls.kz/?t=nfhBgdtr883Bgav779354ddfdf54   </vt:lpstr>
      <vt:lpstr>3 этап-План действий  </vt:lpstr>
      <vt:lpstr>    4 этап-Реализация и поддержка   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Microsoft Office User</dc:creator>
  <cp:lastModifiedBy>31школа</cp:lastModifiedBy>
  <cp:revision>39</cp:revision>
  <dcterms:created xsi:type="dcterms:W3CDTF">2024-09-19T07:10:17Z</dcterms:created>
  <dcterms:modified xsi:type="dcterms:W3CDTF">2025-06-20T08:29:13Z</dcterms:modified>
</cp:coreProperties>
</file>