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4" r:id="rId6"/>
    <p:sldId id="266" r:id="rId7"/>
    <p:sldId id="272" r:id="rId8"/>
    <p:sldId id="274" r:id="rId9"/>
    <p:sldId id="265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B87F1-6C40-4DE2-97D4-BC64DEC15DB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4C18-62CB-438B-BA14-02140DA4A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2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A4C18-62CB-438B-BA14-02140DA4A5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B34B-F2CD-44F9-94A2-53E0A7E1E3C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9342-3F49-47E5-A13B-7F3F460B48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B34B-F2CD-44F9-94A2-53E0A7E1E3C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9342-3F49-47E5-A13B-7F3F460B4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B34B-F2CD-44F9-94A2-53E0A7E1E3C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9342-3F49-47E5-A13B-7F3F460B4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B34B-F2CD-44F9-94A2-53E0A7E1E3C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9342-3F49-47E5-A13B-7F3F460B4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B34B-F2CD-44F9-94A2-53E0A7E1E3C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9342-3F49-47E5-A13B-7F3F460B48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B34B-F2CD-44F9-94A2-53E0A7E1E3C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9342-3F49-47E5-A13B-7F3F460B4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B34B-F2CD-44F9-94A2-53E0A7E1E3C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9342-3F49-47E5-A13B-7F3F460B4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B34B-F2CD-44F9-94A2-53E0A7E1E3C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9342-3F49-47E5-A13B-7F3F460B4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B34B-F2CD-44F9-94A2-53E0A7E1E3C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9342-3F49-47E5-A13B-7F3F460B4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B34B-F2CD-44F9-94A2-53E0A7E1E3C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9342-3F49-47E5-A13B-7F3F460B4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B34B-F2CD-44F9-94A2-53E0A7E1E3C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049342-3F49-47E5-A13B-7F3F460B482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16B34B-F2CD-44F9-94A2-53E0A7E1E3C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49342-3F49-47E5-A13B-7F3F460B482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1586" y="1340768"/>
            <a:ext cx="5328592" cy="1828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 Грин</a:t>
            </a:r>
            <a:b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«Алые паруса» </a:t>
            </a:r>
            <a:endParaRPr lang="ru-RU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005064"/>
            <a:ext cx="5910808" cy="1752600"/>
          </a:xfrm>
          <a:scene3d>
            <a:camera prst="isometricOffAxis2Left"/>
            <a:lightRig rig="threePt" dir="t"/>
          </a:scene3d>
          <a:sp3d>
            <a:bevelT w="165100" prst="coolSlant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lvl="0" algn="ctr">
              <a:spcBef>
                <a:spcPts val="0"/>
              </a:spcBef>
              <a:buClrTx/>
              <a:buSzTx/>
            </a:pP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Визитка </a:t>
            </a:r>
          </a:p>
          <a:p>
            <a:pPr marR="0" lvl="0" algn="ctr">
              <a:spcBef>
                <a:spcPts val="0"/>
              </a:spcBef>
              <a:buClrTx/>
              <a:buSzTx/>
            </a:pP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литературная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Грин\851800a079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4700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124744"/>
            <a:ext cx="71755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2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628800"/>
            <a:ext cx="2736304" cy="217932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</a:rPr>
              <a:t>О чем эта повесть? Наверное, глупо отвечать на этот вопрос. Вряд ли найдется на свете человек, который не знает имен </a:t>
            </a:r>
            <a:r>
              <a:rPr lang="ru-RU" sz="2000" b="1" i="1" dirty="0" err="1">
                <a:solidFill>
                  <a:schemeClr val="accent2"/>
                </a:solidFill>
              </a:rPr>
              <a:t>Ассоль</a:t>
            </a:r>
            <a:r>
              <a:rPr lang="ru-RU" sz="2000" b="1" i="1" dirty="0">
                <a:solidFill>
                  <a:schemeClr val="accent2"/>
                </a:solidFill>
              </a:rPr>
              <a:t> или Грэй. Но… в жизни всякое бывает. Поэтому очень коротко о сюжете.</a:t>
            </a:r>
          </a:p>
        </p:txBody>
      </p:sp>
      <p:pic>
        <p:nvPicPr>
          <p:cNvPr id="2050" name="Picture 2" descr="C:\Documents and Settings\Администратор\Рабочий стол\Грин\1312981408_gr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" b="20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494878"/>
            <a:ext cx="7179621" cy="33843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accent2"/>
                </a:solidFill>
              </a:rPr>
              <a:t>Повесть Александра Грина Алые паруса - история жизни девочки </a:t>
            </a:r>
            <a:r>
              <a:rPr lang="ru-RU" b="1" i="1" dirty="0" err="1">
                <a:solidFill>
                  <a:schemeClr val="accent2"/>
                </a:solidFill>
              </a:rPr>
              <a:t>Ассоль</a:t>
            </a:r>
            <a:r>
              <a:rPr lang="ru-RU" b="1" i="1" dirty="0">
                <a:solidFill>
                  <a:schemeClr val="accent2"/>
                </a:solidFill>
              </a:rPr>
              <a:t>, в младенчестве потерявшей мать. Отец-моряк хорошо воспитал </a:t>
            </a:r>
            <a:r>
              <a:rPr lang="ru-RU" b="1" i="1" dirty="0" err="1">
                <a:solidFill>
                  <a:schemeClr val="accent2"/>
                </a:solidFill>
              </a:rPr>
              <a:t>Ассоль</a:t>
            </a:r>
            <a:r>
              <a:rPr lang="ru-RU" b="1" i="1" dirty="0">
                <a:solidFill>
                  <a:schemeClr val="accent2"/>
                </a:solidFill>
              </a:rPr>
              <a:t>, не мешая ей мечтать, верить в чудеса. Однажды девочка встретила в лесу старика-собирателя сказок </a:t>
            </a:r>
            <a:r>
              <a:rPr lang="ru-RU" b="1" i="1" dirty="0" err="1">
                <a:solidFill>
                  <a:schemeClr val="accent2"/>
                </a:solidFill>
              </a:rPr>
              <a:t>Эгля</a:t>
            </a:r>
            <a:r>
              <a:rPr lang="ru-RU" b="1" i="1" dirty="0">
                <a:solidFill>
                  <a:schemeClr val="accent2"/>
                </a:solidFill>
              </a:rPr>
              <a:t>, то ли в шутку, то ли всерьёз сказавшего ей о том, что когда она вырастет, за ней приедет принц на корабле с алыми парусами. </a:t>
            </a:r>
            <a:r>
              <a:rPr lang="ru-RU" b="1" i="1" dirty="0" err="1">
                <a:solidFill>
                  <a:schemeClr val="accent2"/>
                </a:solidFill>
              </a:rPr>
              <a:t>Ассоль</a:t>
            </a:r>
            <a:r>
              <a:rPr lang="ru-RU" b="1" i="1" dirty="0">
                <a:solidFill>
                  <a:schemeClr val="accent2"/>
                </a:solidFill>
              </a:rPr>
              <a:t> поверила и стала ждать. Прошло много лет и на горизонте показался корабль с алыми парусами...</a:t>
            </a:r>
          </a:p>
        </p:txBody>
      </p:sp>
      <p:pic>
        <p:nvPicPr>
          <p:cNvPr id="2050" name="Picture 2" descr="C:\Documents and Settings\Администратор\Рабочий стол\Грин\imgpreview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92701"/>
            <a:ext cx="3600400" cy="2308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дминистратор\Рабочий стол\Грин\34859029_Ass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77" y="756175"/>
            <a:ext cx="1728192" cy="2601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772400" cy="1362456"/>
          </a:xfrm>
        </p:spPr>
        <p:txBody>
          <a:bodyPr/>
          <a:lstStyle/>
          <a:p>
            <a:pPr algn="ctr"/>
            <a:r>
              <a:rPr lang="ru-RU" sz="3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мысль повести о том, что чудеса на свете есть, и они осуществляются руками любящих людей.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97152"/>
            <a:ext cx="77724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Администратор\Рабочий стол\Грин\TASS_3353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616624" cy="3448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Администратор\Рабочий стол\Грин\4412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170486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0" name="Picture 2" descr="C:\Documents and Settings\Администратор\Рабочий стол\Грин\img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548680"/>
            <a:ext cx="1512168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8784" y="3732360"/>
            <a:ext cx="4771934" cy="31256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не знаю </a:t>
            </a: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писали </a:t>
            </a:r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матерые критики о повести «Алые паруса» </a:t>
            </a:r>
            <a:r>
              <a:rPr lang="ru-RU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А.Грина</a:t>
            </a:r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Я сознательно не читала их. Я хочу поделиться исключительно своими мыслями и впечатлениями об этой удивительно мудрой и романтической повести. Она преисполнена нежности и чистоты. Она проста и очень актуальна. Она взята из самой жизни.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80718" y="1777405"/>
            <a:ext cx="4041775" cy="384572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всегда с самого детства восхищали подобные истории. Они превращают нашу жизнь в прекрасную и добрую сказку. Алые паруса у меня всегда ассоциируются с юностью, возвышенностью и чистотой души. Грэй для любой девушки является воплощением мужского идеала, так как он не просто отправился к девушке и предложил руку и сердце, а подарил ей чудо, украсил бедную жизнь </a:t>
            </a:r>
            <a:r>
              <a:rPr lang="ru-RU" sz="1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Ассоль</a:t>
            </a: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романтикой сказки, перешагнувшей в реальность.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27258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Documents and Settings\Администратор\Рабочий стол\Грин\ассоль\1254934611_alye-par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33" y="4869160"/>
            <a:ext cx="1213588" cy="16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3068960"/>
            <a:ext cx="3672408" cy="244827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«алых парусов» - яркий, неистово сверкающий. Грин употребляет большое количество цветов для описания героев, природы и окружающего мира.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427984" y="764704"/>
            <a:ext cx="4536503" cy="3240360"/>
          </a:xfrm>
        </p:spPr>
        <p:txBody>
          <a:bodyPr>
            <a:noAutofit/>
          </a:bodyPr>
          <a:lstStyle/>
          <a:p>
            <a:pPr algn="r"/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творчество Грина – это мечта о том прекрасном и таинственном мире, где живут чудесные, великодушные герои, где добро побеждает зло, а всё задуманное сбывается. Писателя иногда называли «странный сказочник», однако Грин писал не сказки, а самые что ни есть реальные произведения. Только он придумывал своим героям и тем местам, где они жили, экзотические имена и названия – </a:t>
            </a:r>
            <a:r>
              <a:rPr lang="ru-RU" sz="1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Ассоль</a:t>
            </a: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Грэй, </a:t>
            </a:r>
            <a:r>
              <a:rPr lang="ru-RU" sz="1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Лисс</a:t>
            </a: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Каперна</a:t>
            </a: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Всё остальное Александр Степанович брал из жизни. Правда, её он описывал красивой, полной романтических приключений и событий, такой, о какой мечтают все люди.</a:t>
            </a:r>
          </a:p>
        </p:txBody>
      </p:sp>
      <p:pic>
        <p:nvPicPr>
          <p:cNvPr id="9218" name="Picture 2" descr="C:\Documents and Settings\Администратор\Рабочий стол\Грин\alye-paru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9384" y="2251542"/>
            <a:ext cx="5544616" cy="1828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олицетворяют в книге алые паруса?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Алые паруса – это символ чуда, мечты, веры в невозможное. Именно они наполнили жизнь одинокой девочки содержанием и смыслом, не дали отчаяться от однообразия и угрюмости реальной жизни, подарили надежду на счастье. И вера её в алые паруса была настолько сильна, что невозможное стало возможным: </a:t>
            </a:r>
            <a:endParaRPr lang="ru-RU" sz="20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</a:t>
            </a:r>
            <a:r>
              <a:rPr lang="ru-RU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стала явью</a:t>
            </a:r>
            <a:r>
              <a:rPr lang="ru-RU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8434" name="Picture 2" descr="C:\Documents and Settings\Администратор\Рабочий стол\Грин\ассоль\79622996_4242220_asol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9166"/>
            <a:ext cx="364840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5408" y="980728"/>
            <a:ext cx="5328592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j-ea"/>
                <a:cs typeface="+mj-cs"/>
              </a:rPr>
              <a:t>Первоначальное название повести – феерии  «Красные паруса»</a:t>
            </a:r>
          </a:p>
          <a:p>
            <a:pPr algn="ctr"/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7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6048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«Алые паруса» продолжают плаванье. Издается и переиздается книга. Ее название подхватили молодежные клубы. Рубрика «Алый парус» вот уже полтора десятилетия не сходит со страниц «Комсомольской правды». Это, пожалуй, самое продолжительное в истории мирового мореплавания путешествие — так оценивает сама редакция свое начинание. </a:t>
            </a: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</a:t>
            </a:r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романтики, искатели нового делятся здесь с читателями своими замыслами, открытиями, планами, гипотезами. Здесь газета рассказывает об отважных, благородных людях и смелых поступках. </a:t>
            </a:r>
            <a:endParaRPr lang="ru-RU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Выпускники школ Санкт-Петербурга путешествуют под алыми парусами по Неве.</a:t>
            </a:r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 вам, юные мечтатели, друзья «Алого паруса»! Успеха и удачи во всех начинаниях! Книга Грина учит, что самыми чудесными успехами мы прежде всего обязаны самим себе.</a:t>
            </a:r>
          </a:p>
        </p:txBody>
      </p:sp>
      <p:pic>
        <p:nvPicPr>
          <p:cNvPr id="12290" name="Picture 2" descr="C:\Documents and Settings\Администратор\Рабочий стол\Грин\ассоль\46162167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938140" cy="20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Documents and Settings\Администратор\Рабочий стол\Грин\ассоль\76864489_76293447_152203_9289edd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88" y="4077072"/>
            <a:ext cx="28803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Грэй неоднократно повторяет разным людям, что чудо возможно. Стоит лишь захотеть его осуществить. Для этого нужно лишь начать делать людям приятные и красивые сюрпризы.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4038600" cy="44348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осуществления </a:t>
            </a: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счастья иногда </a:t>
            </a:r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достаточно какого-то одного заветного слова. Возможно, это слово тоже таится на страницах замечательной повести </a:t>
            </a:r>
            <a:r>
              <a:rPr lang="ru-RU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А.Грина</a:t>
            </a:r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«Алые паруса». Желаете его узнать? Тогда откройте книгу и начните читать…</a:t>
            </a:r>
          </a:p>
        </p:txBody>
      </p:sp>
      <p:pic>
        <p:nvPicPr>
          <p:cNvPr id="8197" name="Picture 5" descr="C:\Documents and Settings\Администратор\Рабочий стол\Грин\ассоль\imgpreview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7"/>
            <a:ext cx="3816424" cy="22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4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517</TotalTime>
  <Words>673</Words>
  <Application>Microsoft Office PowerPoint</Application>
  <PresentationFormat>Экран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Александр Грин «Алые паруса» </vt:lpstr>
      <vt:lpstr>Презентация PowerPoint</vt:lpstr>
      <vt:lpstr>Презентация PowerPoint</vt:lpstr>
      <vt:lpstr>Основная мысль повести о том, что чудеса на свете есть, и они осуществляются руками любящих людей. </vt:lpstr>
      <vt:lpstr>Презентация PowerPoint</vt:lpstr>
      <vt:lpstr>Презентация PowerPoint</vt:lpstr>
      <vt:lpstr>Что олицетворяют в книге алые паруса?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Грин «Алые паруса» </dc:title>
  <dc:creator>Пользователь</dc:creator>
  <cp:lastModifiedBy>User</cp:lastModifiedBy>
  <cp:revision>75</cp:revision>
  <dcterms:created xsi:type="dcterms:W3CDTF">2015-09-23T05:20:47Z</dcterms:created>
  <dcterms:modified xsi:type="dcterms:W3CDTF">2025-11-21T07:13:16Z</dcterms:modified>
</cp:coreProperties>
</file>