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0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9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9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0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1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2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3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3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0033-8ED1-4AF6-B2C1-C0A4C3BDD5D7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4808-76B0-4682-8873-E688B17DB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35698"/>
            <a:ext cx="5760640" cy="94347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Литературная визитка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384376" cy="470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62880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Сказочная повесть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Джанни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Родари</a:t>
            </a:r>
            <a:r>
              <a:rPr lang="ru-RU" sz="1600" b="1" i="1" dirty="0" smtClean="0">
                <a:solidFill>
                  <a:srgbClr val="002060"/>
                </a:solidFill>
              </a:rPr>
              <a:t> “Путешествие Голубой Стрелы”, написанная в увлекательной и легкой манере, рассказывает о рождественском волшебном путешествии игрушечного поезда “Голубая Стрела” и его кукольных пассажиров. Учит доброте, состраданию и милосердию, а главное, что в чудеса можно не только верить, их нужно делать! И тогда даже самая заветная мечта сможет сбыться!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0253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5163" r="7336" b="6920"/>
          <a:stretch/>
        </p:blipFill>
        <p:spPr bwMode="auto">
          <a:xfrm>
            <a:off x="5292080" y="1579290"/>
            <a:ext cx="3733801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050" y="1563513"/>
            <a:ext cx="5017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В «Ночи перед Рождеством» кузнец </a:t>
            </a:r>
            <a:r>
              <a:rPr lang="ru-RU" sz="1400" b="1" i="1" dirty="0" err="1">
                <a:solidFill>
                  <a:srgbClr val="002060"/>
                </a:solidFill>
              </a:rPr>
              <a:t>Вакула</a:t>
            </a:r>
            <a:r>
              <a:rPr lang="ru-RU" sz="1400" b="1" i="1" dirty="0">
                <a:solidFill>
                  <a:srgbClr val="002060"/>
                </a:solidFill>
              </a:rPr>
              <a:t> влюблен в красавицу Оксану, которая требует в подарок царские черевички. Чтобы добиться ее руки, </a:t>
            </a:r>
            <a:r>
              <a:rPr lang="ru-RU" sz="1400" b="1" i="1" dirty="0" err="1">
                <a:solidFill>
                  <a:srgbClr val="002060"/>
                </a:solidFill>
              </a:rPr>
              <a:t>Вакула</a:t>
            </a:r>
            <a:r>
              <a:rPr lang="ru-RU" sz="1400" b="1" i="1" dirty="0">
                <a:solidFill>
                  <a:srgbClr val="002060"/>
                </a:solidFill>
              </a:rPr>
              <a:t>, с помощью черта, летит в Петербург и возвращается с черевичками. В его </a:t>
            </a:r>
            <a:r>
              <a:rPr lang="ru-RU" sz="1400" b="1" i="1" dirty="0" smtClean="0">
                <a:solidFill>
                  <a:srgbClr val="002060"/>
                </a:solidFill>
              </a:rPr>
              <a:t>отсутствие Оксана </a:t>
            </a:r>
            <a:r>
              <a:rPr lang="ru-RU" sz="1400" b="1" i="1" dirty="0">
                <a:solidFill>
                  <a:srgbClr val="002060"/>
                </a:solidFill>
              </a:rPr>
              <a:t>понимает, что любит его, и соглашается выйти за него замуж. В Диканьке происходят небывалые события: черт украл месяц, ведьма влетела в трубу и превратилась в </a:t>
            </a:r>
            <a:r>
              <a:rPr lang="ru-RU" sz="1400" b="1" i="1" dirty="0" err="1">
                <a:solidFill>
                  <a:srgbClr val="002060"/>
                </a:solidFill>
              </a:rPr>
              <a:t>Солоху</a:t>
            </a:r>
            <a:r>
              <a:rPr lang="ru-RU" sz="1400" b="1" i="1" dirty="0">
                <a:solidFill>
                  <a:srgbClr val="002060"/>
                </a:solidFill>
              </a:rPr>
              <a:t>, мать кузнеца </a:t>
            </a:r>
            <a:r>
              <a:rPr lang="ru-RU" sz="1400" b="1" i="1" dirty="0" err="1">
                <a:solidFill>
                  <a:srgbClr val="002060"/>
                </a:solidFill>
              </a:rPr>
              <a:t>Вакулы</a:t>
            </a:r>
            <a:r>
              <a:rPr lang="ru-RU" sz="1400" b="1" i="1" dirty="0">
                <a:solidFill>
                  <a:srgbClr val="002060"/>
                </a:solidFill>
              </a:rPr>
              <a:t>, тот же черт запутал Чуба и кума, поднял страшную метель, в результате кузнец </a:t>
            </a:r>
            <a:r>
              <a:rPr lang="ru-RU" sz="1400" b="1" i="1" dirty="0" err="1">
                <a:solidFill>
                  <a:srgbClr val="002060"/>
                </a:solidFill>
              </a:rPr>
              <a:t>Вакула</a:t>
            </a:r>
            <a:r>
              <a:rPr lang="ru-RU" sz="1400" b="1" i="1" dirty="0">
                <a:solidFill>
                  <a:srgbClr val="002060"/>
                </a:solidFill>
              </a:rPr>
              <a:t> не пустил Чуба в его собственный дом, да еще и поколотил…</a:t>
            </a:r>
          </a:p>
          <a:p>
            <a:pPr algn="ctr"/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06268"/>
            <a:ext cx="3724004" cy="4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784" y="150728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В волшебной деревне снеговиков , куда лето никогда не заглядывает, и снег никогда не тает, живет Самый маленький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снеговичок</a:t>
            </a:r>
            <a:r>
              <a:rPr lang="ru-RU" sz="1600" b="1" i="1" dirty="0" smtClean="0">
                <a:solidFill>
                  <a:srgbClr val="002060"/>
                </a:solidFill>
              </a:rPr>
              <a:t>. Однажды он гулял по лесу со своей подружкой Льдинкой и нашел письмо, которое ворона украла у Деда Мороза. Чтобы исполнить желание мальчика Лёни,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снеговички</a:t>
            </a:r>
            <a:r>
              <a:rPr lang="ru-RU" sz="1600" b="1" i="1" dirty="0" smtClean="0">
                <a:solidFill>
                  <a:srgbClr val="002060"/>
                </a:solidFill>
              </a:rPr>
              <a:t> решили идти в большой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город.Отправляясь</a:t>
            </a:r>
            <a:r>
              <a:rPr lang="ru-RU" sz="1600" b="1" i="1" dirty="0" smtClean="0">
                <a:solidFill>
                  <a:srgbClr val="002060"/>
                </a:solidFill>
              </a:rPr>
              <a:t> за новыми приключениями вместе с героями сказки, ты не только найдешь новых друзей, ты узнаешь главную тайну снеговиков!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0253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 t="6845" r="21571" b="8358"/>
          <a:stretch/>
        </p:blipFill>
        <p:spPr bwMode="auto">
          <a:xfrm>
            <a:off x="5312905" y="1564077"/>
            <a:ext cx="348286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72816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Двенадцать месяцев — зимняя сказка Маршака. История о девочке, живущей с мачехой и её ленивой дочерью. Девочку отправляют в холодный, зимний лес за подснежниками и велят с пустыми руками не возвращаться. В лесу ей встречаются все 12 месяцев в облике людей, решивших помочь замерзшей девочке. 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131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290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1488"/>
            <a:ext cx="3557588" cy="47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73" y="1585560"/>
            <a:ext cx="4864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Рождество — это время чудес и подарков. В Рождество исполняются желания детей, а взрослые вспоминают, о чем они мечтали, когда были маленькими. А еще Рождество дарит особую радость общения с близкими и друзьями. Вот об этом, а еще о готовности помочь и чуткости по отношению друг к другу расскажут прекрасно иллюстрированные Новые рождественские истории.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886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9446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78348"/>
            <a:ext cx="3649588" cy="482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Сказка Щелкунчик — волшебная история о девочке Мари и Щелкунчике. В ночь на Рождество крестный подарил ей необычную игрушку и совсем скоро начали происходить чудеса. Детские солдатики и куклы стали оживать и разговаривать, Щелкунчик оказался принцем... Прочитайте буквально первую главу и вы не сможете оторваться, пока не дочитаете до конца.</a:t>
            </a:r>
          </a:p>
          <a:p>
            <a:pPr algn="ctr"/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9446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8492"/>
            <a:ext cx="3687514" cy="460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048" y="1692491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Инженер-путеец Сергей Иванович Морозов, прогуливаясь в Рождество перед Новым 1912 годом со своей женой Машей, попадает под волшебный снег, который, оказывается, выпадает здесь один раз в пятьдесят лет. </a:t>
            </a:r>
            <a:r>
              <a:rPr lang="ru-RU" sz="1400" b="1" i="1" dirty="0">
                <a:solidFill>
                  <a:srgbClr val="002060"/>
                </a:solidFill>
              </a:rPr>
              <a:t>С</a:t>
            </a:r>
            <a:r>
              <a:rPr lang="ru-RU" sz="1400" b="1" i="1" dirty="0" smtClean="0">
                <a:solidFill>
                  <a:srgbClr val="002060"/>
                </a:solidFill>
              </a:rPr>
              <a:t>упруги становятся на следующие полстолетия исполнителями новогодних детских мечтаний - Дедом Морозом и Снегурочкой. Они потрясены новыми возможностями и долго считают все творимые ими чудеса случайными совпадениями. Но глаза героям романа открывают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птерки</a:t>
            </a:r>
            <a:r>
              <a:rPr lang="ru-RU" sz="1400" b="1" i="1" dirty="0" smtClean="0">
                <a:solidFill>
                  <a:srgbClr val="002060"/>
                </a:solidFill>
              </a:rPr>
              <a:t> и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охли</a:t>
            </a:r>
            <a:r>
              <a:rPr lang="ru-RU" sz="1400" b="1" i="1" dirty="0" smtClean="0">
                <a:solidFill>
                  <a:srgbClr val="002060"/>
                </a:solidFill>
              </a:rPr>
              <a:t> - представители волшебного народца, которые становятся их постоянными помощниками в предновогодние дни и ночи...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9" y="1556792"/>
            <a:ext cx="31605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844824"/>
            <a:ext cx="5094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Наверное, каждый хоть раз в жизни писал письмо Деду Морозу с новогодними просьбами, вопросами, пожеланиями – и получал от него ответ. А как работает почта деда Мороза? Существуют ли почтовые голуби, снегири и синицы? Как попасть в гости к Санта-Клаусу без финской визы? Об этом и о многом другом вы узнаете, прочитав эту веселую книгу!</a:t>
            </a:r>
          </a:p>
        </p:txBody>
      </p:sp>
    </p:spTree>
    <p:extLst>
      <p:ext uri="{BB962C8B-B14F-4D97-AF65-F5344CB8AC3E}">
        <p14:creationId xmlns:p14="http://schemas.microsoft.com/office/powerpoint/2010/main" val="7991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9446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14" y="1579290"/>
            <a:ext cx="3493833" cy="465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008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Книга о новых приключениях жителей </a:t>
            </a:r>
            <a:r>
              <a:rPr lang="ru-RU" sz="1400" b="1" i="1" dirty="0" err="1">
                <a:solidFill>
                  <a:srgbClr val="002060"/>
                </a:solidFill>
              </a:rPr>
              <a:t>Дедморозовки</a:t>
            </a:r>
            <a:r>
              <a:rPr lang="ru-RU" sz="1400" b="1" i="1" dirty="0">
                <a:solidFill>
                  <a:srgbClr val="002060"/>
                </a:solidFill>
              </a:rPr>
              <a:t>. Если вы еще не знаете, то </a:t>
            </a:r>
            <a:r>
              <a:rPr lang="ru-RU" sz="1400" b="1" i="1" dirty="0" err="1">
                <a:solidFill>
                  <a:srgbClr val="002060"/>
                </a:solidFill>
              </a:rPr>
              <a:t>Дедморозовка</a:t>
            </a:r>
            <a:r>
              <a:rPr lang="ru-RU" sz="1400" b="1" i="1" dirty="0">
                <a:solidFill>
                  <a:srgbClr val="002060"/>
                </a:solidFill>
              </a:rPr>
              <a:t> – это невидимая деревня, которая находится где-то в Архангельской или Вологодской области и где проводят большую часть года Дед Мороз, его внучка Снегурочка и их помощники – озорные снеговики и </a:t>
            </a:r>
            <a:r>
              <a:rPr lang="ru-RU" sz="1400" b="1" i="1" dirty="0" err="1">
                <a:solidFill>
                  <a:srgbClr val="002060"/>
                </a:solidFill>
              </a:rPr>
              <a:t>снеговички</a:t>
            </a:r>
            <a:r>
              <a:rPr lang="ru-RU" sz="1400" b="1" i="1" dirty="0">
                <a:solidFill>
                  <a:srgbClr val="002060"/>
                </a:solidFill>
              </a:rPr>
              <a:t>. У всех носы-морковки, но одеты все по-разному. И имена у них разные: в рукавицах — Варежкин, с чайником вместо шапки — Чайников, с ведром на голове — </a:t>
            </a:r>
            <a:r>
              <a:rPr lang="ru-RU" sz="1400" b="1" i="1" dirty="0" err="1">
                <a:solidFill>
                  <a:srgbClr val="002060"/>
                </a:solidFill>
              </a:rPr>
              <a:t>Ведёркин</a:t>
            </a:r>
            <a:r>
              <a:rPr lang="ru-RU" sz="1400" b="1" i="1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20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685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8245"/>
            <a:ext cx="58705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03" y="1363280"/>
            <a:ext cx="3679726" cy="510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501220"/>
            <a:ext cx="5220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Школа в </a:t>
            </a:r>
            <a:r>
              <a:rPr lang="ru-RU" sz="1400" b="1" i="1" dirty="0" err="1">
                <a:solidFill>
                  <a:srgbClr val="002060"/>
                </a:solidFill>
              </a:rPr>
              <a:t>Дедморозовке</a:t>
            </a:r>
            <a:r>
              <a:rPr lang="ru-RU" sz="1400" b="1" i="1" dirty="0">
                <a:solidFill>
                  <a:srgbClr val="002060"/>
                </a:solidFill>
              </a:rPr>
              <a:t> - творение Андрея Усачева, которое стало первым из истории о жителях волшебного местечка. В нем описано, как Снегурочка открывает школу для снеговиков. Она очень волнуется и хочет, чтобы все ее ученики стали отличными помощниками Деду Морозу. Как состоится открытие школы, и как в ней будут проходить занятия, узнайте вместе с детьми из шести небольших глав сказки Андрея Усачева. Она говорит о том, как важно учиться, познавать мир вокруг и весело проводить свое свободное время. Снеговики ведут себя как настоящие школьники: они решают задачи, дергают </a:t>
            </a:r>
            <a:r>
              <a:rPr lang="ru-RU" sz="1400" b="1" i="1" dirty="0" err="1">
                <a:solidFill>
                  <a:srgbClr val="002060"/>
                </a:solidFill>
              </a:rPr>
              <a:t>снеговичек</a:t>
            </a:r>
            <a:r>
              <a:rPr lang="ru-RU" sz="1400" b="1" i="1" dirty="0">
                <a:solidFill>
                  <a:srgbClr val="002060"/>
                </a:solidFill>
              </a:rPr>
              <a:t> за косички, радуются переменам и многое другое</a:t>
            </a:r>
            <a:r>
              <a:rPr lang="ru-RU" sz="1400" b="1" i="1" dirty="0" smtClean="0">
                <a:solidFill>
                  <a:srgbClr val="002060"/>
                </a:solidFill>
              </a:rPr>
              <a:t>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764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Литературная визитка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визитка</dc:title>
  <dc:creator>User</dc:creator>
  <cp:lastModifiedBy>User</cp:lastModifiedBy>
  <cp:revision>47</cp:revision>
  <dcterms:created xsi:type="dcterms:W3CDTF">2025-11-03T05:51:41Z</dcterms:created>
  <dcterms:modified xsi:type="dcterms:W3CDTF">2025-11-04T07:43:46Z</dcterms:modified>
</cp:coreProperties>
</file>