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3068960"/>
            <a:ext cx="180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Хабарландыру</a:t>
            </a:r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АПҚО </a:t>
            </a:r>
          </a:p>
          <a:p>
            <a:pPr algn="ctr"/>
            <a:r>
              <a:rPr lang="kk-K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 – аналарға           арналған  сабақ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116632"/>
            <a:ext cx="51845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kk-KZ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Құрметті ата –аналар! </a:t>
            </a:r>
          </a:p>
          <a:p>
            <a:r>
              <a:rPr lang="kk-KZ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Сіздерді ата- аналарды педагогикалық қолдау орталығы</a:t>
            </a:r>
          </a:p>
          <a:p>
            <a:r>
              <a:rPr lang="kk-KZ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сабағына шақырамыз, сіздерге арналған маңызды тақырып:</a:t>
            </a:r>
          </a:p>
          <a:p>
            <a:r>
              <a:rPr lang="kk-KZ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kk-KZ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“Сапалы ұйқы: балалардың дамуы мен денсаулығының негізі”</a:t>
            </a:r>
          </a:p>
          <a:p>
            <a:endParaRPr lang="kk-K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endParaRPr lang="kk-K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1844824"/>
            <a:ext cx="4104456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Нел</a:t>
            </a:r>
            <a:r>
              <a:rPr lang="kk-KZ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іктен бұл маңызды?</a:t>
            </a: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1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Ұ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йқы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баланың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қалыпты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өсуі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мен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миының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дамуы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үшін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өте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маңызды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,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ал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тұрақты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ұйқының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болмауы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ауруларға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әкелуі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мүмкін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.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Балаңызға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ұйықтауға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жағдай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жасаңыз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және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оның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толыққанды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ұйқысына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ештеңе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кедергі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келтірмейтініне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көз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жеткізіңіз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.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Тұрақты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ұйқы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адамға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өзін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сергек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сезінуге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көмектеседі</a:t>
            </a: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endParaRPr lang="kk-KZ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Сабақта сізді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күтеді</a:t>
            </a:r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kk-KZ" sz="1400" b="1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Баланың жеке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басының дамуы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үшін ұйқының маңызы.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Ұйқы баланың танымдық және эмоционалдық дағдыларын дамытудың негізі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Әдетті қалыптастыру алгоритмі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Салауатты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ұйқы үшін қажетті жағдайлар</a:t>
            </a:r>
            <a:r>
              <a:rPr lang="kk-KZ" sz="1200" dirty="0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.</a:t>
            </a: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</a:t>
            </a:r>
            <a:endPara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5877272"/>
            <a:ext cx="3423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Өткізу орны “№38 жалпы орта мектеп” КММ </a:t>
            </a:r>
          </a:p>
          <a:p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Өткізу күні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уақыты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18.09.2025ж,</a:t>
            </a:r>
            <a:r>
              <a:rPr lang="kk-KZ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сағат </a:t>
            </a:r>
            <a:r>
              <a:rPr lang="kk-KZ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16.00</a:t>
            </a:r>
            <a:endParaRPr lang="ru-RU" sz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Google Shape;152;g2ecaaf30cd3_0_69"/>
          <p:cNvSpPr/>
          <p:nvPr/>
        </p:nvSpPr>
        <p:spPr>
          <a:xfrm rot="5400000">
            <a:off x="3285063" y="4355897"/>
            <a:ext cx="969486" cy="1851996"/>
          </a:xfrm>
          <a:custGeom>
            <a:avLst/>
            <a:gdLst/>
            <a:ahLst/>
            <a:cxnLst/>
            <a:rect l="l" t="t" r="r" b="b"/>
            <a:pathLst>
              <a:path w="4434635" h="6569829" extrusionOk="0">
                <a:moveTo>
                  <a:pt x="0" y="0"/>
                </a:moveTo>
                <a:lnTo>
                  <a:pt x="4434635" y="0"/>
                </a:lnTo>
                <a:lnTo>
                  <a:pt x="4434635" y="6569829"/>
                </a:lnTo>
                <a:lnTo>
                  <a:pt x="0" y="65698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 cstate="print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2" name="Google Shape;153;g2ecaaf30cd3_0_69"/>
          <p:cNvSpPr/>
          <p:nvPr/>
        </p:nvSpPr>
        <p:spPr>
          <a:xfrm>
            <a:off x="3059832" y="4941168"/>
            <a:ext cx="216024" cy="216024"/>
          </a:xfrm>
          <a:custGeom>
            <a:avLst/>
            <a:gdLst/>
            <a:ahLst/>
            <a:cxnLst/>
            <a:rect l="l" t="t" r="r" b="b"/>
            <a:pathLst>
              <a:path w="832397" h="832397" extrusionOk="0">
                <a:moveTo>
                  <a:pt x="0" y="0"/>
                </a:moveTo>
                <a:lnTo>
                  <a:pt x="832397" y="0"/>
                </a:lnTo>
                <a:lnTo>
                  <a:pt x="832397" y="832397"/>
                </a:lnTo>
                <a:lnTo>
                  <a:pt x="0" y="8323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print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" name="Google Shape;154;g2ecaaf30cd3_0_69"/>
          <p:cNvSpPr/>
          <p:nvPr/>
        </p:nvSpPr>
        <p:spPr>
          <a:xfrm>
            <a:off x="3635896" y="4941168"/>
            <a:ext cx="265496" cy="253805"/>
          </a:xfrm>
          <a:custGeom>
            <a:avLst/>
            <a:gdLst/>
            <a:ahLst/>
            <a:cxnLst/>
            <a:rect l="l" t="t" r="r" b="b"/>
            <a:pathLst>
              <a:path w="871301" h="871301" extrusionOk="0">
                <a:moveTo>
                  <a:pt x="0" y="0"/>
                </a:moveTo>
                <a:lnTo>
                  <a:pt x="871300" y="0"/>
                </a:lnTo>
                <a:lnTo>
                  <a:pt x="871300" y="871301"/>
                </a:lnTo>
                <a:lnTo>
                  <a:pt x="0" y="871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 cstate="print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" name="Google Shape;155;g2ecaaf30cd3_0_69"/>
          <p:cNvSpPr/>
          <p:nvPr/>
        </p:nvSpPr>
        <p:spPr>
          <a:xfrm>
            <a:off x="3635896" y="5373216"/>
            <a:ext cx="268070" cy="290372"/>
          </a:xfrm>
          <a:custGeom>
            <a:avLst/>
            <a:gdLst/>
            <a:ahLst/>
            <a:cxnLst/>
            <a:rect l="l" t="t" r="r" b="b"/>
            <a:pathLst>
              <a:path w="958797" h="1121400" extrusionOk="0">
                <a:moveTo>
                  <a:pt x="0" y="0"/>
                </a:moveTo>
                <a:lnTo>
                  <a:pt x="958796" y="0"/>
                </a:lnTo>
                <a:lnTo>
                  <a:pt x="958796" y="1121400"/>
                </a:lnTo>
                <a:lnTo>
                  <a:pt x="0" y="1121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 cstate="print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" name="Google Shape;156;g2ecaaf30cd3_0_69"/>
          <p:cNvSpPr/>
          <p:nvPr/>
        </p:nvSpPr>
        <p:spPr>
          <a:xfrm>
            <a:off x="4283968" y="5373216"/>
            <a:ext cx="199990" cy="262987"/>
          </a:xfrm>
          <a:custGeom>
            <a:avLst/>
            <a:gdLst/>
            <a:ahLst/>
            <a:cxnLst/>
            <a:rect l="l" t="t" r="r" b="b"/>
            <a:pathLst>
              <a:path w="927677" h="717790" extrusionOk="0">
                <a:moveTo>
                  <a:pt x="0" y="0"/>
                </a:moveTo>
                <a:lnTo>
                  <a:pt x="927677" y="0"/>
                </a:lnTo>
                <a:lnTo>
                  <a:pt x="927677" y="717789"/>
                </a:lnTo>
                <a:lnTo>
                  <a:pt x="0" y="7177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 cstate="print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16" name="Google Shape;175;g2ecaaf30cd3_0_74"/>
          <p:cNvPicPr preferRelativeResize="0"/>
          <p:nvPr/>
        </p:nvPicPr>
        <p:blipFill rotWithShape="1">
          <a:blip r:embed="rId7" cstate="print">
            <a:alphaModFix/>
          </a:blip>
          <a:srcRect/>
          <a:stretch/>
        </p:blipFill>
        <p:spPr>
          <a:xfrm>
            <a:off x="467544" y="4941168"/>
            <a:ext cx="911426" cy="983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07;g2ed77ac1baa_0_312"/>
          <p:cNvPicPr preferRelativeResize="0"/>
          <p:nvPr/>
        </p:nvPicPr>
        <p:blipFill rotWithShape="1">
          <a:blip r:embed="rId8" cstate="print">
            <a:alphaModFix/>
          </a:blip>
          <a:srcRect l="65336" t="36134" r="14348" b="28709"/>
          <a:stretch/>
        </p:blipFill>
        <p:spPr>
          <a:xfrm>
            <a:off x="3059832" y="1052736"/>
            <a:ext cx="1584176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250" y="332656"/>
            <a:ext cx="1224405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3068960"/>
            <a:ext cx="180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Хабарландыру</a:t>
            </a:r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АПҚО </a:t>
            </a:r>
          </a:p>
          <a:p>
            <a:pPr algn="ctr"/>
            <a:r>
              <a:rPr lang="kk-K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 – аналарға           арналған  сабақ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116632"/>
            <a:ext cx="51845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kk-KZ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Құрметті ата –аналар! </a:t>
            </a:r>
          </a:p>
          <a:p>
            <a:r>
              <a:rPr lang="kk-KZ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Сіздерді ата- аналарды педагогикалық қолдау орталығы</a:t>
            </a:r>
          </a:p>
          <a:p>
            <a:r>
              <a:rPr lang="kk-KZ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сабағына шақырамыз, сіздерге арналған маңызды тақырып:</a:t>
            </a:r>
          </a:p>
          <a:p>
            <a:pPr lvl="0"/>
            <a:r>
              <a:rPr lang="kk-K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kk-KZ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kk-K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Барлық отбасы үшін дұрыс тамақтану</a:t>
            </a:r>
            <a:r>
              <a:rPr lang="kk-KZ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1400" b="1" dirty="0" smtClean="0">
                <a:solidFill>
                  <a:srgbClr val="FFFFF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ru-RU" sz="1200" b="1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олу</a:t>
            </a:r>
            <a:endParaRPr lang="ru-RU" sz="900" b="1" dirty="0" smtClea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kk-KZ" sz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endParaRPr lang="kk-K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1844824"/>
            <a:ext cx="4104456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Нел</a:t>
            </a:r>
            <a:r>
              <a:rPr lang="kk-KZ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іктен бұл маңызды?</a:t>
            </a: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200" dirty="0" smtClean="0">
              <a:solidFill>
                <a:srgbClr val="000000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endParaRPr lang="kk-KZ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Сабақта сізді</a:t>
            </a:r>
            <a:r>
              <a:rPr 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күтеді</a:t>
            </a:r>
            <a:r>
              <a:rPr lang="kk-KZ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1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kk-KZ" sz="1100" b="1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kk-KZ" sz="1100" dirty="0" smtClean="0">
                <a:latin typeface="Times New Roman" pitchFamily="18" charset="0"/>
                <a:cs typeface="Times New Roman" pitchFamily="18" charset="0"/>
              </a:rPr>
              <a:t>1. Бүкіл отбасы үшін сау және бүтін тағамдарды таңдау.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100" dirty="0" smtClean="0">
                <a:latin typeface="Times New Roman" pitchFamily="18" charset="0"/>
                <a:cs typeface="Times New Roman" pitchFamily="18" charset="0"/>
              </a:rPr>
              <a:t>2. Отбасы мүшелерінің ас мәзірін дайындауға, тамақ дайындауға және өнімдерді сатып алуға қатысуы.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100" dirty="0" smtClean="0">
                <a:latin typeface="Times New Roman" pitchFamily="18" charset="0"/>
                <a:cs typeface="Times New Roman" pitchFamily="18" charset="0"/>
              </a:rPr>
              <a:t>3. Таңертеңгі ас, түскі ас және кешкі ас өткізбей теңдестірілген тамақ.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100" dirty="0" smtClean="0">
                <a:latin typeface="Times New Roman" pitchFamily="18" charset="0"/>
                <a:cs typeface="Times New Roman" pitchFamily="18" charset="0"/>
              </a:rPr>
              <a:t> 4. Ес-түссіз шамадан тыс асыра сілтеу.</a:t>
            </a: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? 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</a:t>
            </a:r>
          </a:p>
          <a:p>
            <a:endParaRPr lang="kk-KZ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5877272"/>
            <a:ext cx="3423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Өткізу орны “№38 жалпы орта мектеп” КММ </a:t>
            </a:r>
          </a:p>
          <a:p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Өткізу күні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уақыты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18.04.2025ж,</a:t>
            </a:r>
            <a:r>
              <a:rPr lang="kk-KZ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сағат </a:t>
            </a:r>
            <a:r>
              <a:rPr lang="kk-KZ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17.00</a:t>
            </a:r>
            <a:endParaRPr lang="ru-RU" sz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Google Shape;175;g2ecaaf30cd3_0_7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67544" y="4941168"/>
            <a:ext cx="911426" cy="983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00;g2f68aeabe24_0_195"/>
          <p:cNvPicPr preferRelativeResize="0"/>
          <p:nvPr/>
        </p:nvPicPr>
        <p:blipFill rotWithShape="1">
          <a:blip r:embed="rId3" cstate="print">
            <a:alphaModFix/>
          </a:blip>
          <a:srcRect l="5063" r="4838"/>
          <a:stretch/>
        </p:blipFill>
        <p:spPr>
          <a:xfrm flipH="1">
            <a:off x="2627784" y="2708920"/>
            <a:ext cx="1152128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480;g2ed7d206ef1_1_504" descr="Picture background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3275856" y="1052736"/>
            <a:ext cx="1286813" cy="875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602;g2ed7d206ef1_1_514" descr="Picture background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2627784" y="5085184"/>
            <a:ext cx="2229660" cy="79525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1979712" y="2060848"/>
            <a:ext cx="3184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Пайдалы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тамақтанудың ұлттық дәстүрлері»</a:t>
            </a:r>
            <a:r>
              <a:rPr lang="ru-RU" sz="1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Салауатты</a:t>
            </a:r>
            <a:r>
              <a:rPr lang="ru-RU" sz="1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отбасының салауатты</a:t>
            </a:r>
            <a:r>
              <a:rPr lang="ru-RU" sz="1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мәзірі»</a:t>
            </a:r>
            <a:r>
              <a:rPr lang="ru-RU" sz="1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Пайдалы</a:t>
            </a:r>
            <a:r>
              <a:rPr lang="ru-RU" sz="1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кеңестер»</a:t>
            </a:r>
            <a:r>
              <a:rPr lang="ru-RU" sz="1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oogle Shape;516;g2ed7d206ef1_1_509"/>
          <p:cNvGrpSpPr/>
          <p:nvPr/>
        </p:nvGrpSpPr>
        <p:grpSpPr>
          <a:xfrm>
            <a:off x="4427984" y="2636912"/>
            <a:ext cx="1316750" cy="1139035"/>
            <a:chOff x="7947575" y="2541325"/>
            <a:chExt cx="133325" cy="109750"/>
          </a:xfrm>
        </p:grpSpPr>
        <p:sp>
          <p:nvSpPr>
            <p:cNvPr id="15" name="Google Shape;517;g2ed7d206ef1_1_509"/>
            <p:cNvSpPr/>
            <p:nvPr/>
          </p:nvSpPr>
          <p:spPr>
            <a:xfrm>
              <a:off x="7949500" y="2598300"/>
              <a:ext cx="130150" cy="52775"/>
            </a:xfrm>
            <a:custGeom>
              <a:avLst/>
              <a:gdLst/>
              <a:ahLst/>
              <a:cxnLst/>
              <a:rect l="l" t="t" r="r" b="b"/>
              <a:pathLst>
                <a:path w="5206" h="2111" extrusionOk="0">
                  <a:moveTo>
                    <a:pt x="1" y="0"/>
                  </a:moveTo>
                  <a:cubicBezTo>
                    <a:pt x="1" y="0"/>
                    <a:pt x="17" y="2110"/>
                    <a:pt x="2597" y="2110"/>
                  </a:cubicBezTo>
                  <a:cubicBezTo>
                    <a:pt x="5175" y="2110"/>
                    <a:pt x="5206" y="0"/>
                    <a:pt x="5206" y="0"/>
                  </a:cubicBezTo>
                  <a:close/>
                </a:path>
              </a:pathLst>
            </a:custGeom>
            <a:solidFill>
              <a:srgbClr val="484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518;g2ed7d206ef1_1_509"/>
            <p:cNvSpPr/>
            <p:nvPr/>
          </p:nvSpPr>
          <p:spPr>
            <a:xfrm>
              <a:off x="7949500" y="2579125"/>
              <a:ext cx="130125" cy="38350"/>
            </a:xfrm>
            <a:custGeom>
              <a:avLst/>
              <a:gdLst/>
              <a:ahLst/>
              <a:cxnLst/>
              <a:rect l="l" t="t" r="r" b="b"/>
              <a:pathLst>
                <a:path w="5205" h="1534" extrusionOk="0">
                  <a:moveTo>
                    <a:pt x="2603" y="1"/>
                  </a:moveTo>
                  <a:cubicBezTo>
                    <a:pt x="1165" y="1"/>
                    <a:pt x="1" y="344"/>
                    <a:pt x="1" y="767"/>
                  </a:cubicBezTo>
                  <a:cubicBezTo>
                    <a:pt x="1" y="1190"/>
                    <a:pt x="1165" y="1533"/>
                    <a:pt x="2603" y="1533"/>
                  </a:cubicBezTo>
                  <a:cubicBezTo>
                    <a:pt x="4040" y="1533"/>
                    <a:pt x="5205" y="1190"/>
                    <a:pt x="5205" y="767"/>
                  </a:cubicBezTo>
                  <a:cubicBezTo>
                    <a:pt x="5205" y="344"/>
                    <a:pt x="4040" y="1"/>
                    <a:pt x="2603" y="1"/>
                  </a:cubicBezTo>
                  <a:close/>
                </a:path>
              </a:pathLst>
            </a:custGeom>
            <a:solidFill>
              <a:srgbClr val="CBC4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519;g2ed7d206ef1_1_509"/>
            <p:cNvSpPr/>
            <p:nvPr/>
          </p:nvSpPr>
          <p:spPr>
            <a:xfrm>
              <a:off x="7954975" y="2579150"/>
              <a:ext cx="119175" cy="32825"/>
            </a:xfrm>
            <a:custGeom>
              <a:avLst/>
              <a:gdLst/>
              <a:ahLst/>
              <a:cxnLst/>
              <a:rect l="l" t="t" r="r" b="b"/>
              <a:pathLst>
                <a:path w="4767" h="1313" extrusionOk="0">
                  <a:moveTo>
                    <a:pt x="2384" y="1"/>
                  </a:moveTo>
                  <a:cubicBezTo>
                    <a:pt x="1068" y="1"/>
                    <a:pt x="0" y="294"/>
                    <a:pt x="0" y="656"/>
                  </a:cubicBezTo>
                  <a:cubicBezTo>
                    <a:pt x="0" y="1018"/>
                    <a:pt x="1068" y="1313"/>
                    <a:pt x="2384" y="1313"/>
                  </a:cubicBezTo>
                  <a:cubicBezTo>
                    <a:pt x="3700" y="1313"/>
                    <a:pt x="4766" y="1018"/>
                    <a:pt x="4766" y="656"/>
                  </a:cubicBezTo>
                  <a:cubicBezTo>
                    <a:pt x="4766" y="294"/>
                    <a:pt x="3700" y="1"/>
                    <a:pt x="2384" y="1"/>
                  </a:cubicBezTo>
                  <a:close/>
                </a:path>
              </a:pathLst>
            </a:custGeom>
            <a:solidFill>
              <a:srgbClr val="9139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520;g2ed7d206ef1_1_509"/>
            <p:cNvSpPr/>
            <p:nvPr/>
          </p:nvSpPr>
          <p:spPr>
            <a:xfrm>
              <a:off x="7956150" y="2621650"/>
              <a:ext cx="116800" cy="29425"/>
            </a:xfrm>
            <a:custGeom>
              <a:avLst/>
              <a:gdLst/>
              <a:ahLst/>
              <a:cxnLst/>
              <a:rect l="l" t="t" r="r" b="b"/>
              <a:pathLst>
                <a:path w="4672" h="1177" extrusionOk="0">
                  <a:moveTo>
                    <a:pt x="4672" y="0"/>
                  </a:moveTo>
                  <a:lnTo>
                    <a:pt x="4672" y="0"/>
                  </a:lnTo>
                  <a:cubicBezTo>
                    <a:pt x="4159" y="384"/>
                    <a:pt x="3413" y="664"/>
                    <a:pt x="2327" y="664"/>
                  </a:cubicBezTo>
                  <a:cubicBezTo>
                    <a:pt x="1252" y="664"/>
                    <a:pt x="512" y="389"/>
                    <a:pt x="1" y="11"/>
                  </a:cubicBezTo>
                  <a:lnTo>
                    <a:pt x="1" y="11"/>
                  </a:lnTo>
                  <a:cubicBezTo>
                    <a:pt x="304" y="571"/>
                    <a:pt x="950" y="1176"/>
                    <a:pt x="2331" y="1176"/>
                  </a:cubicBezTo>
                  <a:cubicBezTo>
                    <a:pt x="3720" y="1176"/>
                    <a:pt x="4369" y="565"/>
                    <a:pt x="4672" y="0"/>
                  </a:cubicBezTo>
                  <a:close/>
                </a:path>
              </a:pathLst>
            </a:custGeom>
            <a:solidFill>
              <a:srgbClr val="CBC4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521;g2ed7d206ef1_1_509"/>
            <p:cNvSpPr/>
            <p:nvPr/>
          </p:nvSpPr>
          <p:spPr>
            <a:xfrm>
              <a:off x="7948750" y="2565075"/>
              <a:ext cx="132150" cy="55275"/>
            </a:xfrm>
            <a:custGeom>
              <a:avLst/>
              <a:gdLst/>
              <a:ahLst/>
              <a:cxnLst/>
              <a:rect l="l" t="t" r="r" b="b"/>
              <a:pathLst>
                <a:path w="5286" h="2211" extrusionOk="0">
                  <a:moveTo>
                    <a:pt x="3430" y="1"/>
                  </a:moveTo>
                  <a:cubicBezTo>
                    <a:pt x="3413" y="1"/>
                    <a:pt x="3396" y="2"/>
                    <a:pt x="3379" y="4"/>
                  </a:cubicBezTo>
                  <a:cubicBezTo>
                    <a:pt x="3191" y="32"/>
                    <a:pt x="3034" y="165"/>
                    <a:pt x="2887" y="294"/>
                  </a:cubicBezTo>
                  <a:cubicBezTo>
                    <a:pt x="2883" y="126"/>
                    <a:pt x="2713" y="11"/>
                    <a:pt x="2550" y="11"/>
                  </a:cubicBezTo>
                  <a:cubicBezTo>
                    <a:pt x="2534" y="11"/>
                    <a:pt x="2517" y="12"/>
                    <a:pt x="2501" y="15"/>
                  </a:cubicBezTo>
                  <a:cubicBezTo>
                    <a:pt x="2326" y="41"/>
                    <a:pt x="2180" y="165"/>
                    <a:pt x="2046" y="285"/>
                  </a:cubicBezTo>
                  <a:cubicBezTo>
                    <a:pt x="1981" y="124"/>
                    <a:pt x="1816" y="14"/>
                    <a:pt x="1650" y="14"/>
                  </a:cubicBezTo>
                  <a:cubicBezTo>
                    <a:pt x="1630" y="14"/>
                    <a:pt x="1610" y="16"/>
                    <a:pt x="1590" y="19"/>
                  </a:cubicBezTo>
                  <a:cubicBezTo>
                    <a:pt x="1404" y="50"/>
                    <a:pt x="1250" y="222"/>
                    <a:pt x="1235" y="417"/>
                  </a:cubicBezTo>
                  <a:cubicBezTo>
                    <a:pt x="1194" y="309"/>
                    <a:pt x="1080" y="241"/>
                    <a:pt x="967" y="241"/>
                  </a:cubicBezTo>
                  <a:cubicBezTo>
                    <a:pt x="950" y="241"/>
                    <a:pt x="933" y="243"/>
                    <a:pt x="917" y="246"/>
                  </a:cubicBezTo>
                  <a:cubicBezTo>
                    <a:pt x="788" y="269"/>
                    <a:pt x="682" y="372"/>
                    <a:pt x="626" y="493"/>
                  </a:cubicBezTo>
                  <a:cubicBezTo>
                    <a:pt x="569" y="614"/>
                    <a:pt x="559" y="754"/>
                    <a:pt x="569" y="889"/>
                  </a:cubicBezTo>
                  <a:cubicBezTo>
                    <a:pt x="529" y="786"/>
                    <a:pt x="428" y="715"/>
                    <a:pt x="322" y="715"/>
                  </a:cubicBezTo>
                  <a:cubicBezTo>
                    <a:pt x="217" y="715"/>
                    <a:pt x="115" y="785"/>
                    <a:pt x="75" y="887"/>
                  </a:cubicBezTo>
                  <a:cubicBezTo>
                    <a:pt x="0" y="1081"/>
                    <a:pt x="141" y="1269"/>
                    <a:pt x="262" y="1398"/>
                  </a:cubicBezTo>
                  <a:cubicBezTo>
                    <a:pt x="358" y="1503"/>
                    <a:pt x="424" y="1628"/>
                    <a:pt x="516" y="1734"/>
                  </a:cubicBezTo>
                  <a:cubicBezTo>
                    <a:pt x="705" y="1952"/>
                    <a:pt x="1134" y="1976"/>
                    <a:pt x="1395" y="2016"/>
                  </a:cubicBezTo>
                  <a:cubicBezTo>
                    <a:pt x="1733" y="2070"/>
                    <a:pt x="2528" y="2211"/>
                    <a:pt x="2916" y="2211"/>
                  </a:cubicBezTo>
                  <a:cubicBezTo>
                    <a:pt x="2937" y="2211"/>
                    <a:pt x="2957" y="2210"/>
                    <a:pt x="2976" y="2209"/>
                  </a:cubicBezTo>
                  <a:cubicBezTo>
                    <a:pt x="3688" y="2175"/>
                    <a:pt x="4105" y="2090"/>
                    <a:pt x="4751" y="1772"/>
                  </a:cubicBezTo>
                  <a:cubicBezTo>
                    <a:pt x="4976" y="1663"/>
                    <a:pt x="4987" y="1306"/>
                    <a:pt x="5145" y="1107"/>
                  </a:cubicBezTo>
                  <a:cubicBezTo>
                    <a:pt x="5223" y="1008"/>
                    <a:pt x="5286" y="878"/>
                    <a:pt x="5250" y="757"/>
                  </a:cubicBezTo>
                  <a:cubicBezTo>
                    <a:pt x="5218" y="657"/>
                    <a:pt x="5124" y="587"/>
                    <a:pt x="5025" y="563"/>
                  </a:cubicBezTo>
                  <a:cubicBezTo>
                    <a:pt x="4979" y="551"/>
                    <a:pt x="4933" y="547"/>
                    <a:pt x="4887" y="547"/>
                  </a:cubicBezTo>
                  <a:cubicBezTo>
                    <a:pt x="4832" y="547"/>
                    <a:pt x="4777" y="553"/>
                    <a:pt x="4722" y="558"/>
                  </a:cubicBezTo>
                  <a:cubicBezTo>
                    <a:pt x="4762" y="354"/>
                    <a:pt x="4566" y="166"/>
                    <a:pt x="4366" y="145"/>
                  </a:cubicBezTo>
                  <a:cubicBezTo>
                    <a:pt x="4347" y="143"/>
                    <a:pt x="4327" y="142"/>
                    <a:pt x="4308" y="142"/>
                  </a:cubicBezTo>
                  <a:cubicBezTo>
                    <a:pt x="4128" y="142"/>
                    <a:pt x="3957" y="225"/>
                    <a:pt x="3794" y="308"/>
                  </a:cubicBezTo>
                  <a:cubicBezTo>
                    <a:pt x="3791" y="127"/>
                    <a:pt x="3606" y="1"/>
                    <a:pt x="3430" y="1"/>
                  </a:cubicBezTo>
                  <a:close/>
                </a:path>
              </a:pathLst>
            </a:custGeom>
            <a:solidFill>
              <a:srgbClr val="00A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522;g2ed7d206ef1_1_509"/>
            <p:cNvSpPr/>
            <p:nvPr/>
          </p:nvSpPr>
          <p:spPr>
            <a:xfrm>
              <a:off x="7985050" y="2570275"/>
              <a:ext cx="13850" cy="30925"/>
            </a:xfrm>
            <a:custGeom>
              <a:avLst/>
              <a:gdLst/>
              <a:ahLst/>
              <a:cxnLst/>
              <a:rect l="l" t="t" r="r" b="b"/>
              <a:pathLst>
                <a:path w="554" h="1237" extrusionOk="0">
                  <a:moveTo>
                    <a:pt x="188" y="0"/>
                  </a:moveTo>
                  <a:cubicBezTo>
                    <a:pt x="1" y="308"/>
                    <a:pt x="302" y="1017"/>
                    <a:pt x="554" y="1236"/>
                  </a:cubicBezTo>
                  <a:cubicBezTo>
                    <a:pt x="364" y="988"/>
                    <a:pt x="69" y="299"/>
                    <a:pt x="188" y="0"/>
                  </a:cubicBezTo>
                  <a:close/>
                </a:path>
              </a:pathLst>
            </a:custGeom>
            <a:solidFill>
              <a:srgbClr val="4C7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523;g2ed7d206ef1_1_509"/>
            <p:cNvSpPr/>
            <p:nvPr/>
          </p:nvSpPr>
          <p:spPr>
            <a:xfrm>
              <a:off x="8002800" y="2569025"/>
              <a:ext cx="10350" cy="22125"/>
            </a:xfrm>
            <a:custGeom>
              <a:avLst/>
              <a:gdLst/>
              <a:ahLst/>
              <a:cxnLst/>
              <a:rect l="l" t="t" r="r" b="b"/>
              <a:pathLst>
                <a:path w="414" h="885" extrusionOk="0">
                  <a:moveTo>
                    <a:pt x="403" y="0"/>
                  </a:moveTo>
                  <a:lnTo>
                    <a:pt x="403" y="0"/>
                  </a:lnTo>
                  <a:cubicBezTo>
                    <a:pt x="334" y="319"/>
                    <a:pt x="192" y="622"/>
                    <a:pt x="0" y="885"/>
                  </a:cubicBezTo>
                  <a:cubicBezTo>
                    <a:pt x="238" y="692"/>
                    <a:pt x="414" y="307"/>
                    <a:pt x="403" y="0"/>
                  </a:cubicBezTo>
                  <a:close/>
                </a:path>
              </a:pathLst>
            </a:custGeom>
            <a:solidFill>
              <a:srgbClr val="33192F">
                <a:alpha val="160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524;g2ed7d206ef1_1_509"/>
            <p:cNvSpPr/>
            <p:nvPr/>
          </p:nvSpPr>
          <p:spPr>
            <a:xfrm>
              <a:off x="7980450" y="2577525"/>
              <a:ext cx="11025" cy="10250"/>
            </a:xfrm>
            <a:custGeom>
              <a:avLst/>
              <a:gdLst/>
              <a:ahLst/>
              <a:cxnLst/>
              <a:rect l="l" t="t" r="r" b="b"/>
              <a:pathLst>
                <a:path w="441" h="410" extrusionOk="0">
                  <a:moveTo>
                    <a:pt x="0" y="0"/>
                  </a:moveTo>
                  <a:lnTo>
                    <a:pt x="0" y="0"/>
                  </a:lnTo>
                  <a:cubicBezTo>
                    <a:pt x="102" y="168"/>
                    <a:pt x="243" y="320"/>
                    <a:pt x="421" y="410"/>
                  </a:cubicBezTo>
                  <a:lnTo>
                    <a:pt x="440" y="378"/>
                  </a:lnTo>
                  <a:cubicBezTo>
                    <a:pt x="300" y="285"/>
                    <a:pt x="127" y="113"/>
                    <a:pt x="0" y="0"/>
                  </a:cubicBezTo>
                  <a:close/>
                </a:path>
              </a:pathLst>
            </a:custGeom>
            <a:solidFill>
              <a:srgbClr val="4C7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525;g2ed7d206ef1_1_509"/>
            <p:cNvSpPr/>
            <p:nvPr/>
          </p:nvSpPr>
          <p:spPr>
            <a:xfrm>
              <a:off x="8008250" y="2576100"/>
              <a:ext cx="13775" cy="7525"/>
            </a:xfrm>
            <a:custGeom>
              <a:avLst/>
              <a:gdLst/>
              <a:ahLst/>
              <a:cxnLst/>
              <a:rect l="l" t="t" r="r" b="b"/>
              <a:pathLst>
                <a:path w="551" h="301" extrusionOk="0">
                  <a:moveTo>
                    <a:pt x="551" y="0"/>
                  </a:moveTo>
                  <a:lnTo>
                    <a:pt x="551" y="0"/>
                  </a:lnTo>
                  <a:cubicBezTo>
                    <a:pt x="506" y="28"/>
                    <a:pt x="461" y="54"/>
                    <a:pt x="417" y="79"/>
                  </a:cubicBezTo>
                  <a:cubicBezTo>
                    <a:pt x="287" y="150"/>
                    <a:pt x="143" y="229"/>
                    <a:pt x="1" y="272"/>
                  </a:cubicBezTo>
                  <a:cubicBezTo>
                    <a:pt x="1" y="272"/>
                    <a:pt x="7" y="300"/>
                    <a:pt x="6" y="300"/>
                  </a:cubicBezTo>
                  <a:lnTo>
                    <a:pt x="6" y="300"/>
                  </a:lnTo>
                  <a:cubicBezTo>
                    <a:pt x="216" y="272"/>
                    <a:pt x="411" y="157"/>
                    <a:pt x="551" y="0"/>
                  </a:cubicBezTo>
                  <a:close/>
                  <a:moveTo>
                    <a:pt x="6" y="300"/>
                  </a:moveTo>
                  <a:cubicBezTo>
                    <a:pt x="6" y="300"/>
                    <a:pt x="6" y="300"/>
                    <a:pt x="6" y="300"/>
                  </a:cubicBezTo>
                  <a:cubicBezTo>
                    <a:pt x="6" y="300"/>
                    <a:pt x="6" y="300"/>
                    <a:pt x="6" y="300"/>
                  </a:cubicBezTo>
                  <a:close/>
                </a:path>
              </a:pathLst>
            </a:custGeom>
            <a:solidFill>
              <a:srgbClr val="4C7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526;g2ed7d206ef1_1_509"/>
            <p:cNvSpPr/>
            <p:nvPr/>
          </p:nvSpPr>
          <p:spPr>
            <a:xfrm>
              <a:off x="8023275" y="2569500"/>
              <a:ext cx="10475" cy="20975"/>
            </a:xfrm>
            <a:custGeom>
              <a:avLst/>
              <a:gdLst/>
              <a:ahLst/>
              <a:cxnLst/>
              <a:rect l="l" t="t" r="r" b="b"/>
              <a:pathLst>
                <a:path w="419" h="839" extrusionOk="0">
                  <a:moveTo>
                    <a:pt x="418" y="0"/>
                  </a:moveTo>
                  <a:lnTo>
                    <a:pt x="418" y="0"/>
                  </a:lnTo>
                  <a:cubicBezTo>
                    <a:pt x="379" y="153"/>
                    <a:pt x="308" y="293"/>
                    <a:pt x="240" y="434"/>
                  </a:cubicBezTo>
                  <a:cubicBezTo>
                    <a:pt x="168" y="573"/>
                    <a:pt x="99" y="715"/>
                    <a:pt x="0" y="839"/>
                  </a:cubicBezTo>
                  <a:cubicBezTo>
                    <a:pt x="216" y="671"/>
                    <a:pt x="414" y="274"/>
                    <a:pt x="418" y="0"/>
                  </a:cubicBezTo>
                  <a:close/>
                </a:path>
              </a:pathLst>
            </a:custGeom>
            <a:solidFill>
              <a:srgbClr val="4C7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527;g2ed7d206ef1_1_509"/>
            <p:cNvSpPr/>
            <p:nvPr/>
          </p:nvSpPr>
          <p:spPr>
            <a:xfrm>
              <a:off x="8028725" y="2575875"/>
              <a:ext cx="7525" cy="6525"/>
            </a:xfrm>
            <a:custGeom>
              <a:avLst/>
              <a:gdLst/>
              <a:ahLst/>
              <a:cxnLst/>
              <a:rect l="l" t="t" r="r" b="b"/>
              <a:pathLst>
                <a:path w="301" h="261" extrusionOk="0">
                  <a:moveTo>
                    <a:pt x="301" y="1"/>
                  </a:moveTo>
                  <a:lnTo>
                    <a:pt x="301" y="1"/>
                  </a:lnTo>
                  <a:cubicBezTo>
                    <a:pt x="198" y="78"/>
                    <a:pt x="99" y="154"/>
                    <a:pt x="1" y="238"/>
                  </a:cubicBezTo>
                  <a:cubicBezTo>
                    <a:pt x="1" y="238"/>
                    <a:pt x="15" y="261"/>
                    <a:pt x="16" y="261"/>
                  </a:cubicBezTo>
                  <a:cubicBezTo>
                    <a:pt x="16" y="261"/>
                    <a:pt x="16" y="261"/>
                    <a:pt x="16" y="261"/>
                  </a:cubicBezTo>
                  <a:cubicBezTo>
                    <a:pt x="104" y="220"/>
                    <a:pt x="188" y="162"/>
                    <a:pt x="248" y="84"/>
                  </a:cubicBezTo>
                  <a:cubicBezTo>
                    <a:pt x="269" y="59"/>
                    <a:pt x="286" y="31"/>
                    <a:pt x="301" y="1"/>
                  </a:cubicBezTo>
                  <a:close/>
                </a:path>
              </a:pathLst>
            </a:custGeom>
            <a:solidFill>
              <a:srgbClr val="4C7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528;g2ed7d206ef1_1_509"/>
            <p:cNvSpPr/>
            <p:nvPr/>
          </p:nvSpPr>
          <p:spPr>
            <a:xfrm>
              <a:off x="7970750" y="2575675"/>
              <a:ext cx="14550" cy="26875"/>
            </a:xfrm>
            <a:custGeom>
              <a:avLst/>
              <a:gdLst/>
              <a:ahLst/>
              <a:cxnLst/>
              <a:rect l="l" t="t" r="r" b="b"/>
              <a:pathLst>
                <a:path w="582" h="1075" extrusionOk="0">
                  <a:moveTo>
                    <a:pt x="48" y="0"/>
                  </a:moveTo>
                  <a:lnTo>
                    <a:pt x="48" y="0"/>
                  </a:lnTo>
                  <a:cubicBezTo>
                    <a:pt x="1" y="404"/>
                    <a:pt x="177" y="917"/>
                    <a:pt x="581" y="1075"/>
                  </a:cubicBezTo>
                  <a:cubicBezTo>
                    <a:pt x="221" y="849"/>
                    <a:pt x="78" y="404"/>
                    <a:pt x="48" y="0"/>
                  </a:cubicBezTo>
                  <a:close/>
                </a:path>
              </a:pathLst>
            </a:custGeom>
            <a:solidFill>
              <a:srgbClr val="4C7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529;g2ed7d206ef1_1_509"/>
            <p:cNvSpPr/>
            <p:nvPr/>
          </p:nvSpPr>
          <p:spPr>
            <a:xfrm>
              <a:off x="8026425" y="2573650"/>
              <a:ext cx="29850" cy="30325"/>
            </a:xfrm>
            <a:custGeom>
              <a:avLst/>
              <a:gdLst/>
              <a:ahLst/>
              <a:cxnLst/>
              <a:rect l="l" t="t" r="r" b="b"/>
              <a:pathLst>
                <a:path w="1194" h="1213" extrusionOk="0">
                  <a:moveTo>
                    <a:pt x="1194" y="0"/>
                  </a:moveTo>
                  <a:cubicBezTo>
                    <a:pt x="1147" y="138"/>
                    <a:pt x="1055" y="256"/>
                    <a:pt x="969" y="372"/>
                  </a:cubicBezTo>
                  <a:cubicBezTo>
                    <a:pt x="747" y="655"/>
                    <a:pt x="509" y="939"/>
                    <a:pt x="200" y="1129"/>
                  </a:cubicBezTo>
                  <a:cubicBezTo>
                    <a:pt x="138" y="1167"/>
                    <a:pt x="72" y="1196"/>
                    <a:pt x="1" y="1213"/>
                  </a:cubicBezTo>
                  <a:cubicBezTo>
                    <a:pt x="443" y="1173"/>
                    <a:pt x="1094" y="413"/>
                    <a:pt x="1194" y="0"/>
                  </a:cubicBezTo>
                  <a:close/>
                </a:path>
              </a:pathLst>
            </a:custGeom>
            <a:solidFill>
              <a:srgbClr val="4C7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530;g2ed7d206ef1_1_509"/>
            <p:cNvSpPr/>
            <p:nvPr/>
          </p:nvSpPr>
          <p:spPr>
            <a:xfrm>
              <a:off x="8051150" y="2584450"/>
              <a:ext cx="23375" cy="18625"/>
            </a:xfrm>
            <a:custGeom>
              <a:avLst/>
              <a:gdLst/>
              <a:ahLst/>
              <a:cxnLst/>
              <a:rect l="l" t="t" r="r" b="b"/>
              <a:pathLst>
                <a:path w="935" h="745" extrusionOk="0">
                  <a:moveTo>
                    <a:pt x="934" y="1"/>
                  </a:moveTo>
                  <a:cubicBezTo>
                    <a:pt x="779" y="128"/>
                    <a:pt x="650" y="286"/>
                    <a:pt x="500" y="418"/>
                  </a:cubicBezTo>
                  <a:cubicBezTo>
                    <a:pt x="360" y="541"/>
                    <a:pt x="167" y="655"/>
                    <a:pt x="1" y="744"/>
                  </a:cubicBezTo>
                  <a:cubicBezTo>
                    <a:pt x="53" y="740"/>
                    <a:pt x="99" y="711"/>
                    <a:pt x="143" y="691"/>
                  </a:cubicBezTo>
                  <a:cubicBezTo>
                    <a:pt x="283" y="633"/>
                    <a:pt x="421" y="558"/>
                    <a:pt x="534" y="457"/>
                  </a:cubicBezTo>
                  <a:cubicBezTo>
                    <a:pt x="687" y="321"/>
                    <a:pt x="806" y="158"/>
                    <a:pt x="934" y="1"/>
                  </a:cubicBezTo>
                  <a:close/>
                </a:path>
              </a:pathLst>
            </a:custGeom>
            <a:solidFill>
              <a:srgbClr val="33192F">
                <a:alpha val="160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531;g2ed7d206ef1_1_509"/>
            <p:cNvSpPr/>
            <p:nvPr/>
          </p:nvSpPr>
          <p:spPr>
            <a:xfrm>
              <a:off x="8042675" y="2577875"/>
              <a:ext cx="2550" cy="14225"/>
            </a:xfrm>
            <a:custGeom>
              <a:avLst/>
              <a:gdLst/>
              <a:ahLst/>
              <a:cxnLst/>
              <a:rect l="l" t="t" r="r" b="b"/>
              <a:pathLst>
                <a:path w="102" h="569" extrusionOk="0">
                  <a:moveTo>
                    <a:pt x="101" y="0"/>
                  </a:moveTo>
                  <a:cubicBezTo>
                    <a:pt x="0" y="169"/>
                    <a:pt x="4" y="384"/>
                    <a:pt x="54" y="569"/>
                  </a:cubicBezTo>
                  <a:cubicBezTo>
                    <a:pt x="54" y="569"/>
                    <a:pt x="81" y="564"/>
                    <a:pt x="83" y="564"/>
                  </a:cubicBezTo>
                  <a:cubicBezTo>
                    <a:pt x="70" y="375"/>
                    <a:pt x="62" y="188"/>
                    <a:pt x="101" y="0"/>
                  </a:cubicBezTo>
                  <a:close/>
                </a:path>
              </a:pathLst>
            </a:custGeom>
            <a:solidFill>
              <a:srgbClr val="4C7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532;g2ed7d206ef1_1_509"/>
            <p:cNvSpPr/>
            <p:nvPr/>
          </p:nvSpPr>
          <p:spPr>
            <a:xfrm>
              <a:off x="8060800" y="2582975"/>
              <a:ext cx="2400" cy="14350"/>
            </a:xfrm>
            <a:custGeom>
              <a:avLst/>
              <a:gdLst/>
              <a:ahLst/>
              <a:cxnLst/>
              <a:rect l="l" t="t" r="r" b="b"/>
              <a:pathLst>
                <a:path w="96" h="574" extrusionOk="0">
                  <a:moveTo>
                    <a:pt x="95" y="1"/>
                  </a:moveTo>
                  <a:lnTo>
                    <a:pt x="95" y="1"/>
                  </a:lnTo>
                  <a:cubicBezTo>
                    <a:pt x="0" y="176"/>
                    <a:pt x="18" y="384"/>
                    <a:pt x="46" y="574"/>
                  </a:cubicBezTo>
                  <a:lnTo>
                    <a:pt x="73" y="571"/>
                  </a:lnTo>
                  <a:cubicBezTo>
                    <a:pt x="76" y="522"/>
                    <a:pt x="76" y="475"/>
                    <a:pt x="76" y="427"/>
                  </a:cubicBezTo>
                  <a:cubicBezTo>
                    <a:pt x="72" y="285"/>
                    <a:pt x="73" y="143"/>
                    <a:pt x="95" y="1"/>
                  </a:cubicBezTo>
                  <a:close/>
                </a:path>
              </a:pathLst>
            </a:custGeom>
            <a:solidFill>
              <a:srgbClr val="4C7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533;g2ed7d206ef1_1_509"/>
            <p:cNvSpPr/>
            <p:nvPr/>
          </p:nvSpPr>
          <p:spPr>
            <a:xfrm>
              <a:off x="7966025" y="2558325"/>
              <a:ext cx="42150" cy="60250"/>
            </a:xfrm>
            <a:custGeom>
              <a:avLst/>
              <a:gdLst/>
              <a:ahLst/>
              <a:cxnLst/>
              <a:rect l="l" t="t" r="r" b="b"/>
              <a:pathLst>
                <a:path w="1686" h="2410" extrusionOk="0">
                  <a:moveTo>
                    <a:pt x="549" y="0"/>
                  </a:moveTo>
                  <a:cubicBezTo>
                    <a:pt x="539" y="0"/>
                    <a:pt x="529" y="3"/>
                    <a:pt x="518" y="9"/>
                  </a:cubicBezTo>
                  <a:cubicBezTo>
                    <a:pt x="411" y="73"/>
                    <a:pt x="481" y="350"/>
                    <a:pt x="481" y="350"/>
                  </a:cubicBezTo>
                  <a:cubicBezTo>
                    <a:pt x="481" y="350"/>
                    <a:pt x="388" y="206"/>
                    <a:pt x="316" y="206"/>
                  </a:cubicBezTo>
                  <a:cubicBezTo>
                    <a:pt x="294" y="206"/>
                    <a:pt x="275" y="219"/>
                    <a:pt x="260" y="253"/>
                  </a:cubicBezTo>
                  <a:cubicBezTo>
                    <a:pt x="239" y="303"/>
                    <a:pt x="258" y="368"/>
                    <a:pt x="292" y="433"/>
                  </a:cubicBezTo>
                  <a:cubicBezTo>
                    <a:pt x="267" y="417"/>
                    <a:pt x="241" y="407"/>
                    <a:pt x="216" y="407"/>
                  </a:cubicBezTo>
                  <a:cubicBezTo>
                    <a:pt x="207" y="407"/>
                    <a:pt x="199" y="408"/>
                    <a:pt x="191" y="410"/>
                  </a:cubicBezTo>
                  <a:cubicBezTo>
                    <a:pt x="72" y="444"/>
                    <a:pt x="242" y="672"/>
                    <a:pt x="242" y="672"/>
                  </a:cubicBezTo>
                  <a:cubicBezTo>
                    <a:pt x="242" y="672"/>
                    <a:pt x="204" y="644"/>
                    <a:pt x="154" y="644"/>
                  </a:cubicBezTo>
                  <a:cubicBezTo>
                    <a:pt x="131" y="644"/>
                    <a:pt x="106" y="650"/>
                    <a:pt x="81" y="667"/>
                  </a:cubicBezTo>
                  <a:cubicBezTo>
                    <a:pt x="1" y="722"/>
                    <a:pt x="177" y="838"/>
                    <a:pt x="285" y="909"/>
                  </a:cubicBezTo>
                  <a:cubicBezTo>
                    <a:pt x="285" y="909"/>
                    <a:pt x="238" y="888"/>
                    <a:pt x="188" y="888"/>
                  </a:cubicBezTo>
                  <a:cubicBezTo>
                    <a:pt x="162" y="888"/>
                    <a:pt x="134" y="894"/>
                    <a:pt x="112" y="912"/>
                  </a:cubicBezTo>
                  <a:cubicBezTo>
                    <a:pt x="55" y="957"/>
                    <a:pt x="255" y="1058"/>
                    <a:pt x="351" y="1108"/>
                  </a:cubicBezTo>
                  <a:cubicBezTo>
                    <a:pt x="353" y="1112"/>
                    <a:pt x="354" y="1116"/>
                    <a:pt x="356" y="1121"/>
                  </a:cubicBezTo>
                  <a:cubicBezTo>
                    <a:pt x="348" y="1120"/>
                    <a:pt x="339" y="1119"/>
                    <a:pt x="329" y="1119"/>
                  </a:cubicBezTo>
                  <a:cubicBezTo>
                    <a:pt x="293" y="1119"/>
                    <a:pt x="249" y="1130"/>
                    <a:pt x="232" y="1176"/>
                  </a:cubicBezTo>
                  <a:cubicBezTo>
                    <a:pt x="217" y="1213"/>
                    <a:pt x="287" y="1237"/>
                    <a:pt x="370" y="1253"/>
                  </a:cubicBezTo>
                  <a:cubicBezTo>
                    <a:pt x="348" y="1256"/>
                    <a:pt x="324" y="1265"/>
                    <a:pt x="302" y="1284"/>
                  </a:cubicBezTo>
                  <a:cubicBezTo>
                    <a:pt x="228" y="1348"/>
                    <a:pt x="418" y="1442"/>
                    <a:pt x="533" y="1500"/>
                  </a:cubicBezTo>
                  <a:cubicBezTo>
                    <a:pt x="533" y="1500"/>
                    <a:pt x="499" y="1489"/>
                    <a:pt x="458" y="1489"/>
                  </a:cubicBezTo>
                  <a:cubicBezTo>
                    <a:pt x="425" y="1489"/>
                    <a:pt x="387" y="1496"/>
                    <a:pt x="361" y="1524"/>
                  </a:cubicBezTo>
                  <a:cubicBezTo>
                    <a:pt x="306" y="1580"/>
                    <a:pt x="554" y="1662"/>
                    <a:pt x="644" y="1698"/>
                  </a:cubicBezTo>
                  <a:cubicBezTo>
                    <a:pt x="645" y="1699"/>
                    <a:pt x="645" y="1700"/>
                    <a:pt x="646" y="1704"/>
                  </a:cubicBezTo>
                  <a:cubicBezTo>
                    <a:pt x="640" y="1703"/>
                    <a:pt x="633" y="1703"/>
                    <a:pt x="625" y="1703"/>
                  </a:cubicBezTo>
                  <a:cubicBezTo>
                    <a:pt x="586" y="1703"/>
                    <a:pt x="526" y="1713"/>
                    <a:pt x="512" y="1772"/>
                  </a:cubicBezTo>
                  <a:cubicBezTo>
                    <a:pt x="503" y="1806"/>
                    <a:pt x="557" y="1822"/>
                    <a:pt x="628" y="1828"/>
                  </a:cubicBezTo>
                  <a:cubicBezTo>
                    <a:pt x="614" y="1833"/>
                    <a:pt x="599" y="1842"/>
                    <a:pt x="587" y="1853"/>
                  </a:cubicBezTo>
                  <a:cubicBezTo>
                    <a:pt x="514" y="1918"/>
                    <a:pt x="705" y="2008"/>
                    <a:pt x="821" y="2065"/>
                  </a:cubicBezTo>
                  <a:cubicBezTo>
                    <a:pt x="821" y="2065"/>
                    <a:pt x="790" y="2055"/>
                    <a:pt x="752" y="2055"/>
                  </a:cubicBezTo>
                  <a:cubicBezTo>
                    <a:pt x="717" y="2055"/>
                    <a:pt x="677" y="2063"/>
                    <a:pt x="650" y="2092"/>
                  </a:cubicBezTo>
                  <a:cubicBezTo>
                    <a:pt x="592" y="2154"/>
                    <a:pt x="879" y="2238"/>
                    <a:pt x="952" y="2266"/>
                  </a:cubicBezTo>
                  <a:cubicBezTo>
                    <a:pt x="952" y="2266"/>
                    <a:pt x="941" y="2265"/>
                    <a:pt x="926" y="2265"/>
                  </a:cubicBezTo>
                  <a:cubicBezTo>
                    <a:pt x="888" y="2265"/>
                    <a:pt x="819" y="2274"/>
                    <a:pt x="805" y="2337"/>
                  </a:cubicBezTo>
                  <a:cubicBezTo>
                    <a:pt x="795" y="2384"/>
                    <a:pt x="906" y="2394"/>
                    <a:pt x="1011" y="2394"/>
                  </a:cubicBezTo>
                  <a:cubicBezTo>
                    <a:pt x="1037" y="2394"/>
                    <a:pt x="1063" y="2394"/>
                    <a:pt x="1087" y="2393"/>
                  </a:cubicBezTo>
                  <a:cubicBezTo>
                    <a:pt x="1088" y="2396"/>
                    <a:pt x="1089" y="2396"/>
                    <a:pt x="1089" y="2396"/>
                  </a:cubicBezTo>
                  <a:lnTo>
                    <a:pt x="1090" y="2396"/>
                  </a:lnTo>
                  <a:cubicBezTo>
                    <a:pt x="1122" y="2405"/>
                    <a:pt x="1154" y="2409"/>
                    <a:pt x="1186" y="2409"/>
                  </a:cubicBezTo>
                  <a:cubicBezTo>
                    <a:pt x="1226" y="2409"/>
                    <a:pt x="1265" y="2403"/>
                    <a:pt x="1303" y="2390"/>
                  </a:cubicBezTo>
                  <a:cubicBezTo>
                    <a:pt x="1303" y="2390"/>
                    <a:pt x="1664" y="2212"/>
                    <a:pt x="1601" y="2147"/>
                  </a:cubicBezTo>
                  <a:cubicBezTo>
                    <a:pt x="1583" y="2128"/>
                    <a:pt x="1562" y="2121"/>
                    <a:pt x="1542" y="2121"/>
                  </a:cubicBezTo>
                  <a:cubicBezTo>
                    <a:pt x="1490" y="2121"/>
                    <a:pt x="1440" y="2164"/>
                    <a:pt x="1440" y="2164"/>
                  </a:cubicBezTo>
                  <a:cubicBezTo>
                    <a:pt x="1486" y="2100"/>
                    <a:pt x="1685" y="1879"/>
                    <a:pt x="1605" y="1857"/>
                  </a:cubicBezTo>
                  <a:cubicBezTo>
                    <a:pt x="1596" y="1854"/>
                    <a:pt x="1586" y="1853"/>
                    <a:pt x="1577" y="1853"/>
                  </a:cubicBezTo>
                  <a:cubicBezTo>
                    <a:pt x="1506" y="1853"/>
                    <a:pt x="1446" y="1923"/>
                    <a:pt x="1446" y="1923"/>
                  </a:cubicBezTo>
                  <a:cubicBezTo>
                    <a:pt x="1514" y="1814"/>
                    <a:pt x="1630" y="1637"/>
                    <a:pt x="1533" y="1621"/>
                  </a:cubicBezTo>
                  <a:cubicBezTo>
                    <a:pt x="1525" y="1620"/>
                    <a:pt x="1516" y="1619"/>
                    <a:pt x="1509" y="1619"/>
                  </a:cubicBezTo>
                  <a:cubicBezTo>
                    <a:pt x="1484" y="1619"/>
                    <a:pt x="1463" y="1626"/>
                    <a:pt x="1446" y="1636"/>
                  </a:cubicBezTo>
                  <a:cubicBezTo>
                    <a:pt x="1490" y="1569"/>
                    <a:pt x="1521" y="1509"/>
                    <a:pt x="1480" y="1498"/>
                  </a:cubicBezTo>
                  <a:cubicBezTo>
                    <a:pt x="1470" y="1495"/>
                    <a:pt x="1461" y="1494"/>
                    <a:pt x="1452" y="1494"/>
                  </a:cubicBezTo>
                  <a:cubicBezTo>
                    <a:pt x="1434" y="1494"/>
                    <a:pt x="1417" y="1498"/>
                    <a:pt x="1401" y="1505"/>
                  </a:cubicBezTo>
                  <a:cubicBezTo>
                    <a:pt x="1399" y="1487"/>
                    <a:pt x="1394" y="1469"/>
                    <a:pt x="1386" y="1457"/>
                  </a:cubicBezTo>
                  <a:cubicBezTo>
                    <a:pt x="1437" y="1366"/>
                    <a:pt x="1475" y="1274"/>
                    <a:pt x="1409" y="1262"/>
                  </a:cubicBezTo>
                  <a:cubicBezTo>
                    <a:pt x="1400" y="1261"/>
                    <a:pt x="1391" y="1260"/>
                    <a:pt x="1383" y="1260"/>
                  </a:cubicBezTo>
                  <a:cubicBezTo>
                    <a:pt x="1361" y="1260"/>
                    <a:pt x="1342" y="1265"/>
                    <a:pt x="1325" y="1274"/>
                  </a:cubicBezTo>
                  <a:cubicBezTo>
                    <a:pt x="1372" y="1226"/>
                    <a:pt x="1399" y="1182"/>
                    <a:pt x="1373" y="1162"/>
                  </a:cubicBezTo>
                  <a:cubicBezTo>
                    <a:pt x="1357" y="1150"/>
                    <a:pt x="1340" y="1146"/>
                    <a:pt x="1324" y="1146"/>
                  </a:cubicBezTo>
                  <a:cubicBezTo>
                    <a:pt x="1308" y="1146"/>
                    <a:pt x="1293" y="1150"/>
                    <a:pt x="1279" y="1157"/>
                  </a:cubicBezTo>
                  <a:cubicBezTo>
                    <a:pt x="1278" y="1140"/>
                    <a:pt x="1274" y="1125"/>
                    <a:pt x="1269" y="1112"/>
                  </a:cubicBezTo>
                  <a:cubicBezTo>
                    <a:pt x="1321" y="1011"/>
                    <a:pt x="1389" y="880"/>
                    <a:pt x="1329" y="874"/>
                  </a:cubicBezTo>
                  <a:cubicBezTo>
                    <a:pt x="1325" y="873"/>
                    <a:pt x="1321" y="873"/>
                    <a:pt x="1317" y="873"/>
                  </a:cubicBezTo>
                  <a:cubicBezTo>
                    <a:pt x="1240" y="873"/>
                    <a:pt x="1181" y="965"/>
                    <a:pt x="1181" y="965"/>
                  </a:cubicBezTo>
                  <a:cubicBezTo>
                    <a:pt x="1231" y="845"/>
                    <a:pt x="1318" y="653"/>
                    <a:pt x="1221" y="651"/>
                  </a:cubicBezTo>
                  <a:cubicBezTo>
                    <a:pt x="1220" y="651"/>
                    <a:pt x="1220" y="651"/>
                    <a:pt x="1219" y="651"/>
                  </a:cubicBezTo>
                  <a:cubicBezTo>
                    <a:pt x="1124" y="651"/>
                    <a:pt x="1088" y="743"/>
                    <a:pt x="1088" y="743"/>
                  </a:cubicBezTo>
                  <a:cubicBezTo>
                    <a:pt x="1088" y="743"/>
                    <a:pt x="1107" y="492"/>
                    <a:pt x="1010" y="492"/>
                  </a:cubicBezTo>
                  <a:cubicBezTo>
                    <a:pt x="1004" y="492"/>
                    <a:pt x="998" y="493"/>
                    <a:pt x="991" y="495"/>
                  </a:cubicBezTo>
                  <a:cubicBezTo>
                    <a:pt x="970" y="501"/>
                    <a:pt x="954" y="514"/>
                    <a:pt x="939" y="533"/>
                  </a:cubicBezTo>
                  <a:cubicBezTo>
                    <a:pt x="967" y="426"/>
                    <a:pt x="997" y="292"/>
                    <a:pt x="943" y="292"/>
                  </a:cubicBezTo>
                  <a:cubicBezTo>
                    <a:pt x="942" y="292"/>
                    <a:pt x="941" y="292"/>
                    <a:pt x="939" y="292"/>
                  </a:cubicBezTo>
                  <a:cubicBezTo>
                    <a:pt x="856" y="305"/>
                    <a:pt x="819" y="417"/>
                    <a:pt x="819" y="417"/>
                  </a:cubicBezTo>
                  <a:cubicBezTo>
                    <a:pt x="838" y="297"/>
                    <a:pt x="871" y="103"/>
                    <a:pt x="794" y="103"/>
                  </a:cubicBezTo>
                  <a:cubicBezTo>
                    <a:pt x="790" y="103"/>
                    <a:pt x="786" y="103"/>
                    <a:pt x="781" y="104"/>
                  </a:cubicBezTo>
                  <a:cubicBezTo>
                    <a:pt x="687" y="127"/>
                    <a:pt x="674" y="226"/>
                    <a:pt x="674" y="226"/>
                  </a:cubicBezTo>
                  <a:cubicBezTo>
                    <a:pt x="674" y="226"/>
                    <a:pt x="634" y="0"/>
                    <a:pt x="549" y="0"/>
                  </a:cubicBezTo>
                  <a:close/>
                </a:path>
              </a:pathLst>
            </a:custGeom>
            <a:solidFill>
              <a:srgbClr val="7CC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534;g2ed7d206ef1_1_509"/>
            <p:cNvSpPr/>
            <p:nvPr/>
          </p:nvSpPr>
          <p:spPr>
            <a:xfrm>
              <a:off x="7974150" y="2564875"/>
              <a:ext cx="25675" cy="53475"/>
            </a:xfrm>
            <a:custGeom>
              <a:avLst/>
              <a:gdLst/>
              <a:ahLst/>
              <a:cxnLst/>
              <a:rect l="l" t="t" r="r" b="b"/>
              <a:pathLst>
                <a:path w="1027" h="2139" extrusionOk="0">
                  <a:moveTo>
                    <a:pt x="264" y="1"/>
                  </a:moveTo>
                  <a:cubicBezTo>
                    <a:pt x="278" y="160"/>
                    <a:pt x="301" y="319"/>
                    <a:pt x="333" y="477"/>
                  </a:cubicBezTo>
                  <a:cubicBezTo>
                    <a:pt x="329" y="474"/>
                    <a:pt x="326" y="470"/>
                    <a:pt x="323" y="467"/>
                  </a:cubicBezTo>
                  <a:cubicBezTo>
                    <a:pt x="294" y="440"/>
                    <a:pt x="268" y="410"/>
                    <a:pt x="244" y="381"/>
                  </a:cubicBezTo>
                  <a:cubicBezTo>
                    <a:pt x="218" y="350"/>
                    <a:pt x="193" y="318"/>
                    <a:pt x="172" y="287"/>
                  </a:cubicBezTo>
                  <a:cubicBezTo>
                    <a:pt x="150" y="254"/>
                    <a:pt x="129" y="220"/>
                    <a:pt x="108" y="185"/>
                  </a:cubicBezTo>
                  <a:lnTo>
                    <a:pt x="108" y="185"/>
                  </a:lnTo>
                  <a:cubicBezTo>
                    <a:pt x="123" y="222"/>
                    <a:pt x="138" y="260"/>
                    <a:pt x="155" y="296"/>
                  </a:cubicBezTo>
                  <a:cubicBezTo>
                    <a:pt x="172" y="333"/>
                    <a:pt x="192" y="368"/>
                    <a:pt x="212" y="403"/>
                  </a:cubicBezTo>
                  <a:cubicBezTo>
                    <a:pt x="233" y="439"/>
                    <a:pt x="255" y="471"/>
                    <a:pt x="278" y="504"/>
                  </a:cubicBezTo>
                  <a:cubicBezTo>
                    <a:pt x="291" y="521"/>
                    <a:pt x="304" y="537"/>
                    <a:pt x="315" y="553"/>
                  </a:cubicBezTo>
                  <a:cubicBezTo>
                    <a:pt x="329" y="569"/>
                    <a:pt x="342" y="584"/>
                    <a:pt x="358" y="600"/>
                  </a:cubicBezTo>
                  <a:lnTo>
                    <a:pt x="363" y="625"/>
                  </a:lnTo>
                  <a:cubicBezTo>
                    <a:pt x="368" y="647"/>
                    <a:pt x="373" y="671"/>
                    <a:pt x="379" y="693"/>
                  </a:cubicBezTo>
                  <a:lnTo>
                    <a:pt x="397" y="763"/>
                  </a:lnTo>
                  <a:cubicBezTo>
                    <a:pt x="379" y="756"/>
                    <a:pt x="362" y="748"/>
                    <a:pt x="344" y="741"/>
                  </a:cubicBezTo>
                  <a:cubicBezTo>
                    <a:pt x="304" y="724"/>
                    <a:pt x="265" y="704"/>
                    <a:pt x="225" y="684"/>
                  </a:cubicBezTo>
                  <a:cubicBezTo>
                    <a:pt x="186" y="664"/>
                    <a:pt x="149" y="642"/>
                    <a:pt x="110" y="619"/>
                  </a:cubicBezTo>
                  <a:cubicBezTo>
                    <a:pt x="73" y="597"/>
                    <a:pt x="36" y="572"/>
                    <a:pt x="1" y="545"/>
                  </a:cubicBezTo>
                  <a:lnTo>
                    <a:pt x="1" y="545"/>
                  </a:lnTo>
                  <a:cubicBezTo>
                    <a:pt x="32" y="576"/>
                    <a:pt x="64" y="606"/>
                    <a:pt x="98" y="635"/>
                  </a:cubicBezTo>
                  <a:cubicBezTo>
                    <a:pt x="133" y="663"/>
                    <a:pt x="168" y="690"/>
                    <a:pt x="203" y="716"/>
                  </a:cubicBezTo>
                  <a:cubicBezTo>
                    <a:pt x="239" y="743"/>
                    <a:pt x="277" y="768"/>
                    <a:pt x="314" y="792"/>
                  </a:cubicBezTo>
                  <a:cubicBezTo>
                    <a:pt x="347" y="813"/>
                    <a:pt x="381" y="832"/>
                    <a:pt x="416" y="851"/>
                  </a:cubicBezTo>
                  <a:cubicBezTo>
                    <a:pt x="437" y="927"/>
                    <a:pt x="457" y="1006"/>
                    <a:pt x="481" y="1083"/>
                  </a:cubicBezTo>
                  <a:cubicBezTo>
                    <a:pt x="473" y="1081"/>
                    <a:pt x="465" y="1079"/>
                    <a:pt x="458" y="1078"/>
                  </a:cubicBezTo>
                  <a:lnTo>
                    <a:pt x="431" y="1073"/>
                  </a:lnTo>
                  <a:cubicBezTo>
                    <a:pt x="396" y="1066"/>
                    <a:pt x="361" y="1055"/>
                    <a:pt x="326" y="1041"/>
                  </a:cubicBezTo>
                  <a:cubicBezTo>
                    <a:pt x="309" y="1035"/>
                    <a:pt x="292" y="1027"/>
                    <a:pt x="275" y="1019"/>
                  </a:cubicBezTo>
                  <a:cubicBezTo>
                    <a:pt x="258" y="1010"/>
                    <a:pt x="241" y="1002"/>
                    <a:pt x="226" y="991"/>
                  </a:cubicBezTo>
                  <a:cubicBezTo>
                    <a:pt x="193" y="973"/>
                    <a:pt x="163" y="948"/>
                    <a:pt x="135" y="922"/>
                  </a:cubicBezTo>
                  <a:lnTo>
                    <a:pt x="135" y="922"/>
                  </a:lnTo>
                  <a:cubicBezTo>
                    <a:pt x="158" y="952"/>
                    <a:pt x="184" y="982"/>
                    <a:pt x="214" y="1006"/>
                  </a:cubicBezTo>
                  <a:cubicBezTo>
                    <a:pt x="229" y="1019"/>
                    <a:pt x="245" y="1031"/>
                    <a:pt x="260" y="1043"/>
                  </a:cubicBezTo>
                  <a:cubicBezTo>
                    <a:pt x="276" y="1053"/>
                    <a:pt x="292" y="1065"/>
                    <a:pt x="309" y="1074"/>
                  </a:cubicBezTo>
                  <a:cubicBezTo>
                    <a:pt x="344" y="1094"/>
                    <a:pt x="378" y="1112"/>
                    <a:pt x="415" y="1127"/>
                  </a:cubicBezTo>
                  <a:lnTo>
                    <a:pt x="442" y="1138"/>
                  </a:lnTo>
                  <a:cubicBezTo>
                    <a:pt x="452" y="1141"/>
                    <a:pt x="461" y="1144"/>
                    <a:pt x="472" y="1147"/>
                  </a:cubicBezTo>
                  <a:cubicBezTo>
                    <a:pt x="481" y="1149"/>
                    <a:pt x="492" y="1152"/>
                    <a:pt x="500" y="1154"/>
                  </a:cubicBezTo>
                  <a:cubicBezTo>
                    <a:pt x="502" y="1154"/>
                    <a:pt x="503" y="1157"/>
                    <a:pt x="505" y="1157"/>
                  </a:cubicBezTo>
                  <a:cubicBezTo>
                    <a:pt x="536" y="1253"/>
                    <a:pt x="568" y="1349"/>
                    <a:pt x="602" y="1444"/>
                  </a:cubicBezTo>
                  <a:cubicBezTo>
                    <a:pt x="594" y="1443"/>
                    <a:pt x="587" y="1439"/>
                    <a:pt x="578" y="1437"/>
                  </a:cubicBezTo>
                  <a:cubicBezTo>
                    <a:pt x="548" y="1429"/>
                    <a:pt x="519" y="1420"/>
                    <a:pt x="490" y="1411"/>
                  </a:cubicBezTo>
                  <a:cubicBezTo>
                    <a:pt x="461" y="1400"/>
                    <a:pt x="431" y="1390"/>
                    <a:pt x="404" y="1376"/>
                  </a:cubicBezTo>
                  <a:cubicBezTo>
                    <a:pt x="377" y="1363"/>
                    <a:pt x="349" y="1349"/>
                    <a:pt x="323" y="1332"/>
                  </a:cubicBezTo>
                  <a:lnTo>
                    <a:pt x="323" y="1332"/>
                  </a:lnTo>
                  <a:cubicBezTo>
                    <a:pt x="345" y="1354"/>
                    <a:pt x="368" y="1374"/>
                    <a:pt x="393" y="1394"/>
                  </a:cubicBezTo>
                  <a:cubicBezTo>
                    <a:pt x="419" y="1412"/>
                    <a:pt x="446" y="1429"/>
                    <a:pt x="474" y="1447"/>
                  </a:cubicBezTo>
                  <a:cubicBezTo>
                    <a:pt x="502" y="1463"/>
                    <a:pt x="530" y="1478"/>
                    <a:pt x="558" y="1492"/>
                  </a:cubicBezTo>
                  <a:cubicBezTo>
                    <a:pt x="583" y="1505"/>
                    <a:pt x="608" y="1516"/>
                    <a:pt x="634" y="1527"/>
                  </a:cubicBezTo>
                  <a:cubicBezTo>
                    <a:pt x="647" y="1561"/>
                    <a:pt x="661" y="1595"/>
                    <a:pt x="673" y="1628"/>
                  </a:cubicBezTo>
                  <a:cubicBezTo>
                    <a:pt x="689" y="1670"/>
                    <a:pt x="706" y="1711"/>
                    <a:pt x="724" y="1751"/>
                  </a:cubicBezTo>
                  <a:cubicBezTo>
                    <a:pt x="710" y="1750"/>
                    <a:pt x="699" y="1748"/>
                    <a:pt x="685" y="1744"/>
                  </a:cubicBezTo>
                  <a:cubicBezTo>
                    <a:pt x="653" y="1738"/>
                    <a:pt x="624" y="1729"/>
                    <a:pt x="594" y="1714"/>
                  </a:cubicBezTo>
                  <a:cubicBezTo>
                    <a:pt x="566" y="1701"/>
                    <a:pt x="537" y="1682"/>
                    <a:pt x="513" y="1660"/>
                  </a:cubicBezTo>
                  <a:cubicBezTo>
                    <a:pt x="505" y="1655"/>
                    <a:pt x="500" y="1648"/>
                    <a:pt x="494" y="1643"/>
                  </a:cubicBezTo>
                  <a:lnTo>
                    <a:pt x="478" y="1624"/>
                  </a:lnTo>
                  <a:cubicBezTo>
                    <a:pt x="475" y="1622"/>
                    <a:pt x="473" y="1618"/>
                    <a:pt x="469" y="1616"/>
                  </a:cubicBezTo>
                  <a:lnTo>
                    <a:pt x="463" y="1605"/>
                  </a:lnTo>
                  <a:lnTo>
                    <a:pt x="448" y="1584"/>
                  </a:lnTo>
                  <a:lnTo>
                    <a:pt x="458" y="1607"/>
                  </a:lnTo>
                  <a:lnTo>
                    <a:pt x="463" y="1619"/>
                  </a:lnTo>
                  <a:cubicBezTo>
                    <a:pt x="465" y="1623"/>
                    <a:pt x="467" y="1627"/>
                    <a:pt x="469" y="1632"/>
                  </a:cubicBezTo>
                  <a:lnTo>
                    <a:pt x="483" y="1654"/>
                  </a:lnTo>
                  <a:cubicBezTo>
                    <a:pt x="488" y="1660"/>
                    <a:pt x="494" y="1668"/>
                    <a:pt x="499" y="1675"/>
                  </a:cubicBezTo>
                  <a:cubicBezTo>
                    <a:pt x="520" y="1702"/>
                    <a:pt x="545" y="1728"/>
                    <a:pt x="574" y="1749"/>
                  </a:cubicBezTo>
                  <a:cubicBezTo>
                    <a:pt x="604" y="1770"/>
                    <a:pt x="635" y="1787"/>
                    <a:pt x="668" y="1800"/>
                  </a:cubicBezTo>
                  <a:cubicBezTo>
                    <a:pt x="685" y="1807"/>
                    <a:pt x="703" y="1813"/>
                    <a:pt x="720" y="1818"/>
                  </a:cubicBezTo>
                  <a:cubicBezTo>
                    <a:pt x="729" y="1822"/>
                    <a:pt x="737" y="1824"/>
                    <a:pt x="746" y="1825"/>
                  </a:cubicBezTo>
                  <a:cubicBezTo>
                    <a:pt x="750" y="1827"/>
                    <a:pt x="752" y="1827"/>
                    <a:pt x="757" y="1828"/>
                  </a:cubicBezTo>
                  <a:cubicBezTo>
                    <a:pt x="803" y="1933"/>
                    <a:pt x="853" y="2036"/>
                    <a:pt x="909" y="2138"/>
                  </a:cubicBezTo>
                  <a:cubicBezTo>
                    <a:pt x="884" y="2071"/>
                    <a:pt x="862" y="2003"/>
                    <a:pt x="839" y="1937"/>
                  </a:cubicBezTo>
                  <a:cubicBezTo>
                    <a:pt x="844" y="1933"/>
                    <a:pt x="847" y="1931"/>
                    <a:pt x="849" y="1929"/>
                  </a:cubicBezTo>
                  <a:cubicBezTo>
                    <a:pt x="854" y="1927"/>
                    <a:pt x="857" y="1924"/>
                    <a:pt x="860" y="1922"/>
                  </a:cubicBezTo>
                  <a:cubicBezTo>
                    <a:pt x="867" y="1917"/>
                    <a:pt x="874" y="1911"/>
                    <a:pt x="879" y="1905"/>
                  </a:cubicBezTo>
                  <a:cubicBezTo>
                    <a:pt x="891" y="1892"/>
                    <a:pt x="901" y="1881"/>
                    <a:pt x="912" y="1869"/>
                  </a:cubicBezTo>
                  <a:cubicBezTo>
                    <a:pt x="932" y="1844"/>
                    <a:pt x="949" y="1817"/>
                    <a:pt x="963" y="1791"/>
                  </a:cubicBezTo>
                  <a:cubicBezTo>
                    <a:pt x="978" y="1765"/>
                    <a:pt x="990" y="1735"/>
                    <a:pt x="1000" y="1708"/>
                  </a:cubicBezTo>
                  <a:cubicBezTo>
                    <a:pt x="1006" y="1694"/>
                    <a:pt x="1010" y="1679"/>
                    <a:pt x="1015" y="1665"/>
                  </a:cubicBezTo>
                  <a:lnTo>
                    <a:pt x="1027" y="1622"/>
                  </a:lnTo>
                  <a:lnTo>
                    <a:pt x="1006" y="1662"/>
                  </a:lnTo>
                  <a:cubicBezTo>
                    <a:pt x="997" y="1675"/>
                    <a:pt x="991" y="1686"/>
                    <a:pt x="981" y="1700"/>
                  </a:cubicBezTo>
                  <a:cubicBezTo>
                    <a:pt x="966" y="1725"/>
                    <a:pt x="949" y="1749"/>
                    <a:pt x="929" y="1770"/>
                  </a:cubicBezTo>
                  <a:cubicBezTo>
                    <a:pt x="911" y="1791"/>
                    <a:pt x="891" y="1812"/>
                    <a:pt x="868" y="1829"/>
                  </a:cubicBezTo>
                  <a:cubicBezTo>
                    <a:pt x="858" y="1838"/>
                    <a:pt x="846" y="1846"/>
                    <a:pt x="836" y="1853"/>
                  </a:cubicBezTo>
                  <a:cubicBezTo>
                    <a:pt x="830" y="1856"/>
                    <a:pt x="823" y="1860"/>
                    <a:pt x="818" y="1862"/>
                  </a:cubicBezTo>
                  <a:cubicBezTo>
                    <a:pt x="817" y="1864"/>
                    <a:pt x="815" y="1864"/>
                    <a:pt x="813" y="1865"/>
                  </a:cubicBezTo>
                  <a:cubicBezTo>
                    <a:pt x="796" y="1815"/>
                    <a:pt x="780" y="1765"/>
                    <a:pt x="763" y="1715"/>
                  </a:cubicBezTo>
                  <a:cubicBezTo>
                    <a:pt x="783" y="1691"/>
                    <a:pt x="801" y="1667"/>
                    <a:pt x="820" y="1643"/>
                  </a:cubicBezTo>
                  <a:cubicBezTo>
                    <a:pt x="841" y="1616"/>
                    <a:pt x="860" y="1588"/>
                    <a:pt x="880" y="1560"/>
                  </a:cubicBezTo>
                  <a:cubicBezTo>
                    <a:pt x="900" y="1531"/>
                    <a:pt x="918" y="1504"/>
                    <a:pt x="936" y="1473"/>
                  </a:cubicBezTo>
                  <a:cubicBezTo>
                    <a:pt x="953" y="1443"/>
                    <a:pt x="969" y="1412"/>
                    <a:pt x="979" y="1380"/>
                  </a:cubicBezTo>
                  <a:lnTo>
                    <a:pt x="979" y="1380"/>
                  </a:lnTo>
                  <a:cubicBezTo>
                    <a:pt x="962" y="1410"/>
                    <a:pt x="941" y="1437"/>
                    <a:pt x="920" y="1463"/>
                  </a:cubicBezTo>
                  <a:cubicBezTo>
                    <a:pt x="899" y="1489"/>
                    <a:pt x="875" y="1512"/>
                    <a:pt x="852" y="1537"/>
                  </a:cubicBezTo>
                  <a:cubicBezTo>
                    <a:pt x="827" y="1560"/>
                    <a:pt x="802" y="1583"/>
                    <a:pt x="778" y="1605"/>
                  </a:cubicBezTo>
                  <a:cubicBezTo>
                    <a:pt x="764" y="1617"/>
                    <a:pt x="751" y="1628"/>
                    <a:pt x="738" y="1639"/>
                  </a:cubicBezTo>
                  <a:cubicBezTo>
                    <a:pt x="735" y="1628"/>
                    <a:pt x="731" y="1620"/>
                    <a:pt x="727" y="1609"/>
                  </a:cubicBezTo>
                  <a:lnTo>
                    <a:pt x="642" y="1343"/>
                  </a:lnTo>
                  <a:cubicBezTo>
                    <a:pt x="640" y="1341"/>
                    <a:pt x="640" y="1338"/>
                    <a:pt x="638" y="1335"/>
                  </a:cubicBezTo>
                  <a:cubicBezTo>
                    <a:pt x="647" y="1328"/>
                    <a:pt x="653" y="1322"/>
                    <a:pt x="659" y="1316"/>
                  </a:cubicBezTo>
                  <a:cubicBezTo>
                    <a:pt x="674" y="1303"/>
                    <a:pt x="688" y="1290"/>
                    <a:pt x="701" y="1277"/>
                  </a:cubicBezTo>
                  <a:cubicBezTo>
                    <a:pt x="727" y="1248"/>
                    <a:pt x="751" y="1220"/>
                    <a:pt x="773" y="1189"/>
                  </a:cubicBezTo>
                  <a:cubicBezTo>
                    <a:pt x="795" y="1158"/>
                    <a:pt x="813" y="1125"/>
                    <a:pt x="826" y="1090"/>
                  </a:cubicBezTo>
                  <a:cubicBezTo>
                    <a:pt x="839" y="1056"/>
                    <a:pt x="847" y="1019"/>
                    <a:pt x="849" y="982"/>
                  </a:cubicBezTo>
                  <a:lnTo>
                    <a:pt x="849" y="982"/>
                  </a:lnTo>
                  <a:cubicBezTo>
                    <a:pt x="841" y="1018"/>
                    <a:pt x="827" y="1051"/>
                    <a:pt x="807" y="1082"/>
                  </a:cubicBezTo>
                  <a:cubicBezTo>
                    <a:pt x="789" y="1111"/>
                    <a:pt x="767" y="1140"/>
                    <a:pt x="742" y="1164"/>
                  </a:cubicBezTo>
                  <a:cubicBezTo>
                    <a:pt x="716" y="1189"/>
                    <a:pt x="690" y="1211"/>
                    <a:pt x="662" y="1233"/>
                  </a:cubicBezTo>
                  <a:cubicBezTo>
                    <a:pt x="647" y="1243"/>
                    <a:pt x="632" y="1253"/>
                    <a:pt x="617" y="1262"/>
                  </a:cubicBezTo>
                  <a:cubicBezTo>
                    <a:pt x="616" y="1262"/>
                    <a:pt x="615" y="1263"/>
                    <a:pt x="615" y="1263"/>
                  </a:cubicBezTo>
                  <a:cubicBezTo>
                    <a:pt x="595" y="1201"/>
                    <a:pt x="575" y="1140"/>
                    <a:pt x="558" y="1076"/>
                  </a:cubicBezTo>
                  <a:lnTo>
                    <a:pt x="545" y="1031"/>
                  </a:lnTo>
                  <a:cubicBezTo>
                    <a:pt x="572" y="1002"/>
                    <a:pt x="595" y="972"/>
                    <a:pt x="619" y="940"/>
                  </a:cubicBezTo>
                  <a:cubicBezTo>
                    <a:pt x="647" y="903"/>
                    <a:pt x="674" y="865"/>
                    <a:pt x="699" y="824"/>
                  </a:cubicBezTo>
                  <a:cubicBezTo>
                    <a:pt x="722" y="784"/>
                    <a:pt x="744" y="744"/>
                    <a:pt x="764" y="699"/>
                  </a:cubicBezTo>
                  <a:cubicBezTo>
                    <a:pt x="783" y="657"/>
                    <a:pt x="799" y="613"/>
                    <a:pt x="806" y="568"/>
                  </a:cubicBezTo>
                  <a:lnTo>
                    <a:pt x="806" y="568"/>
                  </a:lnTo>
                  <a:cubicBezTo>
                    <a:pt x="795" y="618"/>
                    <a:pt x="773" y="659"/>
                    <a:pt x="751" y="697"/>
                  </a:cubicBezTo>
                  <a:cubicBezTo>
                    <a:pt x="727" y="735"/>
                    <a:pt x="700" y="772"/>
                    <a:pt x="671" y="806"/>
                  </a:cubicBezTo>
                  <a:cubicBezTo>
                    <a:pt x="642" y="841"/>
                    <a:pt x="611" y="876"/>
                    <a:pt x="578" y="907"/>
                  </a:cubicBezTo>
                  <a:cubicBezTo>
                    <a:pt x="561" y="924"/>
                    <a:pt x="544" y="941"/>
                    <a:pt x="525" y="957"/>
                  </a:cubicBezTo>
                  <a:cubicBezTo>
                    <a:pt x="524" y="953"/>
                    <a:pt x="522" y="949"/>
                    <a:pt x="522" y="945"/>
                  </a:cubicBezTo>
                  <a:lnTo>
                    <a:pt x="483" y="811"/>
                  </a:lnTo>
                  <a:cubicBezTo>
                    <a:pt x="458" y="724"/>
                    <a:pt x="431" y="635"/>
                    <a:pt x="408" y="545"/>
                  </a:cubicBezTo>
                  <a:lnTo>
                    <a:pt x="406" y="544"/>
                  </a:lnTo>
                  <a:lnTo>
                    <a:pt x="406" y="542"/>
                  </a:lnTo>
                  <a:cubicBezTo>
                    <a:pt x="401" y="526"/>
                    <a:pt x="398" y="509"/>
                    <a:pt x="393" y="493"/>
                  </a:cubicBezTo>
                  <a:lnTo>
                    <a:pt x="398" y="488"/>
                  </a:lnTo>
                  <a:lnTo>
                    <a:pt x="414" y="473"/>
                  </a:lnTo>
                  <a:cubicBezTo>
                    <a:pt x="422" y="462"/>
                    <a:pt x="433" y="450"/>
                    <a:pt x="441" y="439"/>
                  </a:cubicBezTo>
                  <a:cubicBezTo>
                    <a:pt x="458" y="414"/>
                    <a:pt x="474" y="391"/>
                    <a:pt x="487" y="366"/>
                  </a:cubicBezTo>
                  <a:cubicBezTo>
                    <a:pt x="500" y="341"/>
                    <a:pt x="512" y="315"/>
                    <a:pt x="522" y="289"/>
                  </a:cubicBezTo>
                  <a:cubicBezTo>
                    <a:pt x="528" y="276"/>
                    <a:pt x="532" y="262"/>
                    <a:pt x="536" y="250"/>
                  </a:cubicBezTo>
                  <a:cubicBezTo>
                    <a:pt x="540" y="236"/>
                    <a:pt x="542" y="223"/>
                    <a:pt x="547" y="210"/>
                  </a:cubicBezTo>
                  <a:lnTo>
                    <a:pt x="547" y="210"/>
                  </a:lnTo>
                  <a:lnTo>
                    <a:pt x="526" y="246"/>
                  </a:lnTo>
                  <a:cubicBezTo>
                    <a:pt x="520" y="257"/>
                    <a:pt x="514" y="270"/>
                    <a:pt x="505" y="280"/>
                  </a:cubicBezTo>
                  <a:cubicBezTo>
                    <a:pt x="491" y="303"/>
                    <a:pt x="474" y="324"/>
                    <a:pt x="457" y="344"/>
                  </a:cubicBezTo>
                  <a:cubicBezTo>
                    <a:pt x="440" y="363"/>
                    <a:pt x="420" y="382"/>
                    <a:pt x="400" y="398"/>
                  </a:cubicBezTo>
                  <a:cubicBezTo>
                    <a:pt x="392" y="404"/>
                    <a:pt x="383" y="410"/>
                    <a:pt x="373" y="418"/>
                  </a:cubicBezTo>
                  <a:cubicBezTo>
                    <a:pt x="336" y="278"/>
                    <a:pt x="303" y="140"/>
                    <a:pt x="264" y="1"/>
                  </a:cubicBezTo>
                  <a:close/>
                </a:path>
              </a:pathLst>
            </a:custGeom>
            <a:solidFill>
              <a:srgbClr val="33192F">
                <a:alpha val="160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535;g2ed7d206ef1_1_509"/>
            <p:cNvSpPr/>
            <p:nvPr/>
          </p:nvSpPr>
          <p:spPr>
            <a:xfrm>
              <a:off x="8007100" y="2556075"/>
              <a:ext cx="33850" cy="61550"/>
            </a:xfrm>
            <a:custGeom>
              <a:avLst/>
              <a:gdLst/>
              <a:ahLst/>
              <a:cxnLst/>
              <a:rect l="l" t="t" r="r" b="b"/>
              <a:pathLst>
                <a:path w="1354" h="2462" extrusionOk="0">
                  <a:moveTo>
                    <a:pt x="960" y="0"/>
                  </a:moveTo>
                  <a:cubicBezTo>
                    <a:pt x="959" y="0"/>
                    <a:pt x="959" y="0"/>
                    <a:pt x="958" y="0"/>
                  </a:cubicBezTo>
                  <a:cubicBezTo>
                    <a:pt x="833" y="5"/>
                    <a:pt x="762" y="282"/>
                    <a:pt x="762" y="282"/>
                  </a:cubicBezTo>
                  <a:cubicBezTo>
                    <a:pt x="762" y="282"/>
                    <a:pt x="745" y="70"/>
                    <a:pt x="663" y="70"/>
                  </a:cubicBezTo>
                  <a:cubicBezTo>
                    <a:pt x="649" y="70"/>
                    <a:pt x="633" y="76"/>
                    <a:pt x="615" y="91"/>
                  </a:cubicBezTo>
                  <a:cubicBezTo>
                    <a:pt x="572" y="126"/>
                    <a:pt x="558" y="191"/>
                    <a:pt x="556" y="264"/>
                  </a:cubicBezTo>
                  <a:cubicBezTo>
                    <a:pt x="536" y="229"/>
                    <a:pt x="510" y="203"/>
                    <a:pt x="477" y="195"/>
                  </a:cubicBezTo>
                  <a:cubicBezTo>
                    <a:pt x="472" y="194"/>
                    <a:pt x="467" y="194"/>
                    <a:pt x="462" y="194"/>
                  </a:cubicBezTo>
                  <a:cubicBezTo>
                    <a:pt x="360" y="194"/>
                    <a:pt x="398" y="450"/>
                    <a:pt x="398" y="450"/>
                  </a:cubicBezTo>
                  <a:cubicBezTo>
                    <a:pt x="398" y="450"/>
                    <a:pt x="358" y="368"/>
                    <a:pt x="272" y="368"/>
                  </a:cubicBezTo>
                  <a:cubicBezTo>
                    <a:pt x="267" y="368"/>
                    <a:pt x="263" y="368"/>
                    <a:pt x="258" y="369"/>
                  </a:cubicBezTo>
                  <a:cubicBezTo>
                    <a:pt x="162" y="377"/>
                    <a:pt x="262" y="564"/>
                    <a:pt x="321" y="677"/>
                  </a:cubicBezTo>
                  <a:cubicBezTo>
                    <a:pt x="321" y="677"/>
                    <a:pt x="260" y="595"/>
                    <a:pt x="185" y="595"/>
                  </a:cubicBezTo>
                  <a:cubicBezTo>
                    <a:pt x="179" y="595"/>
                    <a:pt x="173" y="595"/>
                    <a:pt x="167" y="597"/>
                  </a:cubicBezTo>
                  <a:cubicBezTo>
                    <a:pt x="94" y="609"/>
                    <a:pt x="223" y="793"/>
                    <a:pt x="284" y="884"/>
                  </a:cubicBezTo>
                  <a:cubicBezTo>
                    <a:pt x="284" y="888"/>
                    <a:pt x="283" y="893"/>
                    <a:pt x="283" y="897"/>
                  </a:cubicBezTo>
                  <a:cubicBezTo>
                    <a:pt x="263" y="883"/>
                    <a:pt x="232" y="865"/>
                    <a:pt x="200" y="865"/>
                  </a:cubicBezTo>
                  <a:cubicBezTo>
                    <a:pt x="182" y="865"/>
                    <a:pt x="164" y="871"/>
                    <a:pt x="147" y="886"/>
                  </a:cubicBezTo>
                  <a:cubicBezTo>
                    <a:pt x="116" y="912"/>
                    <a:pt x="167" y="966"/>
                    <a:pt x="232" y="1019"/>
                  </a:cubicBezTo>
                  <a:cubicBezTo>
                    <a:pt x="219" y="1013"/>
                    <a:pt x="204" y="1010"/>
                    <a:pt x="187" y="1010"/>
                  </a:cubicBezTo>
                  <a:cubicBezTo>
                    <a:pt x="178" y="1010"/>
                    <a:pt x="168" y="1011"/>
                    <a:pt x="157" y="1013"/>
                  </a:cubicBezTo>
                  <a:cubicBezTo>
                    <a:pt x="62" y="1035"/>
                    <a:pt x="184" y="1206"/>
                    <a:pt x="258" y="1313"/>
                  </a:cubicBezTo>
                  <a:cubicBezTo>
                    <a:pt x="258" y="1313"/>
                    <a:pt x="195" y="1247"/>
                    <a:pt x="126" y="1247"/>
                  </a:cubicBezTo>
                  <a:cubicBezTo>
                    <a:pt x="116" y="1247"/>
                    <a:pt x="105" y="1249"/>
                    <a:pt x="95" y="1252"/>
                  </a:cubicBezTo>
                  <a:cubicBezTo>
                    <a:pt x="20" y="1276"/>
                    <a:pt x="199" y="1466"/>
                    <a:pt x="260" y="1540"/>
                  </a:cubicBezTo>
                  <a:lnTo>
                    <a:pt x="260" y="1545"/>
                  </a:lnTo>
                  <a:cubicBezTo>
                    <a:pt x="243" y="1534"/>
                    <a:pt x="207" y="1514"/>
                    <a:pt x="172" y="1514"/>
                  </a:cubicBezTo>
                  <a:cubicBezTo>
                    <a:pt x="150" y="1514"/>
                    <a:pt x="128" y="1521"/>
                    <a:pt x="110" y="1541"/>
                  </a:cubicBezTo>
                  <a:cubicBezTo>
                    <a:pt x="87" y="1568"/>
                    <a:pt x="127" y="1607"/>
                    <a:pt x="185" y="1647"/>
                  </a:cubicBezTo>
                  <a:cubicBezTo>
                    <a:pt x="180" y="1646"/>
                    <a:pt x="175" y="1646"/>
                    <a:pt x="169" y="1646"/>
                  </a:cubicBezTo>
                  <a:cubicBezTo>
                    <a:pt x="159" y="1646"/>
                    <a:pt x="149" y="1647"/>
                    <a:pt x="137" y="1649"/>
                  </a:cubicBezTo>
                  <a:cubicBezTo>
                    <a:pt x="44" y="1672"/>
                    <a:pt x="168" y="1842"/>
                    <a:pt x="243" y="1947"/>
                  </a:cubicBezTo>
                  <a:cubicBezTo>
                    <a:pt x="243" y="1947"/>
                    <a:pt x="180" y="1883"/>
                    <a:pt x="111" y="1883"/>
                  </a:cubicBezTo>
                  <a:cubicBezTo>
                    <a:pt x="101" y="1883"/>
                    <a:pt x="90" y="1885"/>
                    <a:pt x="79" y="1889"/>
                  </a:cubicBezTo>
                  <a:cubicBezTo>
                    <a:pt x="0" y="1915"/>
                    <a:pt x="211" y="2126"/>
                    <a:pt x="262" y="2185"/>
                  </a:cubicBezTo>
                  <a:cubicBezTo>
                    <a:pt x="262" y="2185"/>
                    <a:pt x="212" y="2148"/>
                    <a:pt x="162" y="2148"/>
                  </a:cubicBezTo>
                  <a:cubicBezTo>
                    <a:pt x="140" y="2148"/>
                    <a:pt x="118" y="2156"/>
                    <a:pt x="99" y="2177"/>
                  </a:cubicBezTo>
                  <a:cubicBezTo>
                    <a:pt x="60" y="2223"/>
                    <a:pt x="214" y="2309"/>
                    <a:pt x="320" y="2360"/>
                  </a:cubicBezTo>
                  <a:cubicBezTo>
                    <a:pt x="320" y="2364"/>
                    <a:pt x="321" y="2365"/>
                    <a:pt x="321" y="2365"/>
                  </a:cubicBezTo>
                  <a:cubicBezTo>
                    <a:pt x="374" y="2414"/>
                    <a:pt x="440" y="2449"/>
                    <a:pt x="511" y="2461"/>
                  </a:cubicBezTo>
                  <a:cubicBezTo>
                    <a:pt x="511" y="2461"/>
                    <a:pt x="540" y="2462"/>
                    <a:pt x="582" y="2462"/>
                  </a:cubicBezTo>
                  <a:cubicBezTo>
                    <a:pt x="696" y="2462"/>
                    <a:pt x="907" y="2453"/>
                    <a:pt x="889" y="2390"/>
                  </a:cubicBezTo>
                  <a:cubicBezTo>
                    <a:pt x="873" y="2335"/>
                    <a:pt x="818" y="2325"/>
                    <a:pt x="779" y="2325"/>
                  </a:cubicBezTo>
                  <a:cubicBezTo>
                    <a:pt x="756" y="2325"/>
                    <a:pt x="738" y="2329"/>
                    <a:pt x="738" y="2329"/>
                  </a:cubicBezTo>
                  <a:cubicBezTo>
                    <a:pt x="808" y="2296"/>
                    <a:pt x="1091" y="2196"/>
                    <a:pt x="1029" y="2138"/>
                  </a:cubicBezTo>
                  <a:cubicBezTo>
                    <a:pt x="1004" y="2114"/>
                    <a:pt x="971" y="2107"/>
                    <a:pt x="940" y="2107"/>
                  </a:cubicBezTo>
                  <a:cubicBezTo>
                    <a:pt x="896" y="2107"/>
                    <a:pt x="857" y="2121"/>
                    <a:pt x="857" y="2121"/>
                  </a:cubicBezTo>
                  <a:cubicBezTo>
                    <a:pt x="969" y="2057"/>
                    <a:pt x="1155" y="1957"/>
                    <a:pt x="1079" y="1896"/>
                  </a:cubicBezTo>
                  <a:cubicBezTo>
                    <a:pt x="1050" y="1874"/>
                    <a:pt x="1021" y="1867"/>
                    <a:pt x="995" y="1867"/>
                  </a:cubicBezTo>
                  <a:cubicBezTo>
                    <a:pt x="1065" y="1830"/>
                    <a:pt x="1121" y="1790"/>
                    <a:pt x="1091" y="1762"/>
                  </a:cubicBezTo>
                  <a:cubicBezTo>
                    <a:pt x="1071" y="1742"/>
                    <a:pt x="1044" y="1733"/>
                    <a:pt x="1018" y="1731"/>
                  </a:cubicBezTo>
                  <a:cubicBezTo>
                    <a:pt x="1024" y="1712"/>
                    <a:pt x="1028" y="1695"/>
                    <a:pt x="1027" y="1681"/>
                  </a:cubicBezTo>
                  <a:cubicBezTo>
                    <a:pt x="1117" y="1626"/>
                    <a:pt x="1192" y="1563"/>
                    <a:pt x="1139" y="1520"/>
                  </a:cubicBezTo>
                  <a:cubicBezTo>
                    <a:pt x="1113" y="1499"/>
                    <a:pt x="1085" y="1493"/>
                    <a:pt x="1061" y="1491"/>
                  </a:cubicBezTo>
                  <a:cubicBezTo>
                    <a:pt x="1124" y="1472"/>
                    <a:pt x="1171" y="1445"/>
                    <a:pt x="1156" y="1415"/>
                  </a:cubicBezTo>
                  <a:cubicBezTo>
                    <a:pt x="1139" y="1378"/>
                    <a:pt x="1107" y="1367"/>
                    <a:pt x="1076" y="1366"/>
                  </a:cubicBezTo>
                  <a:cubicBezTo>
                    <a:pt x="1082" y="1350"/>
                    <a:pt x="1086" y="1335"/>
                    <a:pt x="1090" y="1321"/>
                  </a:cubicBezTo>
                  <a:cubicBezTo>
                    <a:pt x="1186" y="1264"/>
                    <a:pt x="1307" y="1180"/>
                    <a:pt x="1256" y="1145"/>
                  </a:cubicBezTo>
                  <a:cubicBezTo>
                    <a:pt x="1236" y="1131"/>
                    <a:pt x="1213" y="1127"/>
                    <a:pt x="1190" y="1127"/>
                  </a:cubicBezTo>
                  <a:cubicBezTo>
                    <a:pt x="1136" y="1127"/>
                    <a:pt x="1084" y="1155"/>
                    <a:pt x="1084" y="1155"/>
                  </a:cubicBezTo>
                  <a:cubicBezTo>
                    <a:pt x="1186" y="1076"/>
                    <a:pt x="1353" y="946"/>
                    <a:pt x="1269" y="898"/>
                  </a:cubicBezTo>
                  <a:cubicBezTo>
                    <a:pt x="1246" y="886"/>
                    <a:pt x="1225" y="881"/>
                    <a:pt x="1204" y="881"/>
                  </a:cubicBezTo>
                  <a:cubicBezTo>
                    <a:pt x="1149" y="881"/>
                    <a:pt x="1107" y="916"/>
                    <a:pt x="1107" y="916"/>
                  </a:cubicBezTo>
                  <a:cubicBezTo>
                    <a:pt x="1107" y="916"/>
                    <a:pt x="1262" y="677"/>
                    <a:pt x="1140" y="650"/>
                  </a:cubicBezTo>
                  <a:cubicBezTo>
                    <a:pt x="1135" y="650"/>
                    <a:pt x="1130" y="649"/>
                    <a:pt x="1124" y="649"/>
                  </a:cubicBezTo>
                  <a:cubicBezTo>
                    <a:pt x="1109" y="649"/>
                    <a:pt x="1093" y="653"/>
                    <a:pt x="1077" y="660"/>
                  </a:cubicBezTo>
                  <a:cubicBezTo>
                    <a:pt x="1155" y="578"/>
                    <a:pt x="1248" y="470"/>
                    <a:pt x="1192" y="449"/>
                  </a:cubicBezTo>
                  <a:cubicBezTo>
                    <a:pt x="1180" y="444"/>
                    <a:pt x="1168" y="442"/>
                    <a:pt x="1156" y="442"/>
                  </a:cubicBezTo>
                  <a:cubicBezTo>
                    <a:pt x="1089" y="442"/>
                    <a:pt x="1027" y="502"/>
                    <a:pt x="1027" y="502"/>
                  </a:cubicBezTo>
                  <a:cubicBezTo>
                    <a:pt x="1105" y="399"/>
                    <a:pt x="1235" y="233"/>
                    <a:pt x="1143" y="208"/>
                  </a:cubicBezTo>
                  <a:cubicBezTo>
                    <a:pt x="1131" y="205"/>
                    <a:pt x="1120" y="204"/>
                    <a:pt x="1109" y="204"/>
                  </a:cubicBezTo>
                  <a:cubicBezTo>
                    <a:pt x="1035" y="204"/>
                    <a:pt x="991" y="265"/>
                    <a:pt x="991" y="265"/>
                  </a:cubicBezTo>
                  <a:cubicBezTo>
                    <a:pt x="991" y="265"/>
                    <a:pt x="1080" y="0"/>
                    <a:pt x="960" y="0"/>
                  </a:cubicBezTo>
                  <a:close/>
                </a:path>
              </a:pathLst>
            </a:custGeom>
            <a:solidFill>
              <a:srgbClr val="7CC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536;g2ed7d206ef1_1_509"/>
            <p:cNvSpPr/>
            <p:nvPr/>
          </p:nvSpPr>
          <p:spPr>
            <a:xfrm>
              <a:off x="8014700" y="2562625"/>
              <a:ext cx="20100" cy="54650"/>
            </a:xfrm>
            <a:custGeom>
              <a:avLst/>
              <a:gdLst/>
              <a:ahLst/>
              <a:cxnLst/>
              <a:rect l="l" t="t" r="r" b="b"/>
              <a:pathLst>
                <a:path w="804" h="2186" extrusionOk="0">
                  <a:moveTo>
                    <a:pt x="596" y="1"/>
                  </a:moveTo>
                  <a:cubicBezTo>
                    <a:pt x="532" y="149"/>
                    <a:pt x="476" y="299"/>
                    <a:pt x="429" y="452"/>
                  </a:cubicBezTo>
                  <a:cubicBezTo>
                    <a:pt x="428" y="449"/>
                    <a:pt x="427" y="443"/>
                    <a:pt x="425" y="439"/>
                  </a:cubicBezTo>
                  <a:cubicBezTo>
                    <a:pt x="413" y="402"/>
                    <a:pt x="403" y="364"/>
                    <a:pt x="396" y="325"/>
                  </a:cubicBezTo>
                  <a:cubicBezTo>
                    <a:pt x="388" y="287"/>
                    <a:pt x="381" y="248"/>
                    <a:pt x="377" y="208"/>
                  </a:cubicBezTo>
                  <a:cubicBezTo>
                    <a:pt x="372" y="169"/>
                    <a:pt x="371" y="129"/>
                    <a:pt x="370" y="90"/>
                  </a:cubicBezTo>
                  <a:cubicBezTo>
                    <a:pt x="364" y="129"/>
                    <a:pt x="359" y="169"/>
                    <a:pt x="358" y="209"/>
                  </a:cubicBezTo>
                  <a:cubicBezTo>
                    <a:pt x="355" y="250"/>
                    <a:pt x="355" y="290"/>
                    <a:pt x="356" y="330"/>
                  </a:cubicBezTo>
                  <a:cubicBezTo>
                    <a:pt x="358" y="371"/>
                    <a:pt x="361" y="412"/>
                    <a:pt x="366" y="452"/>
                  </a:cubicBezTo>
                  <a:cubicBezTo>
                    <a:pt x="370" y="472"/>
                    <a:pt x="374" y="493"/>
                    <a:pt x="376" y="513"/>
                  </a:cubicBezTo>
                  <a:cubicBezTo>
                    <a:pt x="380" y="534"/>
                    <a:pt x="384" y="552"/>
                    <a:pt x="391" y="575"/>
                  </a:cubicBezTo>
                  <a:lnTo>
                    <a:pt x="384" y="597"/>
                  </a:lnTo>
                  <a:cubicBezTo>
                    <a:pt x="377" y="620"/>
                    <a:pt x="372" y="642"/>
                    <a:pt x="365" y="665"/>
                  </a:cubicBezTo>
                  <a:lnTo>
                    <a:pt x="347" y="735"/>
                  </a:lnTo>
                  <a:cubicBezTo>
                    <a:pt x="335" y="720"/>
                    <a:pt x="323" y="705"/>
                    <a:pt x="312" y="689"/>
                  </a:cubicBezTo>
                  <a:cubicBezTo>
                    <a:pt x="285" y="655"/>
                    <a:pt x="259" y="620"/>
                    <a:pt x="235" y="584"/>
                  </a:cubicBezTo>
                  <a:cubicBezTo>
                    <a:pt x="210" y="549"/>
                    <a:pt x="187" y="512"/>
                    <a:pt x="165" y="473"/>
                  </a:cubicBezTo>
                  <a:cubicBezTo>
                    <a:pt x="143" y="435"/>
                    <a:pt x="123" y="397"/>
                    <a:pt x="105" y="356"/>
                  </a:cubicBezTo>
                  <a:lnTo>
                    <a:pt x="105" y="356"/>
                  </a:lnTo>
                  <a:cubicBezTo>
                    <a:pt x="117" y="398"/>
                    <a:pt x="131" y="440"/>
                    <a:pt x="148" y="481"/>
                  </a:cubicBezTo>
                  <a:cubicBezTo>
                    <a:pt x="165" y="522"/>
                    <a:pt x="182" y="563"/>
                    <a:pt x="202" y="603"/>
                  </a:cubicBezTo>
                  <a:cubicBezTo>
                    <a:pt x="222" y="642"/>
                    <a:pt x="242" y="682"/>
                    <a:pt x="264" y="721"/>
                  </a:cubicBezTo>
                  <a:cubicBezTo>
                    <a:pt x="284" y="756"/>
                    <a:pt x="303" y="788"/>
                    <a:pt x="324" y="823"/>
                  </a:cubicBezTo>
                  <a:cubicBezTo>
                    <a:pt x="306" y="900"/>
                    <a:pt x="287" y="978"/>
                    <a:pt x="271" y="1057"/>
                  </a:cubicBezTo>
                  <a:cubicBezTo>
                    <a:pt x="265" y="1052"/>
                    <a:pt x="260" y="1047"/>
                    <a:pt x="254" y="1042"/>
                  </a:cubicBezTo>
                  <a:lnTo>
                    <a:pt x="232" y="1025"/>
                  </a:lnTo>
                  <a:cubicBezTo>
                    <a:pt x="205" y="1001"/>
                    <a:pt x="179" y="974"/>
                    <a:pt x="154" y="946"/>
                  </a:cubicBezTo>
                  <a:cubicBezTo>
                    <a:pt x="143" y="931"/>
                    <a:pt x="132" y="916"/>
                    <a:pt x="121" y="902"/>
                  </a:cubicBezTo>
                  <a:cubicBezTo>
                    <a:pt x="110" y="887"/>
                    <a:pt x="99" y="872"/>
                    <a:pt x="90" y="855"/>
                  </a:cubicBezTo>
                  <a:cubicBezTo>
                    <a:pt x="70" y="823"/>
                    <a:pt x="55" y="787"/>
                    <a:pt x="42" y="751"/>
                  </a:cubicBezTo>
                  <a:lnTo>
                    <a:pt x="42" y="751"/>
                  </a:lnTo>
                  <a:cubicBezTo>
                    <a:pt x="49" y="788"/>
                    <a:pt x="58" y="826"/>
                    <a:pt x="73" y="862"/>
                  </a:cubicBezTo>
                  <a:cubicBezTo>
                    <a:pt x="79" y="881"/>
                    <a:pt x="87" y="898"/>
                    <a:pt x="95" y="916"/>
                  </a:cubicBezTo>
                  <a:cubicBezTo>
                    <a:pt x="105" y="934"/>
                    <a:pt x="112" y="952"/>
                    <a:pt x="123" y="968"/>
                  </a:cubicBezTo>
                  <a:cubicBezTo>
                    <a:pt x="143" y="1003"/>
                    <a:pt x="165" y="1034"/>
                    <a:pt x="191" y="1064"/>
                  </a:cubicBezTo>
                  <a:lnTo>
                    <a:pt x="211" y="1087"/>
                  </a:lnTo>
                  <a:cubicBezTo>
                    <a:pt x="218" y="1095"/>
                    <a:pt x="224" y="1101"/>
                    <a:pt x="232" y="1109"/>
                  </a:cubicBezTo>
                  <a:lnTo>
                    <a:pt x="254" y="1130"/>
                  </a:lnTo>
                  <a:lnTo>
                    <a:pt x="258" y="1135"/>
                  </a:lnTo>
                  <a:cubicBezTo>
                    <a:pt x="238" y="1233"/>
                    <a:pt x="221" y="1333"/>
                    <a:pt x="206" y="1433"/>
                  </a:cubicBezTo>
                  <a:cubicBezTo>
                    <a:pt x="200" y="1428"/>
                    <a:pt x="194" y="1423"/>
                    <a:pt x="187" y="1416"/>
                  </a:cubicBezTo>
                  <a:cubicBezTo>
                    <a:pt x="165" y="1395"/>
                    <a:pt x="143" y="1374"/>
                    <a:pt x="123" y="1351"/>
                  </a:cubicBezTo>
                  <a:cubicBezTo>
                    <a:pt x="102" y="1328"/>
                    <a:pt x="81" y="1305"/>
                    <a:pt x="64" y="1279"/>
                  </a:cubicBezTo>
                  <a:cubicBezTo>
                    <a:pt x="45" y="1254"/>
                    <a:pt x="28" y="1230"/>
                    <a:pt x="13" y="1200"/>
                  </a:cubicBezTo>
                  <a:lnTo>
                    <a:pt x="13" y="1200"/>
                  </a:lnTo>
                  <a:cubicBezTo>
                    <a:pt x="22" y="1231"/>
                    <a:pt x="33" y="1259"/>
                    <a:pt x="48" y="1289"/>
                  </a:cubicBezTo>
                  <a:cubicBezTo>
                    <a:pt x="60" y="1317"/>
                    <a:pt x="76" y="1346"/>
                    <a:pt x="92" y="1373"/>
                  </a:cubicBezTo>
                  <a:cubicBezTo>
                    <a:pt x="108" y="1401"/>
                    <a:pt x="127" y="1427"/>
                    <a:pt x="145" y="1453"/>
                  </a:cubicBezTo>
                  <a:cubicBezTo>
                    <a:pt x="161" y="1476"/>
                    <a:pt x="176" y="1499"/>
                    <a:pt x="194" y="1520"/>
                  </a:cubicBezTo>
                  <a:cubicBezTo>
                    <a:pt x="189" y="1555"/>
                    <a:pt x="185" y="1591"/>
                    <a:pt x="181" y="1628"/>
                  </a:cubicBezTo>
                  <a:cubicBezTo>
                    <a:pt x="175" y="1671"/>
                    <a:pt x="170" y="1716"/>
                    <a:pt x="166" y="1760"/>
                  </a:cubicBezTo>
                  <a:cubicBezTo>
                    <a:pt x="155" y="1752"/>
                    <a:pt x="145" y="1744"/>
                    <a:pt x="136" y="1736"/>
                  </a:cubicBezTo>
                  <a:cubicBezTo>
                    <a:pt x="111" y="1715"/>
                    <a:pt x="90" y="1692"/>
                    <a:pt x="70" y="1666"/>
                  </a:cubicBezTo>
                  <a:cubicBezTo>
                    <a:pt x="50" y="1639"/>
                    <a:pt x="36" y="1611"/>
                    <a:pt x="23" y="1580"/>
                  </a:cubicBezTo>
                  <a:lnTo>
                    <a:pt x="16" y="1557"/>
                  </a:lnTo>
                  <a:lnTo>
                    <a:pt x="11" y="1532"/>
                  </a:lnTo>
                  <a:cubicBezTo>
                    <a:pt x="10" y="1527"/>
                    <a:pt x="10" y="1523"/>
                    <a:pt x="8" y="1520"/>
                  </a:cubicBezTo>
                  <a:lnTo>
                    <a:pt x="7" y="1506"/>
                  </a:lnTo>
                  <a:lnTo>
                    <a:pt x="4" y="1481"/>
                  </a:lnTo>
                  <a:lnTo>
                    <a:pt x="1" y="1506"/>
                  </a:lnTo>
                  <a:lnTo>
                    <a:pt x="0" y="1520"/>
                  </a:lnTo>
                  <a:lnTo>
                    <a:pt x="0" y="1533"/>
                  </a:lnTo>
                  <a:lnTo>
                    <a:pt x="0" y="1559"/>
                  </a:lnTo>
                  <a:cubicBezTo>
                    <a:pt x="1" y="1568"/>
                    <a:pt x="2" y="1576"/>
                    <a:pt x="4" y="1585"/>
                  </a:cubicBezTo>
                  <a:cubicBezTo>
                    <a:pt x="10" y="1620"/>
                    <a:pt x="20" y="1654"/>
                    <a:pt x="36" y="1686"/>
                  </a:cubicBezTo>
                  <a:cubicBezTo>
                    <a:pt x="52" y="1717"/>
                    <a:pt x="71" y="1748"/>
                    <a:pt x="94" y="1776"/>
                  </a:cubicBezTo>
                  <a:cubicBezTo>
                    <a:pt x="106" y="1791"/>
                    <a:pt x="117" y="1805"/>
                    <a:pt x="131" y="1817"/>
                  </a:cubicBezTo>
                  <a:cubicBezTo>
                    <a:pt x="137" y="1823"/>
                    <a:pt x="144" y="1829"/>
                    <a:pt x="150" y="1834"/>
                  </a:cubicBezTo>
                  <a:cubicBezTo>
                    <a:pt x="153" y="1838"/>
                    <a:pt x="155" y="1840"/>
                    <a:pt x="159" y="1842"/>
                  </a:cubicBezTo>
                  <a:cubicBezTo>
                    <a:pt x="149" y="1956"/>
                    <a:pt x="144" y="2071"/>
                    <a:pt x="144" y="2186"/>
                  </a:cubicBezTo>
                  <a:lnTo>
                    <a:pt x="180" y="1976"/>
                  </a:lnTo>
                  <a:cubicBezTo>
                    <a:pt x="185" y="1976"/>
                    <a:pt x="189" y="1975"/>
                    <a:pt x="192" y="1975"/>
                  </a:cubicBezTo>
                  <a:cubicBezTo>
                    <a:pt x="197" y="1975"/>
                    <a:pt x="202" y="1974"/>
                    <a:pt x="206" y="1972"/>
                  </a:cubicBezTo>
                  <a:cubicBezTo>
                    <a:pt x="213" y="1971"/>
                    <a:pt x="223" y="1969"/>
                    <a:pt x="229" y="1965"/>
                  </a:cubicBezTo>
                  <a:cubicBezTo>
                    <a:pt x="245" y="1961"/>
                    <a:pt x="260" y="1955"/>
                    <a:pt x="276" y="1950"/>
                  </a:cubicBezTo>
                  <a:cubicBezTo>
                    <a:pt x="305" y="1938"/>
                    <a:pt x="333" y="1922"/>
                    <a:pt x="358" y="1905"/>
                  </a:cubicBezTo>
                  <a:cubicBezTo>
                    <a:pt x="384" y="1887"/>
                    <a:pt x="408" y="1869"/>
                    <a:pt x="430" y="1849"/>
                  </a:cubicBezTo>
                  <a:cubicBezTo>
                    <a:pt x="442" y="1840"/>
                    <a:pt x="453" y="1829"/>
                    <a:pt x="464" y="1819"/>
                  </a:cubicBezTo>
                  <a:lnTo>
                    <a:pt x="495" y="1787"/>
                  </a:lnTo>
                  <a:lnTo>
                    <a:pt x="458" y="1811"/>
                  </a:lnTo>
                  <a:cubicBezTo>
                    <a:pt x="445" y="1819"/>
                    <a:pt x="433" y="1826"/>
                    <a:pt x="419" y="1833"/>
                  </a:cubicBezTo>
                  <a:cubicBezTo>
                    <a:pt x="393" y="1847"/>
                    <a:pt x="369" y="1860"/>
                    <a:pt x="340" y="1870"/>
                  </a:cubicBezTo>
                  <a:cubicBezTo>
                    <a:pt x="314" y="1881"/>
                    <a:pt x="286" y="1889"/>
                    <a:pt x="259" y="1895"/>
                  </a:cubicBezTo>
                  <a:cubicBezTo>
                    <a:pt x="245" y="1897"/>
                    <a:pt x="231" y="1898"/>
                    <a:pt x="218" y="1900"/>
                  </a:cubicBezTo>
                  <a:lnTo>
                    <a:pt x="192" y="1900"/>
                  </a:lnTo>
                  <a:cubicBezTo>
                    <a:pt x="202" y="1848"/>
                    <a:pt x="211" y="1795"/>
                    <a:pt x="221" y="1744"/>
                  </a:cubicBezTo>
                  <a:cubicBezTo>
                    <a:pt x="249" y="1732"/>
                    <a:pt x="277" y="1722"/>
                    <a:pt x="305" y="1708"/>
                  </a:cubicBezTo>
                  <a:cubicBezTo>
                    <a:pt x="337" y="1694"/>
                    <a:pt x="369" y="1679"/>
                    <a:pt x="398" y="1663"/>
                  </a:cubicBezTo>
                  <a:cubicBezTo>
                    <a:pt x="429" y="1648"/>
                    <a:pt x="459" y="1632"/>
                    <a:pt x="488" y="1613"/>
                  </a:cubicBezTo>
                  <a:cubicBezTo>
                    <a:pt x="517" y="1595"/>
                    <a:pt x="546" y="1575"/>
                    <a:pt x="571" y="1553"/>
                  </a:cubicBezTo>
                  <a:lnTo>
                    <a:pt x="571" y="1553"/>
                  </a:lnTo>
                  <a:cubicBezTo>
                    <a:pt x="543" y="1570"/>
                    <a:pt x="511" y="1584"/>
                    <a:pt x="480" y="1596"/>
                  </a:cubicBezTo>
                  <a:cubicBezTo>
                    <a:pt x="450" y="1608"/>
                    <a:pt x="417" y="1618"/>
                    <a:pt x="384" y="1628"/>
                  </a:cubicBezTo>
                  <a:cubicBezTo>
                    <a:pt x="353" y="1637"/>
                    <a:pt x="319" y="1647"/>
                    <a:pt x="286" y="1653"/>
                  </a:cubicBezTo>
                  <a:lnTo>
                    <a:pt x="235" y="1665"/>
                  </a:lnTo>
                  <a:cubicBezTo>
                    <a:pt x="237" y="1654"/>
                    <a:pt x="239" y="1643"/>
                    <a:pt x="240" y="1633"/>
                  </a:cubicBezTo>
                  <a:lnTo>
                    <a:pt x="292" y="1358"/>
                  </a:lnTo>
                  <a:cubicBezTo>
                    <a:pt x="292" y="1356"/>
                    <a:pt x="293" y="1352"/>
                    <a:pt x="293" y="1349"/>
                  </a:cubicBezTo>
                  <a:cubicBezTo>
                    <a:pt x="302" y="1348"/>
                    <a:pt x="312" y="1346"/>
                    <a:pt x="321" y="1343"/>
                  </a:cubicBezTo>
                  <a:cubicBezTo>
                    <a:pt x="339" y="1338"/>
                    <a:pt x="358" y="1333"/>
                    <a:pt x="376" y="1327"/>
                  </a:cubicBezTo>
                  <a:cubicBezTo>
                    <a:pt x="412" y="1315"/>
                    <a:pt x="448" y="1300"/>
                    <a:pt x="482" y="1283"/>
                  </a:cubicBezTo>
                  <a:cubicBezTo>
                    <a:pt x="514" y="1267"/>
                    <a:pt x="546" y="1245"/>
                    <a:pt x="575" y="1221"/>
                  </a:cubicBezTo>
                  <a:cubicBezTo>
                    <a:pt x="604" y="1198"/>
                    <a:pt x="628" y="1168"/>
                    <a:pt x="648" y="1138"/>
                  </a:cubicBezTo>
                  <a:lnTo>
                    <a:pt x="648" y="1138"/>
                  </a:lnTo>
                  <a:cubicBezTo>
                    <a:pt x="623" y="1164"/>
                    <a:pt x="596" y="1188"/>
                    <a:pt x="564" y="1205"/>
                  </a:cubicBezTo>
                  <a:cubicBezTo>
                    <a:pt x="532" y="1222"/>
                    <a:pt x="501" y="1237"/>
                    <a:pt x="466" y="1248"/>
                  </a:cubicBezTo>
                  <a:cubicBezTo>
                    <a:pt x="432" y="1258"/>
                    <a:pt x="397" y="1264"/>
                    <a:pt x="363" y="1270"/>
                  </a:cubicBezTo>
                  <a:cubicBezTo>
                    <a:pt x="345" y="1273"/>
                    <a:pt x="328" y="1274"/>
                    <a:pt x="311" y="1275"/>
                  </a:cubicBezTo>
                  <a:lnTo>
                    <a:pt x="306" y="1275"/>
                  </a:lnTo>
                  <a:cubicBezTo>
                    <a:pt x="318" y="1212"/>
                    <a:pt x="332" y="1147"/>
                    <a:pt x="344" y="1084"/>
                  </a:cubicBezTo>
                  <a:lnTo>
                    <a:pt x="354" y="1040"/>
                  </a:lnTo>
                  <a:cubicBezTo>
                    <a:pt x="391" y="1026"/>
                    <a:pt x="427" y="1010"/>
                    <a:pt x="461" y="994"/>
                  </a:cubicBezTo>
                  <a:cubicBezTo>
                    <a:pt x="504" y="974"/>
                    <a:pt x="546" y="953"/>
                    <a:pt x="587" y="931"/>
                  </a:cubicBezTo>
                  <a:cubicBezTo>
                    <a:pt x="628" y="908"/>
                    <a:pt x="666" y="882"/>
                    <a:pt x="703" y="853"/>
                  </a:cubicBezTo>
                  <a:cubicBezTo>
                    <a:pt x="740" y="824"/>
                    <a:pt x="775" y="793"/>
                    <a:pt x="803" y="757"/>
                  </a:cubicBezTo>
                  <a:lnTo>
                    <a:pt x="803" y="757"/>
                  </a:lnTo>
                  <a:cubicBezTo>
                    <a:pt x="767" y="791"/>
                    <a:pt x="730" y="816"/>
                    <a:pt x="691" y="840"/>
                  </a:cubicBezTo>
                  <a:cubicBezTo>
                    <a:pt x="650" y="862"/>
                    <a:pt x="609" y="881"/>
                    <a:pt x="567" y="898"/>
                  </a:cubicBezTo>
                  <a:cubicBezTo>
                    <a:pt x="525" y="915"/>
                    <a:pt x="483" y="930"/>
                    <a:pt x="439" y="943"/>
                  </a:cubicBezTo>
                  <a:cubicBezTo>
                    <a:pt x="416" y="949"/>
                    <a:pt x="392" y="956"/>
                    <a:pt x="370" y="963"/>
                  </a:cubicBezTo>
                  <a:cubicBezTo>
                    <a:pt x="371" y="958"/>
                    <a:pt x="371" y="954"/>
                    <a:pt x="372" y="951"/>
                  </a:cubicBezTo>
                  <a:lnTo>
                    <a:pt x="401" y="815"/>
                  </a:lnTo>
                  <a:cubicBezTo>
                    <a:pt x="422" y="725"/>
                    <a:pt x="440" y="634"/>
                    <a:pt x="461" y="545"/>
                  </a:cubicBezTo>
                  <a:lnTo>
                    <a:pt x="464" y="545"/>
                  </a:lnTo>
                  <a:lnTo>
                    <a:pt x="464" y="544"/>
                  </a:lnTo>
                  <a:lnTo>
                    <a:pt x="464" y="541"/>
                  </a:lnTo>
                  <a:cubicBezTo>
                    <a:pt x="467" y="525"/>
                    <a:pt x="471" y="509"/>
                    <a:pt x="475" y="492"/>
                  </a:cubicBezTo>
                  <a:cubicBezTo>
                    <a:pt x="477" y="492"/>
                    <a:pt x="479" y="491"/>
                    <a:pt x="482" y="491"/>
                  </a:cubicBezTo>
                  <a:cubicBezTo>
                    <a:pt x="490" y="488"/>
                    <a:pt x="496" y="487"/>
                    <a:pt x="503" y="483"/>
                  </a:cubicBezTo>
                  <a:cubicBezTo>
                    <a:pt x="517" y="478"/>
                    <a:pt x="530" y="473"/>
                    <a:pt x="544" y="468"/>
                  </a:cubicBezTo>
                  <a:cubicBezTo>
                    <a:pt x="570" y="456"/>
                    <a:pt x="596" y="443"/>
                    <a:pt x="619" y="426"/>
                  </a:cubicBezTo>
                  <a:cubicBezTo>
                    <a:pt x="643" y="411"/>
                    <a:pt x="665" y="395"/>
                    <a:pt x="686" y="377"/>
                  </a:cubicBezTo>
                  <a:cubicBezTo>
                    <a:pt x="697" y="367"/>
                    <a:pt x="707" y="359"/>
                    <a:pt x="717" y="349"/>
                  </a:cubicBezTo>
                  <a:cubicBezTo>
                    <a:pt x="725" y="340"/>
                    <a:pt x="735" y="329"/>
                    <a:pt x="745" y="319"/>
                  </a:cubicBezTo>
                  <a:lnTo>
                    <a:pt x="745" y="319"/>
                  </a:lnTo>
                  <a:cubicBezTo>
                    <a:pt x="734" y="327"/>
                    <a:pt x="723" y="335"/>
                    <a:pt x="712" y="341"/>
                  </a:cubicBezTo>
                  <a:cubicBezTo>
                    <a:pt x="699" y="348"/>
                    <a:pt x="687" y="356"/>
                    <a:pt x="676" y="361"/>
                  </a:cubicBezTo>
                  <a:cubicBezTo>
                    <a:pt x="651" y="375"/>
                    <a:pt x="627" y="383"/>
                    <a:pt x="602" y="393"/>
                  </a:cubicBezTo>
                  <a:cubicBezTo>
                    <a:pt x="577" y="402"/>
                    <a:pt x="551" y="408"/>
                    <a:pt x="525" y="414"/>
                  </a:cubicBezTo>
                  <a:cubicBezTo>
                    <a:pt x="514" y="417"/>
                    <a:pt x="504" y="418"/>
                    <a:pt x="492" y="419"/>
                  </a:cubicBezTo>
                  <a:cubicBezTo>
                    <a:pt x="525" y="280"/>
                    <a:pt x="562" y="140"/>
                    <a:pt x="596" y="1"/>
                  </a:cubicBezTo>
                  <a:close/>
                </a:path>
              </a:pathLst>
            </a:custGeom>
            <a:solidFill>
              <a:srgbClr val="33192F">
                <a:alpha val="160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537;g2ed7d206ef1_1_509"/>
            <p:cNvSpPr/>
            <p:nvPr/>
          </p:nvSpPr>
          <p:spPr>
            <a:xfrm>
              <a:off x="8028800" y="2566800"/>
              <a:ext cx="48600" cy="55350"/>
            </a:xfrm>
            <a:custGeom>
              <a:avLst/>
              <a:gdLst/>
              <a:ahLst/>
              <a:cxnLst/>
              <a:rect l="l" t="t" r="r" b="b"/>
              <a:pathLst>
                <a:path w="1944" h="2214" extrusionOk="0">
                  <a:moveTo>
                    <a:pt x="1474" y="1"/>
                  </a:moveTo>
                  <a:cubicBezTo>
                    <a:pt x="1467" y="1"/>
                    <a:pt x="1458" y="2"/>
                    <a:pt x="1448" y="4"/>
                  </a:cubicBezTo>
                  <a:cubicBezTo>
                    <a:pt x="1395" y="16"/>
                    <a:pt x="1353" y="68"/>
                    <a:pt x="1319" y="134"/>
                  </a:cubicBezTo>
                  <a:cubicBezTo>
                    <a:pt x="1316" y="94"/>
                    <a:pt x="1306" y="58"/>
                    <a:pt x="1279" y="37"/>
                  </a:cubicBezTo>
                  <a:cubicBezTo>
                    <a:pt x="1267" y="27"/>
                    <a:pt x="1255" y="23"/>
                    <a:pt x="1243" y="23"/>
                  </a:cubicBezTo>
                  <a:cubicBezTo>
                    <a:pt x="1162" y="23"/>
                    <a:pt x="1094" y="230"/>
                    <a:pt x="1094" y="230"/>
                  </a:cubicBezTo>
                  <a:cubicBezTo>
                    <a:pt x="1094" y="230"/>
                    <a:pt x="1096" y="130"/>
                    <a:pt x="1006" y="95"/>
                  </a:cubicBezTo>
                  <a:cubicBezTo>
                    <a:pt x="999" y="92"/>
                    <a:pt x="993" y="91"/>
                    <a:pt x="988" y="91"/>
                  </a:cubicBezTo>
                  <a:cubicBezTo>
                    <a:pt x="917" y="91"/>
                    <a:pt x="924" y="280"/>
                    <a:pt x="926" y="400"/>
                  </a:cubicBezTo>
                  <a:cubicBezTo>
                    <a:pt x="926" y="400"/>
                    <a:pt x="904" y="283"/>
                    <a:pt x="823" y="260"/>
                  </a:cubicBezTo>
                  <a:cubicBezTo>
                    <a:pt x="820" y="260"/>
                    <a:pt x="817" y="259"/>
                    <a:pt x="815" y="259"/>
                  </a:cubicBezTo>
                  <a:cubicBezTo>
                    <a:pt x="754" y="259"/>
                    <a:pt x="787" y="467"/>
                    <a:pt x="800" y="570"/>
                  </a:cubicBezTo>
                  <a:lnTo>
                    <a:pt x="793" y="582"/>
                  </a:lnTo>
                  <a:cubicBezTo>
                    <a:pt x="776" y="552"/>
                    <a:pt x="745" y="508"/>
                    <a:pt x="698" y="508"/>
                  </a:cubicBezTo>
                  <a:cubicBezTo>
                    <a:pt x="691" y="508"/>
                    <a:pt x="684" y="509"/>
                    <a:pt x="676" y="511"/>
                  </a:cubicBezTo>
                  <a:cubicBezTo>
                    <a:pt x="638" y="521"/>
                    <a:pt x="657" y="593"/>
                    <a:pt x="693" y="669"/>
                  </a:cubicBezTo>
                  <a:cubicBezTo>
                    <a:pt x="678" y="652"/>
                    <a:pt x="657" y="638"/>
                    <a:pt x="629" y="631"/>
                  </a:cubicBezTo>
                  <a:cubicBezTo>
                    <a:pt x="624" y="630"/>
                    <a:pt x="619" y="629"/>
                    <a:pt x="615" y="629"/>
                  </a:cubicBezTo>
                  <a:cubicBezTo>
                    <a:pt x="538" y="629"/>
                    <a:pt x="568" y="823"/>
                    <a:pt x="586" y="943"/>
                  </a:cubicBezTo>
                  <a:cubicBezTo>
                    <a:pt x="586" y="943"/>
                    <a:pt x="550" y="830"/>
                    <a:pt x="466" y="817"/>
                  </a:cubicBezTo>
                  <a:cubicBezTo>
                    <a:pt x="465" y="816"/>
                    <a:pt x="463" y="816"/>
                    <a:pt x="461" y="816"/>
                  </a:cubicBezTo>
                  <a:cubicBezTo>
                    <a:pt x="392" y="816"/>
                    <a:pt x="465" y="1056"/>
                    <a:pt x="486" y="1148"/>
                  </a:cubicBezTo>
                  <a:cubicBezTo>
                    <a:pt x="485" y="1149"/>
                    <a:pt x="485" y="1150"/>
                    <a:pt x="483" y="1153"/>
                  </a:cubicBezTo>
                  <a:cubicBezTo>
                    <a:pt x="469" y="1129"/>
                    <a:pt x="433" y="1077"/>
                    <a:pt x="382" y="1077"/>
                  </a:cubicBezTo>
                  <a:cubicBezTo>
                    <a:pt x="372" y="1077"/>
                    <a:pt x="362" y="1079"/>
                    <a:pt x="350" y="1084"/>
                  </a:cubicBezTo>
                  <a:cubicBezTo>
                    <a:pt x="318" y="1096"/>
                    <a:pt x="336" y="1150"/>
                    <a:pt x="370" y="1211"/>
                  </a:cubicBezTo>
                  <a:cubicBezTo>
                    <a:pt x="359" y="1203"/>
                    <a:pt x="344" y="1197"/>
                    <a:pt x="327" y="1192"/>
                  </a:cubicBezTo>
                  <a:cubicBezTo>
                    <a:pt x="323" y="1191"/>
                    <a:pt x="318" y="1191"/>
                    <a:pt x="314" y="1191"/>
                  </a:cubicBezTo>
                  <a:cubicBezTo>
                    <a:pt x="236" y="1191"/>
                    <a:pt x="270" y="1385"/>
                    <a:pt x="290" y="1506"/>
                  </a:cubicBezTo>
                  <a:cubicBezTo>
                    <a:pt x="290" y="1506"/>
                    <a:pt x="251" y="1393"/>
                    <a:pt x="169" y="1381"/>
                  </a:cubicBezTo>
                  <a:cubicBezTo>
                    <a:pt x="167" y="1381"/>
                    <a:pt x="165" y="1381"/>
                    <a:pt x="164" y="1381"/>
                  </a:cubicBezTo>
                  <a:cubicBezTo>
                    <a:pt x="89" y="1381"/>
                    <a:pt x="182" y="1655"/>
                    <a:pt x="198" y="1729"/>
                  </a:cubicBezTo>
                  <a:cubicBezTo>
                    <a:pt x="198" y="1729"/>
                    <a:pt x="155" y="1643"/>
                    <a:pt x="89" y="1643"/>
                  </a:cubicBezTo>
                  <a:cubicBezTo>
                    <a:pt x="79" y="1643"/>
                    <a:pt x="68" y="1645"/>
                    <a:pt x="57" y="1650"/>
                  </a:cubicBezTo>
                  <a:cubicBezTo>
                    <a:pt x="1" y="1673"/>
                    <a:pt x="101" y="1818"/>
                    <a:pt x="173" y="1910"/>
                  </a:cubicBezTo>
                  <a:cubicBezTo>
                    <a:pt x="172" y="1913"/>
                    <a:pt x="172" y="1915"/>
                    <a:pt x="172" y="1915"/>
                  </a:cubicBezTo>
                  <a:lnTo>
                    <a:pt x="172" y="1916"/>
                  </a:lnTo>
                  <a:cubicBezTo>
                    <a:pt x="196" y="1984"/>
                    <a:pt x="241" y="2044"/>
                    <a:pt x="300" y="2087"/>
                  </a:cubicBezTo>
                  <a:cubicBezTo>
                    <a:pt x="300" y="2087"/>
                    <a:pt x="533" y="2214"/>
                    <a:pt x="630" y="2214"/>
                  </a:cubicBezTo>
                  <a:cubicBezTo>
                    <a:pt x="653" y="2214"/>
                    <a:pt x="668" y="2207"/>
                    <a:pt x="671" y="2190"/>
                  </a:cubicBezTo>
                  <a:cubicBezTo>
                    <a:pt x="688" y="2100"/>
                    <a:pt x="564" y="2069"/>
                    <a:pt x="564" y="2069"/>
                  </a:cubicBezTo>
                  <a:lnTo>
                    <a:pt x="564" y="2069"/>
                  </a:lnTo>
                  <a:cubicBezTo>
                    <a:pt x="601" y="2070"/>
                    <a:pt x="687" y="2078"/>
                    <a:pt x="765" y="2078"/>
                  </a:cubicBezTo>
                  <a:cubicBezTo>
                    <a:pt x="850" y="2078"/>
                    <a:pt x="925" y="2068"/>
                    <a:pt x="910" y="2026"/>
                  </a:cubicBezTo>
                  <a:cubicBezTo>
                    <a:pt x="880" y="1947"/>
                    <a:pt x="763" y="1935"/>
                    <a:pt x="763" y="1935"/>
                  </a:cubicBezTo>
                  <a:cubicBezTo>
                    <a:pt x="893" y="1928"/>
                    <a:pt x="1103" y="1920"/>
                    <a:pt x="1062" y="1833"/>
                  </a:cubicBezTo>
                  <a:cubicBezTo>
                    <a:pt x="1046" y="1799"/>
                    <a:pt x="1024" y="1781"/>
                    <a:pt x="999" y="1770"/>
                  </a:cubicBezTo>
                  <a:cubicBezTo>
                    <a:pt x="1080" y="1768"/>
                    <a:pt x="1147" y="1757"/>
                    <a:pt x="1132" y="1718"/>
                  </a:cubicBezTo>
                  <a:cubicBezTo>
                    <a:pt x="1123" y="1692"/>
                    <a:pt x="1104" y="1673"/>
                    <a:pt x="1081" y="1659"/>
                  </a:cubicBezTo>
                  <a:cubicBezTo>
                    <a:pt x="1096" y="1645"/>
                    <a:pt x="1106" y="1633"/>
                    <a:pt x="1112" y="1618"/>
                  </a:cubicBezTo>
                  <a:cubicBezTo>
                    <a:pt x="1217" y="1608"/>
                    <a:pt x="1314" y="1586"/>
                    <a:pt x="1284" y="1524"/>
                  </a:cubicBezTo>
                  <a:cubicBezTo>
                    <a:pt x="1270" y="1493"/>
                    <a:pt x="1249" y="1475"/>
                    <a:pt x="1227" y="1464"/>
                  </a:cubicBezTo>
                  <a:lnTo>
                    <a:pt x="1227" y="1464"/>
                  </a:lnTo>
                  <a:cubicBezTo>
                    <a:pt x="1249" y="1467"/>
                    <a:pt x="1268" y="1469"/>
                    <a:pt x="1285" y="1469"/>
                  </a:cubicBezTo>
                  <a:cubicBezTo>
                    <a:pt x="1321" y="1469"/>
                    <a:pt x="1345" y="1460"/>
                    <a:pt x="1347" y="1437"/>
                  </a:cubicBezTo>
                  <a:cubicBezTo>
                    <a:pt x="1348" y="1397"/>
                    <a:pt x="1324" y="1372"/>
                    <a:pt x="1296" y="1356"/>
                  </a:cubicBezTo>
                  <a:cubicBezTo>
                    <a:pt x="1310" y="1346"/>
                    <a:pt x="1320" y="1334"/>
                    <a:pt x="1328" y="1322"/>
                  </a:cubicBezTo>
                  <a:cubicBezTo>
                    <a:pt x="1443" y="1308"/>
                    <a:pt x="1590" y="1286"/>
                    <a:pt x="1559" y="1234"/>
                  </a:cubicBezTo>
                  <a:cubicBezTo>
                    <a:pt x="1523" y="1169"/>
                    <a:pt x="1428" y="1165"/>
                    <a:pt x="1405" y="1165"/>
                  </a:cubicBezTo>
                  <a:cubicBezTo>
                    <a:pt x="1401" y="1165"/>
                    <a:pt x="1400" y="1165"/>
                    <a:pt x="1400" y="1165"/>
                  </a:cubicBezTo>
                  <a:cubicBezTo>
                    <a:pt x="1526" y="1139"/>
                    <a:pt x="1733" y="1097"/>
                    <a:pt x="1678" y="1017"/>
                  </a:cubicBezTo>
                  <a:cubicBezTo>
                    <a:pt x="1643" y="966"/>
                    <a:pt x="1592" y="957"/>
                    <a:pt x="1559" y="957"/>
                  </a:cubicBezTo>
                  <a:cubicBezTo>
                    <a:pt x="1539" y="957"/>
                    <a:pt x="1526" y="960"/>
                    <a:pt x="1526" y="960"/>
                  </a:cubicBezTo>
                  <a:cubicBezTo>
                    <a:pt x="1526" y="960"/>
                    <a:pt x="1770" y="816"/>
                    <a:pt x="1673" y="738"/>
                  </a:cubicBezTo>
                  <a:cubicBezTo>
                    <a:pt x="1655" y="725"/>
                    <a:pt x="1634" y="717"/>
                    <a:pt x="1612" y="717"/>
                  </a:cubicBezTo>
                  <a:cubicBezTo>
                    <a:pt x="1717" y="678"/>
                    <a:pt x="1849" y="622"/>
                    <a:pt x="1808" y="580"/>
                  </a:cubicBezTo>
                  <a:cubicBezTo>
                    <a:pt x="1781" y="552"/>
                    <a:pt x="1741" y="544"/>
                    <a:pt x="1707" y="544"/>
                  </a:cubicBezTo>
                  <a:cubicBezTo>
                    <a:pt x="1669" y="544"/>
                    <a:pt x="1637" y="554"/>
                    <a:pt x="1637" y="554"/>
                  </a:cubicBezTo>
                  <a:cubicBezTo>
                    <a:pt x="1753" y="498"/>
                    <a:pt x="1943" y="406"/>
                    <a:pt x="1870" y="343"/>
                  </a:cubicBezTo>
                  <a:cubicBezTo>
                    <a:pt x="1841" y="317"/>
                    <a:pt x="1809" y="309"/>
                    <a:pt x="1782" y="309"/>
                  </a:cubicBezTo>
                  <a:cubicBezTo>
                    <a:pt x="1741" y="309"/>
                    <a:pt x="1710" y="326"/>
                    <a:pt x="1710" y="326"/>
                  </a:cubicBezTo>
                  <a:cubicBezTo>
                    <a:pt x="1710" y="326"/>
                    <a:pt x="1910" y="124"/>
                    <a:pt x="1796" y="74"/>
                  </a:cubicBezTo>
                  <a:cubicBezTo>
                    <a:pt x="1785" y="68"/>
                    <a:pt x="1772" y="66"/>
                    <a:pt x="1759" y="66"/>
                  </a:cubicBezTo>
                  <a:cubicBezTo>
                    <a:pt x="1647" y="66"/>
                    <a:pt x="1496" y="240"/>
                    <a:pt x="1496" y="240"/>
                  </a:cubicBezTo>
                  <a:cubicBezTo>
                    <a:pt x="1496" y="240"/>
                    <a:pt x="1592" y="1"/>
                    <a:pt x="1474" y="1"/>
                  </a:cubicBezTo>
                  <a:close/>
                </a:path>
              </a:pathLst>
            </a:custGeom>
            <a:solidFill>
              <a:srgbClr val="7CC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538;g2ed7d206ef1_1_509"/>
            <p:cNvSpPr/>
            <p:nvPr/>
          </p:nvSpPr>
          <p:spPr>
            <a:xfrm>
              <a:off x="8035325" y="2573200"/>
              <a:ext cx="34325" cy="44625"/>
            </a:xfrm>
            <a:custGeom>
              <a:avLst/>
              <a:gdLst/>
              <a:ahLst/>
              <a:cxnLst/>
              <a:rect l="l" t="t" r="r" b="b"/>
              <a:pathLst>
                <a:path w="1373" h="1785" extrusionOk="0">
                  <a:moveTo>
                    <a:pt x="1133" y="0"/>
                  </a:moveTo>
                  <a:cubicBezTo>
                    <a:pt x="1111" y="33"/>
                    <a:pt x="1088" y="68"/>
                    <a:pt x="1070" y="102"/>
                  </a:cubicBezTo>
                  <a:cubicBezTo>
                    <a:pt x="1050" y="137"/>
                    <a:pt x="1032" y="173"/>
                    <a:pt x="1016" y="210"/>
                  </a:cubicBezTo>
                  <a:cubicBezTo>
                    <a:pt x="998" y="247"/>
                    <a:pt x="984" y="285"/>
                    <a:pt x="971" y="323"/>
                  </a:cubicBezTo>
                  <a:cubicBezTo>
                    <a:pt x="964" y="343"/>
                    <a:pt x="958" y="363"/>
                    <a:pt x="953" y="382"/>
                  </a:cubicBezTo>
                  <a:cubicBezTo>
                    <a:pt x="947" y="402"/>
                    <a:pt x="942" y="422"/>
                    <a:pt x="938" y="445"/>
                  </a:cubicBezTo>
                  <a:lnTo>
                    <a:pt x="922" y="461"/>
                  </a:lnTo>
                  <a:cubicBezTo>
                    <a:pt x="906" y="479"/>
                    <a:pt x="890" y="496"/>
                    <a:pt x="876" y="514"/>
                  </a:cubicBezTo>
                  <a:lnTo>
                    <a:pt x="828" y="569"/>
                  </a:lnTo>
                  <a:lnTo>
                    <a:pt x="817" y="513"/>
                  </a:lnTo>
                  <a:cubicBezTo>
                    <a:pt x="808" y="471"/>
                    <a:pt x="801" y="428"/>
                    <a:pt x="794" y="384"/>
                  </a:cubicBezTo>
                  <a:cubicBezTo>
                    <a:pt x="787" y="340"/>
                    <a:pt x="784" y="297"/>
                    <a:pt x="781" y="254"/>
                  </a:cubicBezTo>
                  <a:cubicBezTo>
                    <a:pt x="779" y="210"/>
                    <a:pt x="776" y="166"/>
                    <a:pt x="779" y="122"/>
                  </a:cubicBezTo>
                  <a:lnTo>
                    <a:pt x="779" y="122"/>
                  </a:lnTo>
                  <a:cubicBezTo>
                    <a:pt x="770" y="165"/>
                    <a:pt x="765" y="208"/>
                    <a:pt x="761" y="254"/>
                  </a:cubicBezTo>
                  <a:cubicBezTo>
                    <a:pt x="757" y="298"/>
                    <a:pt x="755" y="342"/>
                    <a:pt x="755" y="387"/>
                  </a:cubicBezTo>
                  <a:cubicBezTo>
                    <a:pt x="755" y="432"/>
                    <a:pt x="755" y="476"/>
                    <a:pt x="759" y="520"/>
                  </a:cubicBezTo>
                  <a:cubicBezTo>
                    <a:pt x="761" y="560"/>
                    <a:pt x="764" y="598"/>
                    <a:pt x="768" y="638"/>
                  </a:cubicBezTo>
                  <a:cubicBezTo>
                    <a:pt x="716" y="699"/>
                    <a:pt x="665" y="760"/>
                    <a:pt x="616" y="824"/>
                  </a:cubicBezTo>
                  <a:cubicBezTo>
                    <a:pt x="612" y="817"/>
                    <a:pt x="610" y="810"/>
                    <a:pt x="605" y="802"/>
                  </a:cubicBezTo>
                  <a:lnTo>
                    <a:pt x="595" y="777"/>
                  </a:lnTo>
                  <a:cubicBezTo>
                    <a:pt x="580" y="743"/>
                    <a:pt x="569" y="708"/>
                    <a:pt x="560" y="672"/>
                  </a:cubicBezTo>
                  <a:cubicBezTo>
                    <a:pt x="555" y="654"/>
                    <a:pt x="553" y="635"/>
                    <a:pt x="548" y="617"/>
                  </a:cubicBezTo>
                  <a:cubicBezTo>
                    <a:pt x="546" y="598"/>
                    <a:pt x="543" y="580"/>
                    <a:pt x="543" y="561"/>
                  </a:cubicBezTo>
                  <a:cubicBezTo>
                    <a:pt x="541" y="523"/>
                    <a:pt x="543" y="486"/>
                    <a:pt x="547" y="448"/>
                  </a:cubicBezTo>
                  <a:lnTo>
                    <a:pt x="547" y="448"/>
                  </a:lnTo>
                  <a:cubicBezTo>
                    <a:pt x="537" y="485"/>
                    <a:pt x="527" y="522"/>
                    <a:pt x="525" y="561"/>
                  </a:cubicBezTo>
                  <a:cubicBezTo>
                    <a:pt x="522" y="581"/>
                    <a:pt x="522" y="599"/>
                    <a:pt x="521" y="619"/>
                  </a:cubicBezTo>
                  <a:cubicBezTo>
                    <a:pt x="521" y="639"/>
                    <a:pt x="521" y="659"/>
                    <a:pt x="523" y="678"/>
                  </a:cubicBezTo>
                  <a:cubicBezTo>
                    <a:pt x="526" y="718"/>
                    <a:pt x="533" y="756"/>
                    <a:pt x="542" y="796"/>
                  </a:cubicBezTo>
                  <a:lnTo>
                    <a:pt x="550" y="825"/>
                  </a:lnTo>
                  <a:cubicBezTo>
                    <a:pt x="553" y="834"/>
                    <a:pt x="555" y="845"/>
                    <a:pt x="559" y="854"/>
                  </a:cubicBezTo>
                  <a:cubicBezTo>
                    <a:pt x="562" y="863"/>
                    <a:pt x="565" y="872"/>
                    <a:pt x="570" y="883"/>
                  </a:cubicBezTo>
                  <a:cubicBezTo>
                    <a:pt x="570" y="884"/>
                    <a:pt x="571" y="886"/>
                    <a:pt x="571" y="888"/>
                  </a:cubicBezTo>
                  <a:cubicBezTo>
                    <a:pt x="509" y="968"/>
                    <a:pt x="449" y="1050"/>
                    <a:pt x="391" y="1134"/>
                  </a:cubicBezTo>
                  <a:cubicBezTo>
                    <a:pt x="389" y="1125"/>
                    <a:pt x="386" y="1118"/>
                    <a:pt x="383" y="1111"/>
                  </a:cubicBezTo>
                  <a:cubicBezTo>
                    <a:pt x="372" y="1082"/>
                    <a:pt x="362" y="1053"/>
                    <a:pt x="353" y="1024"/>
                  </a:cubicBezTo>
                  <a:cubicBezTo>
                    <a:pt x="346" y="995"/>
                    <a:pt x="337" y="965"/>
                    <a:pt x="331" y="934"/>
                  </a:cubicBezTo>
                  <a:cubicBezTo>
                    <a:pt x="326" y="904"/>
                    <a:pt x="322" y="872"/>
                    <a:pt x="320" y="841"/>
                  </a:cubicBezTo>
                  <a:cubicBezTo>
                    <a:pt x="315" y="872"/>
                    <a:pt x="312" y="904"/>
                    <a:pt x="311" y="935"/>
                  </a:cubicBezTo>
                  <a:cubicBezTo>
                    <a:pt x="311" y="967"/>
                    <a:pt x="312" y="999"/>
                    <a:pt x="314" y="1030"/>
                  </a:cubicBezTo>
                  <a:cubicBezTo>
                    <a:pt x="316" y="1062"/>
                    <a:pt x="320" y="1094"/>
                    <a:pt x="325" y="1125"/>
                  </a:cubicBezTo>
                  <a:cubicBezTo>
                    <a:pt x="328" y="1153"/>
                    <a:pt x="333" y="1179"/>
                    <a:pt x="338" y="1208"/>
                  </a:cubicBezTo>
                  <a:cubicBezTo>
                    <a:pt x="319" y="1237"/>
                    <a:pt x="298" y="1267"/>
                    <a:pt x="279" y="1297"/>
                  </a:cubicBezTo>
                  <a:cubicBezTo>
                    <a:pt x="256" y="1334"/>
                    <a:pt x="231" y="1371"/>
                    <a:pt x="209" y="1409"/>
                  </a:cubicBezTo>
                  <a:cubicBezTo>
                    <a:pt x="201" y="1398"/>
                    <a:pt x="196" y="1387"/>
                    <a:pt x="191" y="1375"/>
                  </a:cubicBezTo>
                  <a:cubicBezTo>
                    <a:pt x="178" y="1346"/>
                    <a:pt x="168" y="1314"/>
                    <a:pt x="163" y="1283"/>
                  </a:cubicBezTo>
                  <a:cubicBezTo>
                    <a:pt x="157" y="1251"/>
                    <a:pt x="157" y="1218"/>
                    <a:pt x="161" y="1185"/>
                  </a:cubicBezTo>
                  <a:cubicBezTo>
                    <a:pt x="162" y="1177"/>
                    <a:pt x="163" y="1169"/>
                    <a:pt x="164" y="1160"/>
                  </a:cubicBezTo>
                  <a:lnTo>
                    <a:pt x="172" y="1136"/>
                  </a:lnTo>
                  <a:cubicBezTo>
                    <a:pt x="173" y="1132"/>
                    <a:pt x="173" y="1129"/>
                    <a:pt x="175" y="1124"/>
                  </a:cubicBezTo>
                  <a:lnTo>
                    <a:pt x="179" y="1113"/>
                  </a:lnTo>
                  <a:lnTo>
                    <a:pt x="189" y="1088"/>
                  </a:lnTo>
                  <a:lnTo>
                    <a:pt x="175" y="1110"/>
                  </a:lnTo>
                  <a:lnTo>
                    <a:pt x="168" y="1120"/>
                  </a:lnTo>
                  <a:cubicBezTo>
                    <a:pt x="166" y="1124"/>
                    <a:pt x="164" y="1129"/>
                    <a:pt x="163" y="1132"/>
                  </a:cubicBezTo>
                  <a:lnTo>
                    <a:pt x="153" y="1156"/>
                  </a:lnTo>
                  <a:cubicBezTo>
                    <a:pt x="151" y="1163"/>
                    <a:pt x="147" y="1172"/>
                    <a:pt x="145" y="1181"/>
                  </a:cubicBezTo>
                  <a:cubicBezTo>
                    <a:pt x="135" y="1214"/>
                    <a:pt x="127" y="1250"/>
                    <a:pt x="127" y="1285"/>
                  </a:cubicBezTo>
                  <a:cubicBezTo>
                    <a:pt x="127" y="1321"/>
                    <a:pt x="132" y="1357"/>
                    <a:pt x="140" y="1392"/>
                  </a:cubicBezTo>
                  <a:cubicBezTo>
                    <a:pt x="143" y="1409"/>
                    <a:pt x="148" y="1427"/>
                    <a:pt x="154" y="1445"/>
                  </a:cubicBezTo>
                  <a:cubicBezTo>
                    <a:pt x="157" y="1454"/>
                    <a:pt x="161" y="1462"/>
                    <a:pt x="163" y="1472"/>
                  </a:cubicBezTo>
                  <a:cubicBezTo>
                    <a:pt x="164" y="1475"/>
                    <a:pt x="166" y="1478"/>
                    <a:pt x="167" y="1482"/>
                  </a:cubicBezTo>
                  <a:cubicBezTo>
                    <a:pt x="108" y="1580"/>
                    <a:pt x="51" y="1681"/>
                    <a:pt x="1" y="1784"/>
                  </a:cubicBezTo>
                  <a:cubicBezTo>
                    <a:pt x="43" y="1726"/>
                    <a:pt x="84" y="1669"/>
                    <a:pt x="126" y="1611"/>
                  </a:cubicBezTo>
                  <a:cubicBezTo>
                    <a:pt x="132" y="1614"/>
                    <a:pt x="135" y="1614"/>
                    <a:pt x="138" y="1616"/>
                  </a:cubicBezTo>
                  <a:cubicBezTo>
                    <a:pt x="142" y="1617"/>
                    <a:pt x="146" y="1619"/>
                    <a:pt x="152" y="1621"/>
                  </a:cubicBezTo>
                  <a:cubicBezTo>
                    <a:pt x="159" y="1623"/>
                    <a:pt x="167" y="1625"/>
                    <a:pt x="177" y="1626"/>
                  </a:cubicBezTo>
                  <a:cubicBezTo>
                    <a:pt x="193" y="1628"/>
                    <a:pt x="209" y="1630"/>
                    <a:pt x="224" y="1631"/>
                  </a:cubicBezTo>
                  <a:cubicBezTo>
                    <a:pt x="232" y="1631"/>
                    <a:pt x="239" y="1631"/>
                    <a:pt x="247" y="1631"/>
                  </a:cubicBezTo>
                  <a:cubicBezTo>
                    <a:pt x="271" y="1631"/>
                    <a:pt x="295" y="1630"/>
                    <a:pt x="317" y="1627"/>
                  </a:cubicBezTo>
                  <a:cubicBezTo>
                    <a:pt x="348" y="1625"/>
                    <a:pt x="379" y="1616"/>
                    <a:pt x="407" y="1610"/>
                  </a:cubicBezTo>
                  <a:lnTo>
                    <a:pt x="451" y="1598"/>
                  </a:lnTo>
                  <a:lnTo>
                    <a:pt x="494" y="1584"/>
                  </a:lnTo>
                  <a:lnTo>
                    <a:pt x="449" y="1589"/>
                  </a:lnTo>
                  <a:cubicBezTo>
                    <a:pt x="436" y="1590"/>
                    <a:pt x="421" y="1591"/>
                    <a:pt x="406" y="1591"/>
                  </a:cubicBezTo>
                  <a:cubicBezTo>
                    <a:pt x="394" y="1592"/>
                    <a:pt x="382" y="1592"/>
                    <a:pt x="370" y="1592"/>
                  </a:cubicBezTo>
                  <a:cubicBezTo>
                    <a:pt x="353" y="1592"/>
                    <a:pt x="336" y="1591"/>
                    <a:pt x="319" y="1589"/>
                  </a:cubicBezTo>
                  <a:cubicBezTo>
                    <a:pt x="290" y="1586"/>
                    <a:pt x="262" y="1580"/>
                    <a:pt x="236" y="1574"/>
                  </a:cubicBezTo>
                  <a:cubicBezTo>
                    <a:pt x="222" y="1570"/>
                    <a:pt x="210" y="1567"/>
                    <a:pt x="198" y="1561"/>
                  </a:cubicBezTo>
                  <a:cubicBezTo>
                    <a:pt x="191" y="1558"/>
                    <a:pt x="185" y="1556"/>
                    <a:pt x="180" y="1553"/>
                  </a:cubicBezTo>
                  <a:cubicBezTo>
                    <a:pt x="179" y="1552"/>
                    <a:pt x="178" y="1552"/>
                    <a:pt x="175" y="1551"/>
                  </a:cubicBezTo>
                  <a:cubicBezTo>
                    <a:pt x="206" y="1509"/>
                    <a:pt x="237" y="1466"/>
                    <a:pt x="269" y="1424"/>
                  </a:cubicBezTo>
                  <a:cubicBezTo>
                    <a:pt x="299" y="1426"/>
                    <a:pt x="330" y="1427"/>
                    <a:pt x="360" y="1429"/>
                  </a:cubicBezTo>
                  <a:cubicBezTo>
                    <a:pt x="384" y="1430"/>
                    <a:pt x="408" y="1431"/>
                    <a:pt x="433" y="1431"/>
                  </a:cubicBezTo>
                  <a:cubicBezTo>
                    <a:pt x="443" y="1431"/>
                    <a:pt x="453" y="1431"/>
                    <a:pt x="463" y="1430"/>
                  </a:cubicBezTo>
                  <a:cubicBezTo>
                    <a:pt x="497" y="1430"/>
                    <a:pt x="532" y="1429"/>
                    <a:pt x="565" y="1425"/>
                  </a:cubicBezTo>
                  <a:cubicBezTo>
                    <a:pt x="600" y="1421"/>
                    <a:pt x="634" y="1417"/>
                    <a:pt x="668" y="1408"/>
                  </a:cubicBezTo>
                  <a:lnTo>
                    <a:pt x="668" y="1408"/>
                  </a:lnTo>
                  <a:cubicBezTo>
                    <a:pt x="655" y="1409"/>
                    <a:pt x="643" y="1409"/>
                    <a:pt x="631" y="1409"/>
                  </a:cubicBezTo>
                  <a:cubicBezTo>
                    <a:pt x="609" y="1409"/>
                    <a:pt x="588" y="1408"/>
                    <a:pt x="565" y="1406"/>
                  </a:cubicBezTo>
                  <a:cubicBezTo>
                    <a:pt x="533" y="1404"/>
                    <a:pt x="499" y="1399"/>
                    <a:pt x="465" y="1392"/>
                  </a:cubicBezTo>
                  <a:cubicBezTo>
                    <a:pt x="432" y="1387"/>
                    <a:pt x="400" y="1379"/>
                    <a:pt x="367" y="1371"/>
                  </a:cubicBezTo>
                  <a:cubicBezTo>
                    <a:pt x="349" y="1367"/>
                    <a:pt x="332" y="1363"/>
                    <a:pt x="315" y="1358"/>
                  </a:cubicBezTo>
                  <a:cubicBezTo>
                    <a:pt x="322" y="1350"/>
                    <a:pt x="327" y="1341"/>
                    <a:pt x="333" y="1332"/>
                  </a:cubicBezTo>
                  <a:lnTo>
                    <a:pt x="501" y="1110"/>
                  </a:lnTo>
                  <a:cubicBezTo>
                    <a:pt x="502" y="1107"/>
                    <a:pt x="505" y="1104"/>
                    <a:pt x="506" y="1103"/>
                  </a:cubicBezTo>
                  <a:cubicBezTo>
                    <a:pt x="516" y="1105"/>
                    <a:pt x="525" y="1109"/>
                    <a:pt x="534" y="1110"/>
                  </a:cubicBezTo>
                  <a:cubicBezTo>
                    <a:pt x="553" y="1114"/>
                    <a:pt x="571" y="1118"/>
                    <a:pt x="591" y="1120"/>
                  </a:cubicBezTo>
                  <a:cubicBezTo>
                    <a:pt x="628" y="1125"/>
                    <a:pt x="666" y="1129"/>
                    <a:pt x="705" y="1129"/>
                  </a:cubicBezTo>
                  <a:cubicBezTo>
                    <a:pt x="743" y="1129"/>
                    <a:pt x="780" y="1123"/>
                    <a:pt x="817" y="1115"/>
                  </a:cubicBezTo>
                  <a:cubicBezTo>
                    <a:pt x="854" y="1105"/>
                    <a:pt x="887" y="1092"/>
                    <a:pt x="919" y="1073"/>
                  </a:cubicBezTo>
                  <a:lnTo>
                    <a:pt x="919" y="1073"/>
                  </a:lnTo>
                  <a:cubicBezTo>
                    <a:pt x="885" y="1086"/>
                    <a:pt x="849" y="1094"/>
                    <a:pt x="813" y="1097"/>
                  </a:cubicBezTo>
                  <a:cubicBezTo>
                    <a:pt x="806" y="1097"/>
                    <a:pt x="798" y="1097"/>
                    <a:pt x="790" y="1097"/>
                  </a:cubicBezTo>
                  <a:cubicBezTo>
                    <a:pt x="763" y="1097"/>
                    <a:pt x="735" y="1096"/>
                    <a:pt x="708" y="1092"/>
                  </a:cubicBezTo>
                  <a:cubicBezTo>
                    <a:pt x="674" y="1084"/>
                    <a:pt x="639" y="1077"/>
                    <a:pt x="605" y="1065"/>
                  </a:cubicBezTo>
                  <a:cubicBezTo>
                    <a:pt x="589" y="1060"/>
                    <a:pt x="573" y="1053"/>
                    <a:pt x="557" y="1046"/>
                  </a:cubicBezTo>
                  <a:cubicBezTo>
                    <a:pt x="555" y="1046"/>
                    <a:pt x="554" y="1045"/>
                    <a:pt x="554" y="1045"/>
                  </a:cubicBezTo>
                  <a:cubicBezTo>
                    <a:pt x="594" y="993"/>
                    <a:pt x="633" y="942"/>
                    <a:pt x="674" y="891"/>
                  </a:cubicBezTo>
                  <a:lnTo>
                    <a:pt x="702" y="854"/>
                  </a:lnTo>
                  <a:cubicBezTo>
                    <a:pt x="742" y="857"/>
                    <a:pt x="780" y="860"/>
                    <a:pt x="818" y="862"/>
                  </a:cubicBezTo>
                  <a:cubicBezTo>
                    <a:pt x="837" y="862"/>
                    <a:pt x="856" y="862"/>
                    <a:pt x="876" y="862"/>
                  </a:cubicBezTo>
                  <a:cubicBezTo>
                    <a:pt x="903" y="862"/>
                    <a:pt x="931" y="862"/>
                    <a:pt x="958" y="860"/>
                  </a:cubicBezTo>
                  <a:cubicBezTo>
                    <a:pt x="1003" y="857"/>
                    <a:pt x="1051" y="852"/>
                    <a:pt x="1096" y="844"/>
                  </a:cubicBezTo>
                  <a:cubicBezTo>
                    <a:pt x="1143" y="834"/>
                    <a:pt x="1187" y="820"/>
                    <a:pt x="1228" y="802"/>
                  </a:cubicBezTo>
                  <a:lnTo>
                    <a:pt x="1228" y="802"/>
                  </a:lnTo>
                  <a:cubicBezTo>
                    <a:pt x="1172" y="812"/>
                    <a:pt x="1128" y="818"/>
                    <a:pt x="1083" y="820"/>
                  </a:cubicBezTo>
                  <a:cubicBezTo>
                    <a:pt x="1065" y="822"/>
                    <a:pt x="1047" y="822"/>
                    <a:pt x="1029" y="822"/>
                  </a:cubicBezTo>
                  <a:cubicBezTo>
                    <a:pt x="1002" y="822"/>
                    <a:pt x="974" y="821"/>
                    <a:pt x="947" y="818"/>
                  </a:cubicBezTo>
                  <a:cubicBezTo>
                    <a:pt x="902" y="814"/>
                    <a:pt x="858" y="809"/>
                    <a:pt x="812" y="801"/>
                  </a:cubicBezTo>
                  <a:cubicBezTo>
                    <a:pt x="789" y="797"/>
                    <a:pt x="765" y="792"/>
                    <a:pt x="742" y="787"/>
                  </a:cubicBezTo>
                  <a:cubicBezTo>
                    <a:pt x="744" y="783"/>
                    <a:pt x="747" y="780"/>
                    <a:pt x="749" y="777"/>
                  </a:cubicBezTo>
                  <a:lnTo>
                    <a:pt x="837" y="667"/>
                  </a:lnTo>
                  <a:cubicBezTo>
                    <a:pt x="895" y="597"/>
                    <a:pt x="953" y="524"/>
                    <a:pt x="1012" y="454"/>
                  </a:cubicBezTo>
                  <a:lnTo>
                    <a:pt x="1013" y="454"/>
                  </a:lnTo>
                  <a:lnTo>
                    <a:pt x="1013" y="452"/>
                  </a:lnTo>
                  <a:cubicBezTo>
                    <a:pt x="1023" y="439"/>
                    <a:pt x="1034" y="426"/>
                    <a:pt x="1046" y="413"/>
                  </a:cubicBezTo>
                  <a:cubicBezTo>
                    <a:pt x="1049" y="413"/>
                    <a:pt x="1050" y="414"/>
                    <a:pt x="1053" y="414"/>
                  </a:cubicBezTo>
                  <a:cubicBezTo>
                    <a:pt x="1060" y="416"/>
                    <a:pt x="1067" y="417"/>
                    <a:pt x="1075" y="417"/>
                  </a:cubicBezTo>
                  <a:lnTo>
                    <a:pt x="1118" y="420"/>
                  </a:lnTo>
                  <a:cubicBezTo>
                    <a:pt x="1127" y="421"/>
                    <a:pt x="1135" y="421"/>
                    <a:pt x="1143" y="421"/>
                  </a:cubicBezTo>
                  <a:cubicBezTo>
                    <a:pt x="1164" y="421"/>
                    <a:pt x="1184" y="419"/>
                    <a:pt x="1204" y="417"/>
                  </a:cubicBezTo>
                  <a:cubicBezTo>
                    <a:pt x="1232" y="413"/>
                    <a:pt x="1260" y="409"/>
                    <a:pt x="1287" y="401"/>
                  </a:cubicBezTo>
                  <a:cubicBezTo>
                    <a:pt x="1301" y="398"/>
                    <a:pt x="1314" y="393"/>
                    <a:pt x="1327" y="390"/>
                  </a:cubicBezTo>
                  <a:cubicBezTo>
                    <a:pt x="1340" y="385"/>
                    <a:pt x="1354" y="380"/>
                    <a:pt x="1365" y="375"/>
                  </a:cubicBezTo>
                  <a:lnTo>
                    <a:pt x="1365" y="375"/>
                  </a:lnTo>
                  <a:cubicBezTo>
                    <a:pt x="1352" y="376"/>
                    <a:pt x="1338" y="378"/>
                    <a:pt x="1324" y="380"/>
                  </a:cubicBezTo>
                  <a:cubicBezTo>
                    <a:pt x="1312" y="381"/>
                    <a:pt x="1298" y="382"/>
                    <a:pt x="1283" y="382"/>
                  </a:cubicBezTo>
                  <a:cubicBezTo>
                    <a:pt x="1277" y="383"/>
                    <a:pt x="1271" y="383"/>
                    <a:pt x="1265" y="383"/>
                  </a:cubicBezTo>
                  <a:cubicBezTo>
                    <a:pt x="1244" y="383"/>
                    <a:pt x="1223" y="381"/>
                    <a:pt x="1203" y="379"/>
                  </a:cubicBezTo>
                  <a:cubicBezTo>
                    <a:pt x="1177" y="376"/>
                    <a:pt x="1150" y="371"/>
                    <a:pt x="1127" y="363"/>
                  </a:cubicBezTo>
                  <a:cubicBezTo>
                    <a:pt x="1116" y="360"/>
                    <a:pt x="1106" y="356"/>
                    <a:pt x="1095" y="353"/>
                  </a:cubicBezTo>
                  <a:cubicBezTo>
                    <a:pt x="1187" y="243"/>
                    <a:pt x="1281" y="134"/>
                    <a:pt x="1373" y="22"/>
                  </a:cubicBezTo>
                  <a:lnTo>
                    <a:pt x="1373" y="22"/>
                  </a:lnTo>
                  <a:cubicBezTo>
                    <a:pt x="1251" y="127"/>
                    <a:pt x="1134" y="237"/>
                    <a:pt x="1023" y="353"/>
                  </a:cubicBezTo>
                  <a:cubicBezTo>
                    <a:pt x="1025" y="347"/>
                    <a:pt x="1025" y="343"/>
                    <a:pt x="1027" y="338"/>
                  </a:cubicBezTo>
                  <a:cubicBezTo>
                    <a:pt x="1033" y="300"/>
                    <a:pt x="1040" y="261"/>
                    <a:pt x="1051" y="223"/>
                  </a:cubicBezTo>
                  <a:cubicBezTo>
                    <a:pt x="1061" y="185"/>
                    <a:pt x="1072" y="147"/>
                    <a:pt x="1087" y="109"/>
                  </a:cubicBezTo>
                  <a:cubicBezTo>
                    <a:pt x="1101" y="73"/>
                    <a:pt x="1116" y="35"/>
                    <a:pt x="1133" y="0"/>
                  </a:cubicBezTo>
                  <a:close/>
                </a:path>
              </a:pathLst>
            </a:custGeom>
            <a:solidFill>
              <a:srgbClr val="33192F">
                <a:alpha val="160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539;g2ed7d206ef1_1_509"/>
            <p:cNvSpPr/>
            <p:nvPr/>
          </p:nvSpPr>
          <p:spPr>
            <a:xfrm>
              <a:off x="7947575" y="2576375"/>
              <a:ext cx="52225" cy="51350"/>
            </a:xfrm>
            <a:custGeom>
              <a:avLst/>
              <a:gdLst/>
              <a:ahLst/>
              <a:cxnLst/>
              <a:rect l="l" t="t" r="r" b="b"/>
              <a:pathLst>
                <a:path w="2089" h="2054" extrusionOk="0">
                  <a:moveTo>
                    <a:pt x="292" y="0"/>
                  </a:moveTo>
                  <a:cubicBezTo>
                    <a:pt x="276" y="0"/>
                    <a:pt x="261" y="7"/>
                    <a:pt x="249" y="23"/>
                  </a:cubicBezTo>
                  <a:cubicBezTo>
                    <a:pt x="175" y="119"/>
                    <a:pt x="339" y="346"/>
                    <a:pt x="339" y="346"/>
                  </a:cubicBezTo>
                  <a:cubicBezTo>
                    <a:pt x="339" y="346"/>
                    <a:pt x="232" y="271"/>
                    <a:pt x="162" y="271"/>
                  </a:cubicBezTo>
                  <a:cubicBezTo>
                    <a:pt x="129" y="271"/>
                    <a:pt x="104" y="288"/>
                    <a:pt x="103" y="339"/>
                  </a:cubicBezTo>
                  <a:cubicBezTo>
                    <a:pt x="101" y="391"/>
                    <a:pt x="142" y="444"/>
                    <a:pt x="196" y="491"/>
                  </a:cubicBezTo>
                  <a:cubicBezTo>
                    <a:pt x="184" y="488"/>
                    <a:pt x="172" y="487"/>
                    <a:pt x="161" y="487"/>
                  </a:cubicBezTo>
                  <a:cubicBezTo>
                    <a:pt x="136" y="487"/>
                    <a:pt x="114" y="493"/>
                    <a:pt x="96" y="508"/>
                  </a:cubicBezTo>
                  <a:cubicBezTo>
                    <a:pt x="1" y="583"/>
                    <a:pt x="238" y="726"/>
                    <a:pt x="238" y="726"/>
                  </a:cubicBezTo>
                  <a:cubicBezTo>
                    <a:pt x="238" y="726"/>
                    <a:pt x="225" y="723"/>
                    <a:pt x="206" y="723"/>
                  </a:cubicBezTo>
                  <a:cubicBezTo>
                    <a:pt x="173" y="723"/>
                    <a:pt x="124" y="732"/>
                    <a:pt x="91" y="781"/>
                  </a:cubicBezTo>
                  <a:cubicBezTo>
                    <a:pt x="38" y="858"/>
                    <a:pt x="239" y="899"/>
                    <a:pt x="363" y="926"/>
                  </a:cubicBezTo>
                  <a:cubicBezTo>
                    <a:pt x="363" y="926"/>
                    <a:pt x="361" y="926"/>
                    <a:pt x="358" y="926"/>
                  </a:cubicBezTo>
                  <a:cubicBezTo>
                    <a:pt x="334" y="926"/>
                    <a:pt x="242" y="930"/>
                    <a:pt x="207" y="992"/>
                  </a:cubicBezTo>
                  <a:cubicBezTo>
                    <a:pt x="171" y="1055"/>
                    <a:pt x="390" y="1072"/>
                    <a:pt x="496" y="1083"/>
                  </a:cubicBezTo>
                  <a:lnTo>
                    <a:pt x="505" y="1092"/>
                  </a:lnTo>
                  <a:cubicBezTo>
                    <a:pt x="468" y="1101"/>
                    <a:pt x="409" y="1126"/>
                    <a:pt x="411" y="1187"/>
                  </a:cubicBezTo>
                  <a:cubicBezTo>
                    <a:pt x="412" y="1210"/>
                    <a:pt x="436" y="1218"/>
                    <a:pt x="471" y="1218"/>
                  </a:cubicBezTo>
                  <a:cubicBezTo>
                    <a:pt x="497" y="1218"/>
                    <a:pt x="531" y="1213"/>
                    <a:pt x="566" y="1206"/>
                  </a:cubicBezTo>
                  <a:lnTo>
                    <a:pt x="566" y="1206"/>
                  </a:lnTo>
                  <a:cubicBezTo>
                    <a:pt x="548" y="1217"/>
                    <a:pt x="529" y="1235"/>
                    <a:pt x="515" y="1259"/>
                  </a:cubicBezTo>
                  <a:cubicBezTo>
                    <a:pt x="471" y="1344"/>
                    <a:pt x="676" y="1359"/>
                    <a:pt x="802" y="1372"/>
                  </a:cubicBezTo>
                  <a:cubicBezTo>
                    <a:pt x="802" y="1372"/>
                    <a:pt x="686" y="1379"/>
                    <a:pt x="655" y="1457"/>
                  </a:cubicBezTo>
                  <a:cubicBezTo>
                    <a:pt x="636" y="1505"/>
                    <a:pt x="750" y="1513"/>
                    <a:pt x="854" y="1513"/>
                  </a:cubicBezTo>
                  <a:cubicBezTo>
                    <a:pt x="901" y="1513"/>
                    <a:pt x="946" y="1512"/>
                    <a:pt x="975" y="1511"/>
                  </a:cubicBezTo>
                  <a:lnTo>
                    <a:pt x="978" y="1516"/>
                  </a:lnTo>
                  <a:cubicBezTo>
                    <a:pt x="949" y="1525"/>
                    <a:pt x="872" y="1557"/>
                    <a:pt x="881" y="1627"/>
                  </a:cubicBezTo>
                  <a:cubicBezTo>
                    <a:pt x="884" y="1644"/>
                    <a:pt x="900" y="1651"/>
                    <a:pt x="925" y="1651"/>
                  </a:cubicBezTo>
                  <a:cubicBezTo>
                    <a:pt x="947" y="1651"/>
                    <a:pt x="976" y="1645"/>
                    <a:pt x="1008" y="1636"/>
                  </a:cubicBezTo>
                  <a:lnTo>
                    <a:pt x="1008" y="1636"/>
                  </a:lnTo>
                  <a:cubicBezTo>
                    <a:pt x="997" y="1644"/>
                    <a:pt x="988" y="1658"/>
                    <a:pt x="980" y="1673"/>
                  </a:cubicBezTo>
                  <a:cubicBezTo>
                    <a:pt x="938" y="1757"/>
                    <a:pt x="1144" y="1769"/>
                    <a:pt x="1269" y="1779"/>
                  </a:cubicBezTo>
                  <a:cubicBezTo>
                    <a:pt x="1269" y="1779"/>
                    <a:pt x="1154" y="1789"/>
                    <a:pt x="1124" y="1865"/>
                  </a:cubicBezTo>
                  <a:cubicBezTo>
                    <a:pt x="1106" y="1909"/>
                    <a:pt x="1195" y="1919"/>
                    <a:pt x="1288" y="1919"/>
                  </a:cubicBezTo>
                  <a:cubicBezTo>
                    <a:pt x="1357" y="1919"/>
                    <a:pt x="1428" y="1914"/>
                    <a:pt x="1461" y="1914"/>
                  </a:cubicBezTo>
                  <a:cubicBezTo>
                    <a:pt x="1461" y="1914"/>
                    <a:pt x="1339" y="1943"/>
                    <a:pt x="1353" y="2030"/>
                  </a:cubicBezTo>
                  <a:cubicBezTo>
                    <a:pt x="1356" y="2047"/>
                    <a:pt x="1371" y="2053"/>
                    <a:pt x="1395" y="2053"/>
                  </a:cubicBezTo>
                  <a:cubicBezTo>
                    <a:pt x="1451" y="2053"/>
                    <a:pt x="1554" y="2013"/>
                    <a:pt x="1627" y="1979"/>
                  </a:cubicBezTo>
                  <a:cubicBezTo>
                    <a:pt x="1631" y="1980"/>
                    <a:pt x="1632" y="1980"/>
                    <a:pt x="1632" y="1980"/>
                  </a:cubicBezTo>
                  <a:lnTo>
                    <a:pt x="1633" y="1980"/>
                  </a:lnTo>
                  <a:cubicBezTo>
                    <a:pt x="1705" y="1972"/>
                    <a:pt x="1770" y="1943"/>
                    <a:pt x="1825" y="1897"/>
                  </a:cubicBezTo>
                  <a:cubicBezTo>
                    <a:pt x="1825" y="1897"/>
                    <a:pt x="2089" y="1604"/>
                    <a:pt x="2006" y="1568"/>
                  </a:cubicBezTo>
                  <a:cubicBezTo>
                    <a:pt x="1995" y="1563"/>
                    <a:pt x="1984" y="1561"/>
                    <a:pt x="1974" y="1561"/>
                  </a:cubicBezTo>
                  <a:cubicBezTo>
                    <a:pt x="1911" y="1561"/>
                    <a:pt x="1867" y="1642"/>
                    <a:pt x="1867" y="1642"/>
                  </a:cubicBezTo>
                  <a:cubicBezTo>
                    <a:pt x="1885" y="1570"/>
                    <a:pt x="1982" y="1303"/>
                    <a:pt x="1909" y="1303"/>
                  </a:cubicBezTo>
                  <a:cubicBezTo>
                    <a:pt x="1908" y="1303"/>
                    <a:pt x="1906" y="1303"/>
                    <a:pt x="1905" y="1303"/>
                  </a:cubicBezTo>
                  <a:cubicBezTo>
                    <a:pt x="1823" y="1313"/>
                    <a:pt x="1784" y="1422"/>
                    <a:pt x="1784" y="1422"/>
                  </a:cubicBezTo>
                  <a:cubicBezTo>
                    <a:pt x="1805" y="1304"/>
                    <a:pt x="1843" y="1113"/>
                    <a:pt x="1766" y="1113"/>
                  </a:cubicBezTo>
                  <a:cubicBezTo>
                    <a:pt x="1762" y="1113"/>
                    <a:pt x="1758" y="1114"/>
                    <a:pt x="1754" y="1115"/>
                  </a:cubicBezTo>
                  <a:cubicBezTo>
                    <a:pt x="1720" y="1121"/>
                    <a:pt x="1696" y="1140"/>
                    <a:pt x="1680" y="1160"/>
                  </a:cubicBezTo>
                  <a:cubicBezTo>
                    <a:pt x="1698" y="1086"/>
                    <a:pt x="1703" y="1022"/>
                    <a:pt x="1667" y="1022"/>
                  </a:cubicBezTo>
                  <a:cubicBezTo>
                    <a:pt x="1665" y="1022"/>
                    <a:pt x="1664" y="1023"/>
                    <a:pt x="1662" y="1023"/>
                  </a:cubicBezTo>
                  <a:cubicBezTo>
                    <a:pt x="1635" y="1025"/>
                    <a:pt x="1612" y="1040"/>
                    <a:pt x="1595" y="1058"/>
                  </a:cubicBezTo>
                  <a:cubicBezTo>
                    <a:pt x="1585" y="1042"/>
                    <a:pt x="1575" y="1028"/>
                    <a:pt x="1563" y="1020"/>
                  </a:cubicBezTo>
                  <a:cubicBezTo>
                    <a:pt x="1577" y="924"/>
                    <a:pt x="1578" y="834"/>
                    <a:pt x="1524" y="834"/>
                  </a:cubicBezTo>
                  <a:cubicBezTo>
                    <a:pt x="1521" y="834"/>
                    <a:pt x="1517" y="834"/>
                    <a:pt x="1513" y="835"/>
                  </a:cubicBezTo>
                  <a:cubicBezTo>
                    <a:pt x="1482" y="841"/>
                    <a:pt x="1458" y="857"/>
                    <a:pt x="1442" y="876"/>
                  </a:cubicBezTo>
                  <a:cubicBezTo>
                    <a:pt x="1466" y="815"/>
                    <a:pt x="1474" y="765"/>
                    <a:pt x="1445" y="757"/>
                  </a:cubicBezTo>
                  <a:cubicBezTo>
                    <a:pt x="1437" y="755"/>
                    <a:pt x="1430" y="754"/>
                    <a:pt x="1423" y="754"/>
                  </a:cubicBezTo>
                  <a:cubicBezTo>
                    <a:pt x="1395" y="754"/>
                    <a:pt x="1373" y="769"/>
                    <a:pt x="1357" y="787"/>
                  </a:cubicBezTo>
                  <a:cubicBezTo>
                    <a:pt x="1350" y="773"/>
                    <a:pt x="1341" y="760"/>
                    <a:pt x="1332" y="750"/>
                  </a:cubicBezTo>
                  <a:cubicBezTo>
                    <a:pt x="1345" y="645"/>
                    <a:pt x="1358" y="512"/>
                    <a:pt x="1310" y="512"/>
                  </a:cubicBezTo>
                  <a:cubicBezTo>
                    <a:pt x="1307" y="512"/>
                    <a:pt x="1304" y="512"/>
                    <a:pt x="1301" y="513"/>
                  </a:cubicBezTo>
                  <a:cubicBezTo>
                    <a:pt x="1222" y="535"/>
                    <a:pt x="1201" y="649"/>
                    <a:pt x="1201" y="649"/>
                  </a:cubicBezTo>
                  <a:cubicBezTo>
                    <a:pt x="1204" y="533"/>
                    <a:pt x="1211" y="347"/>
                    <a:pt x="1141" y="347"/>
                  </a:cubicBezTo>
                  <a:cubicBezTo>
                    <a:pt x="1136" y="347"/>
                    <a:pt x="1130" y="348"/>
                    <a:pt x="1123" y="350"/>
                  </a:cubicBezTo>
                  <a:cubicBezTo>
                    <a:pt x="1033" y="385"/>
                    <a:pt x="1035" y="482"/>
                    <a:pt x="1035" y="482"/>
                  </a:cubicBezTo>
                  <a:cubicBezTo>
                    <a:pt x="1035" y="482"/>
                    <a:pt x="972" y="279"/>
                    <a:pt x="891" y="279"/>
                  </a:cubicBezTo>
                  <a:cubicBezTo>
                    <a:pt x="880" y="279"/>
                    <a:pt x="868" y="283"/>
                    <a:pt x="856" y="292"/>
                  </a:cubicBezTo>
                  <a:cubicBezTo>
                    <a:pt x="840" y="306"/>
                    <a:pt x="829" y="324"/>
                    <a:pt x="823" y="345"/>
                  </a:cubicBezTo>
                  <a:cubicBezTo>
                    <a:pt x="812" y="246"/>
                    <a:pt x="791" y="124"/>
                    <a:pt x="750" y="124"/>
                  </a:cubicBezTo>
                  <a:cubicBezTo>
                    <a:pt x="746" y="124"/>
                    <a:pt x="741" y="125"/>
                    <a:pt x="737" y="128"/>
                  </a:cubicBezTo>
                  <a:cubicBezTo>
                    <a:pt x="665" y="169"/>
                    <a:pt x="671" y="285"/>
                    <a:pt x="671" y="285"/>
                  </a:cubicBezTo>
                  <a:cubicBezTo>
                    <a:pt x="647" y="175"/>
                    <a:pt x="610" y="5"/>
                    <a:pt x="548" y="5"/>
                  </a:cubicBezTo>
                  <a:cubicBezTo>
                    <a:pt x="540" y="5"/>
                    <a:pt x="531" y="7"/>
                    <a:pt x="522" y="14"/>
                  </a:cubicBezTo>
                  <a:cubicBezTo>
                    <a:pt x="444" y="68"/>
                    <a:pt x="470" y="163"/>
                    <a:pt x="470" y="163"/>
                  </a:cubicBezTo>
                  <a:cubicBezTo>
                    <a:pt x="470" y="163"/>
                    <a:pt x="368" y="0"/>
                    <a:pt x="292" y="0"/>
                  </a:cubicBezTo>
                  <a:close/>
                </a:path>
              </a:pathLst>
            </a:custGeom>
            <a:solidFill>
              <a:srgbClr val="7CC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540;g2ed7d206ef1_1_509"/>
            <p:cNvSpPr/>
            <p:nvPr/>
          </p:nvSpPr>
          <p:spPr>
            <a:xfrm>
              <a:off x="7955950" y="2582200"/>
              <a:ext cx="35850" cy="42775"/>
            </a:xfrm>
            <a:custGeom>
              <a:avLst/>
              <a:gdLst/>
              <a:ahLst/>
              <a:cxnLst/>
              <a:rect l="l" t="t" r="r" b="b"/>
              <a:pathLst>
                <a:path w="1434" h="1711" extrusionOk="0">
                  <a:moveTo>
                    <a:pt x="75" y="0"/>
                  </a:moveTo>
                  <a:lnTo>
                    <a:pt x="75" y="0"/>
                  </a:lnTo>
                  <a:cubicBezTo>
                    <a:pt x="146" y="139"/>
                    <a:pt x="225" y="276"/>
                    <a:pt x="310" y="407"/>
                  </a:cubicBezTo>
                  <a:cubicBezTo>
                    <a:pt x="307" y="405"/>
                    <a:pt x="302" y="402"/>
                    <a:pt x="297" y="401"/>
                  </a:cubicBezTo>
                  <a:cubicBezTo>
                    <a:pt x="261" y="386"/>
                    <a:pt x="227" y="370"/>
                    <a:pt x="193" y="351"/>
                  </a:cubicBezTo>
                  <a:cubicBezTo>
                    <a:pt x="159" y="333"/>
                    <a:pt x="125" y="313"/>
                    <a:pt x="93" y="291"/>
                  </a:cubicBezTo>
                  <a:cubicBezTo>
                    <a:pt x="61" y="270"/>
                    <a:pt x="30" y="247"/>
                    <a:pt x="0" y="223"/>
                  </a:cubicBezTo>
                  <a:lnTo>
                    <a:pt x="0" y="223"/>
                  </a:lnTo>
                  <a:cubicBezTo>
                    <a:pt x="27" y="252"/>
                    <a:pt x="54" y="280"/>
                    <a:pt x="83" y="306"/>
                  </a:cubicBezTo>
                  <a:cubicBezTo>
                    <a:pt x="112" y="333"/>
                    <a:pt x="142" y="358"/>
                    <a:pt x="174" y="382"/>
                  </a:cubicBezTo>
                  <a:cubicBezTo>
                    <a:pt x="205" y="407"/>
                    <a:pt x="239" y="429"/>
                    <a:pt x="272" y="451"/>
                  </a:cubicBezTo>
                  <a:cubicBezTo>
                    <a:pt x="289" y="461"/>
                    <a:pt x="306" y="472"/>
                    <a:pt x="323" y="481"/>
                  </a:cubicBezTo>
                  <a:cubicBezTo>
                    <a:pt x="341" y="491"/>
                    <a:pt x="358" y="500"/>
                    <a:pt x="378" y="509"/>
                  </a:cubicBezTo>
                  <a:lnTo>
                    <a:pt x="392" y="529"/>
                  </a:lnTo>
                  <a:cubicBezTo>
                    <a:pt x="405" y="548"/>
                    <a:pt x="418" y="566"/>
                    <a:pt x="431" y="586"/>
                  </a:cubicBezTo>
                  <a:lnTo>
                    <a:pt x="472" y="644"/>
                  </a:lnTo>
                  <a:cubicBezTo>
                    <a:pt x="454" y="644"/>
                    <a:pt x="435" y="644"/>
                    <a:pt x="416" y="643"/>
                  </a:cubicBezTo>
                  <a:cubicBezTo>
                    <a:pt x="374" y="641"/>
                    <a:pt x="331" y="639"/>
                    <a:pt x="289" y="635"/>
                  </a:cubicBezTo>
                  <a:cubicBezTo>
                    <a:pt x="246" y="630"/>
                    <a:pt x="204" y="625"/>
                    <a:pt x="162" y="618"/>
                  </a:cubicBezTo>
                  <a:cubicBezTo>
                    <a:pt x="120" y="611"/>
                    <a:pt x="78" y="602"/>
                    <a:pt x="35" y="590"/>
                  </a:cubicBezTo>
                  <a:lnTo>
                    <a:pt x="35" y="590"/>
                  </a:lnTo>
                  <a:cubicBezTo>
                    <a:pt x="75" y="607"/>
                    <a:pt x="116" y="623"/>
                    <a:pt x="157" y="635"/>
                  </a:cubicBezTo>
                  <a:cubicBezTo>
                    <a:pt x="198" y="648"/>
                    <a:pt x="240" y="660"/>
                    <a:pt x="282" y="670"/>
                  </a:cubicBezTo>
                  <a:cubicBezTo>
                    <a:pt x="325" y="681"/>
                    <a:pt x="367" y="690"/>
                    <a:pt x="410" y="698"/>
                  </a:cubicBezTo>
                  <a:cubicBezTo>
                    <a:pt x="448" y="704"/>
                    <a:pt x="485" y="712"/>
                    <a:pt x="524" y="715"/>
                  </a:cubicBezTo>
                  <a:cubicBezTo>
                    <a:pt x="572" y="777"/>
                    <a:pt x="617" y="840"/>
                    <a:pt x="667" y="902"/>
                  </a:cubicBezTo>
                  <a:cubicBezTo>
                    <a:pt x="658" y="903"/>
                    <a:pt x="652" y="905"/>
                    <a:pt x="643" y="907"/>
                  </a:cubicBezTo>
                  <a:lnTo>
                    <a:pt x="617" y="912"/>
                  </a:lnTo>
                  <a:cubicBezTo>
                    <a:pt x="582" y="918"/>
                    <a:pt x="546" y="921"/>
                    <a:pt x="509" y="921"/>
                  </a:cubicBezTo>
                  <a:cubicBezTo>
                    <a:pt x="490" y="921"/>
                    <a:pt x="472" y="920"/>
                    <a:pt x="455" y="920"/>
                  </a:cubicBezTo>
                  <a:cubicBezTo>
                    <a:pt x="436" y="917"/>
                    <a:pt x="418" y="917"/>
                    <a:pt x="401" y="913"/>
                  </a:cubicBezTo>
                  <a:cubicBezTo>
                    <a:pt x="364" y="908"/>
                    <a:pt x="329" y="896"/>
                    <a:pt x="294" y="884"/>
                  </a:cubicBezTo>
                  <a:lnTo>
                    <a:pt x="294" y="884"/>
                  </a:lnTo>
                  <a:cubicBezTo>
                    <a:pt x="327" y="903"/>
                    <a:pt x="360" y="920"/>
                    <a:pt x="397" y="931"/>
                  </a:cubicBezTo>
                  <a:cubicBezTo>
                    <a:pt x="414" y="939"/>
                    <a:pt x="432" y="942"/>
                    <a:pt x="451" y="949"/>
                  </a:cubicBezTo>
                  <a:cubicBezTo>
                    <a:pt x="469" y="952"/>
                    <a:pt x="488" y="958"/>
                    <a:pt x="508" y="961"/>
                  </a:cubicBezTo>
                  <a:cubicBezTo>
                    <a:pt x="546" y="967"/>
                    <a:pt x="584" y="970"/>
                    <a:pt x="622" y="970"/>
                  </a:cubicBezTo>
                  <a:lnTo>
                    <a:pt x="652" y="970"/>
                  </a:lnTo>
                  <a:cubicBezTo>
                    <a:pt x="661" y="970"/>
                    <a:pt x="672" y="968"/>
                    <a:pt x="680" y="968"/>
                  </a:cubicBezTo>
                  <a:cubicBezTo>
                    <a:pt x="690" y="967"/>
                    <a:pt x="700" y="967"/>
                    <a:pt x="710" y="966"/>
                  </a:cubicBezTo>
                  <a:lnTo>
                    <a:pt x="715" y="966"/>
                  </a:lnTo>
                  <a:cubicBezTo>
                    <a:pt x="777" y="1042"/>
                    <a:pt x="842" y="1118"/>
                    <a:pt x="907" y="1192"/>
                  </a:cubicBezTo>
                  <a:cubicBezTo>
                    <a:pt x="900" y="1193"/>
                    <a:pt x="891" y="1194"/>
                    <a:pt x="884" y="1194"/>
                  </a:cubicBezTo>
                  <a:cubicBezTo>
                    <a:pt x="853" y="1198"/>
                    <a:pt x="825" y="1200"/>
                    <a:pt x="794" y="1202"/>
                  </a:cubicBezTo>
                  <a:cubicBezTo>
                    <a:pt x="779" y="1203"/>
                    <a:pt x="764" y="1203"/>
                    <a:pt x="748" y="1203"/>
                  </a:cubicBezTo>
                  <a:cubicBezTo>
                    <a:pt x="733" y="1203"/>
                    <a:pt x="718" y="1203"/>
                    <a:pt x="703" y="1202"/>
                  </a:cubicBezTo>
                  <a:cubicBezTo>
                    <a:pt x="673" y="1200"/>
                    <a:pt x="642" y="1197"/>
                    <a:pt x="613" y="1190"/>
                  </a:cubicBezTo>
                  <a:lnTo>
                    <a:pt x="613" y="1190"/>
                  </a:lnTo>
                  <a:cubicBezTo>
                    <a:pt x="640" y="1202"/>
                    <a:pt x="670" y="1213"/>
                    <a:pt x="699" y="1220"/>
                  </a:cubicBezTo>
                  <a:cubicBezTo>
                    <a:pt x="730" y="1229"/>
                    <a:pt x="760" y="1234"/>
                    <a:pt x="790" y="1239"/>
                  </a:cubicBezTo>
                  <a:cubicBezTo>
                    <a:pt x="821" y="1245"/>
                    <a:pt x="852" y="1247"/>
                    <a:pt x="883" y="1250"/>
                  </a:cubicBezTo>
                  <a:cubicBezTo>
                    <a:pt x="909" y="1252"/>
                    <a:pt x="936" y="1253"/>
                    <a:pt x="963" y="1253"/>
                  </a:cubicBezTo>
                  <a:cubicBezTo>
                    <a:pt x="986" y="1280"/>
                    <a:pt x="1011" y="1305"/>
                    <a:pt x="1036" y="1331"/>
                  </a:cubicBezTo>
                  <a:cubicBezTo>
                    <a:pt x="1066" y="1363"/>
                    <a:pt x="1096" y="1394"/>
                    <a:pt x="1127" y="1425"/>
                  </a:cubicBezTo>
                  <a:cubicBezTo>
                    <a:pt x="1115" y="1429"/>
                    <a:pt x="1101" y="1432"/>
                    <a:pt x="1090" y="1433"/>
                  </a:cubicBezTo>
                  <a:cubicBezTo>
                    <a:pt x="1063" y="1437"/>
                    <a:pt x="1036" y="1440"/>
                    <a:pt x="1008" y="1440"/>
                  </a:cubicBezTo>
                  <a:cubicBezTo>
                    <a:pt x="1004" y="1440"/>
                    <a:pt x="1000" y="1440"/>
                    <a:pt x="996" y="1440"/>
                  </a:cubicBezTo>
                  <a:cubicBezTo>
                    <a:pt x="964" y="1438"/>
                    <a:pt x="933" y="1432"/>
                    <a:pt x="903" y="1421"/>
                  </a:cubicBezTo>
                  <a:cubicBezTo>
                    <a:pt x="895" y="1419"/>
                    <a:pt x="888" y="1416"/>
                    <a:pt x="880" y="1411"/>
                  </a:cubicBezTo>
                  <a:lnTo>
                    <a:pt x="859" y="1400"/>
                  </a:lnTo>
                  <a:cubicBezTo>
                    <a:pt x="854" y="1398"/>
                    <a:pt x="851" y="1396"/>
                    <a:pt x="848" y="1395"/>
                  </a:cubicBezTo>
                  <a:lnTo>
                    <a:pt x="838" y="1388"/>
                  </a:lnTo>
                  <a:lnTo>
                    <a:pt x="819" y="1373"/>
                  </a:lnTo>
                  <a:lnTo>
                    <a:pt x="835" y="1392"/>
                  </a:lnTo>
                  <a:lnTo>
                    <a:pt x="845" y="1401"/>
                  </a:lnTo>
                  <a:cubicBezTo>
                    <a:pt x="847" y="1404"/>
                    <a:pt x="851" y="1406"/>
                    <a:pt x="853" y="1409"/>
                  </a:cubicBezTo>
                  <a:lnTo>
                    <a:pt x="873" y="1425"/>
                  </a:lnTo>
                  <a:cubicBezTo>
                    <a:pt x="880" y="1430"/>
                    <a:pt x="888" y="1435"/>
                    <a:pt x="895" y="1438"/>
                  </a:cubicBezTo>
                  <a:cubicBezTo>
                    <a:pt x="924" y="1456"/>
                    <a:pt x="957" y="1470"/>
                    <a:pt x="990" y="1478"/>
                  </a:cubicBezTo>
                  <a:cubicBezTo>
                    <a:pt x="1024" y="1485"/>
                    <a:pt x="1058" y="1491"/>
                    <a:pt x="1094" y="1491"/>
                  </a:cubicBezTo>
                  <a:cubicBezTo>
                    <a:pt x="1111" y="1491"/>
                    <a:pt x="1130" y="1491"/>
                    <a:pt x="1147" y="1489"/>
                  </a:cubicBezTo>
                  <a:cubicBezTo>
                    <a:pt x="1156" y="1487"/>
                    <a:pt x="1164" y="1487"/>
                    <a:pt x="1173" y="1485"/>
                  </a:cubicBezTo>
                  <a:cubicBezTo>
                    <a:pt x="1177" y="1485"/>
                    <a:pt x="1180" y="1484"/>
                    <a:pt x="1184" y="1484"/>
                  </a:cubicBezTo>
                  <a:cubicBezTo>
                    <a:pt x="1264" y="1563"/>
                    <a:pt x="1347" y="1638"/>
                    <a:pt x="1434" y="1710"/>
                  </a:cubicBezTo>
                  <a:cubicBezTo>
                    <a:pt x="1390" y="1657"/>
                    <a:pt x="1343" y="1605"/>
                    <a:pt x="1299" y="1552"/>
                  </a:cubicBezTo>
                  <a:cubicBezTo>
                    <a:pt x="1301" y="1548"/>
                    <a:pt x="1304" y="1546"/>
                    <a:pt x="1305" y="1541"/>
                  </a:cubicBezTo>
                  <a:cubicBezTo>
                    <a:pt x="1307" y="1537"/>
                    <a:pt x="1309" y="1533"/>
                    <a:pt x="1311" y="1531"/>
                  </a:cubicBezTo>
                  <a:cubicBezTo>
                    <a:pt x="1316" y="1522"/>
                    <a:pt x="1320" y="1516"/>
                    <a:pt x="1322" y="1509"/>
                  </a:cubicBezTo>
                  <a:cubicBezTo>
                    <a:pt x="1328" y="1494"/>
                    <a:pt x="1334" y="1479"/>
                    <a:pt x="1338" y="1463"/>
                  </a:cubicBezTo>
                  <a:cubicBezTo>
                    <a:pt x="1347" y="1433"/>
                    <a:pt x="1353" y="1404"/>
                    <a:pt x="1355" y="1373"/>
                  </a:cubicBezTo>
                  <a:cubicBezTo>
                    <a:pt x="1359" y="1343"/>
                    <a:pt x="1359" y="1314"/>
                    <a:pt x="1359" y="1285"/>
                  </a:cubicBezTo>
                  <a:cubicBezTo>
                    <a:pt x="1359" y="1271"/>
                    <a:pt x="1358" y="1256"/>
                    <a:pt x="1356" y="1241"/>
                  </a:cubicBezTo>
                  <a:lnTo>
                    <a:pt x="1353" y="1198"/>
                  </a:lnTo>
                  <a:lnTo>
                    <a:pt x="1347" y="1241"/>
                  </a:lnTo>
                  <a:cubicBezTo>
                    <a:pt x="1344" y="1256"/>
                    <a:pt x="1343" y="1271"/>
                    <a:pt x="1341" y="1284"/>
                  </a:cubicBezTo>
                  <a:cubicBezTo>
                    <a:pt x="1334" y="1311"/>
                    <a:pt x="1328" y="1340"/>
                    <a:pt x="1318" y="1366"/>
                  </a:cubicBezTo>
                  <a:cubicBezTo>
                    <a:pt x="1308" y="1392"/>
                    <a:pt x="1299" y="1419"/>
                    <a:pt x="1285" y="1442"/>
                  </a:cubicBezTo>
                  <a:cubicBezTo>
                    <a:pt x="1279" y="1454"/>
                    <a:pt x="1272" y="1466"/>
                    <a:pt x="1264" y="1475"/>
                  </a:cubicBezTo>
                  <a:cubicBezTo>
                    <a:pt x="1260" y="1480"/>
                    <a:pt x="1256" y="1485"/>
                    <a:pt x="1252" y="1490"/>
                  </a:cubicBezTo>
                  <a:lnTo>
                    <a:pt x="1248" y="1494"/>
                  </a:lnTo>
                  <a:cubicBezTo>
                    <a:pt x="1215" y="1454"/>
                    <a:pt x="1183" y="1416"/>
                    <a:pt x="1148" y="1377"/>
                  </a:cubicBezTo>
                  <a:cubicBezTo>
                    <a:pt x="1157" y="1347"/>
                    <a:pt x="1167" y="1320"/>
                    <a:pt x="1174" y="1290"/>
                  </a:cubicBezTo>
                  <a:cubicBezTo>
                    <a:pt x="1184" y="1257"/>
                    <a:pt x="1191" y="1226"/>
                    <a:pt x="1200" y="1193"/>
                  </a:cubicBezTo>
                  <a:cubicBezTo>
                    <a:pt x="1207" y="1160"/>
                    <a:pt x="1214" y="1126"/>
                    <a:pt x="1218" y="1094"/>
                  </a:cubicBezTo>
                  <a:cubicBezTo>
                    <a:pt x="1222" y="1061"/>
                    <a:pt x="1226" y="1026"/>
                    <a:pt x="1224" y="993"/>
                  </a:cubicBezTo>
                  <a:lnTo>
                    <a:pt x="1224" y="993"/>
                  </a:lnTo>
                  <a:cubicBezTo>
                    <a:pt x="1220" y="1026"/>
                    <a:pt x="1210" y="1058"/>
                    <a:pt x="1200" y="1089"/>
                  </a:cubicBezTo>
                  <a:cubicBezTo>
                    <a:pt x="1189" y="1121"/>
                    <a:pt x="1176" y="1152"/>
                    <a:pt x="1164" y="1182"/>
                  </a:cubicBezTo>
                  <a:cubicBezTo>
                    <a:pt x="1150" y="1213"/>
                    <a:pt x="1136" y="1241"/>
                    <a:pt x="1121" y="1272"/>
                  </a:cubicBezTo>
                  <a:cubicBezTo>
                    <a:pt x="1113" y="1288"/>
                    <a:pt x="1106" y="1303"/>
                    <a:pt x="1097" y="1319"/>
                  </a:cubicBezTo>
                  <a:lnTo>
                    <a:pt x="1078" y="1294"/>
                  </a:lnTo>
                  <a:lnTo>
                    <a:pt x="904" y="1084"/>
                  </a:lnTo>
                  <a:cubicBezTo>
                    <a:pt x="902" y="1082"/>
                    <a:pt x="900" y="1081"/>
                    <a:pt x="899" y="1078"/>
                  </a:cubicBezTo>
                  <a:cubicBezTo>
                    <a:pt x="902" y="1070"/>
                    <a:pt x="907" y="1061"/>
                    <a:pt x="911" y="1053"/>
                  </a:cubicBezTo>
                  <a:cubicBezTo>
                    <a:pt x="920" y="1036"/>
                    <a:pt x="927" y="1019"/>
                    <a:pt x="934" y="1002"/>
                  </a:cubicBezTo>
                  <a:cubicBezTo>
                    <a:pt x="947" y="967"/>
                    <a:pt x="959" y="931"/>
                    <a:pt x="967" y="896"/>
                  </a:cubicBezTo>
                  <a:cubicBezTo>
                    <a:pt x="975" y="860"/>
                    <a:pt x="979" y="823"/>
                    <a:pt x="979" y="787"/>
                  </a:cubicBezTo>
                  <a:cubicBezTo>
                    <a:pt x="979" y="750"/>
                    <a:pt x="973" y="714"/>
                    <a:pt x="962" y="680"/>
                  </a:cubicBezTo>
                  <a:lnTo>
                    <a:pt x="962" y="680"/>
                  </a:lnTo>
                  <a:cubicBezTo>
                    <a:pt x="965" y="715"/>
                    <a:pt x="965" y="751"/>
                    <a:pt x="960" y="785"/>
                  </a:cubicBezTo>
                  <a:cubicBezTo>
                    <a:pt x="954" y="819"/>
                    <a:pt x="944" y="852"/>
                    <a:pt x="931" y="884"/>
                  </a:cubicBezTo>
                  <a:cubicBezTo>
                    <a:pt x="918" y="915"/>
                    <a:pt x="902" y="946"/>
                    <a:pt x="884" y="975"/>
                  </a:cubicBezTo>
                  <a:cubicBezTo>
                    <a:pt x="874" y="989"/>
                    <a:pt x="865" y="1004"/>
                    <a:pt x="854" y="1018"/>
                  </a:cubicBezTo>
                  <a:cubicBezTo>
                    <a:pt x="854" y="1019"/>
                    <a:pt x="853" y="1019"/>
                    <a:pt x="852" y="1020"/>
                  </a:cubicBezTo>
                  <a:cubicBezTo>
                    <a:pt x="812" y="971"/>
                    <a:pt x="772" y="921"/>
                    <a:pt x="732" y="871"/>
                  </a:cubicBezTo>
                  <a:lnTo>
                    <a:pt x="703" y="835"/>
                  </a:lnTo>
                  <a:cubicBezTo>
                    <a:pt x="716" y="798"/>
                    <a:pt x="727" y="762"/>
                    <a:pt x="737" y="727"/>
                  </a:cubicBezTo>
                  <a:cubicBezTo>
                    <a:pt x="749" y="683"/>
                    <a:pt x="759" y="639"/>
                    <a:pt x="768" y="593"/>
                  </a:cubicBezTo>
                  <a:cubicBezTo>
                    <a:pt x="775" y="549"/>
                    <a:pt x="781" y="503"/>
                    <a:pt x="783" y="458"/>
                  </a:cubicBezTo>
                  <a:cubicBezTo>
                    <a:pt x="784" y="413"/>
                    <a:pt x="781" y="366"/>
                    <a:pt x="773" y="322"/>
                  </a:cubicBezTo>
                  <a:lnTo>
                    <a:pt x="773" y="322"/>
                  </a:lnTo>
                  <a:cubicBezTo>
                    <a:pt x="779" y="362"/>
                    <a:pt x="776" y="405"/>
                    <a:pt x="768" y="450"/>
                  </a:cubicBezTo>
                  <a:cubicBezTo>
                    <a:pt x="760" y="493"/>
                    <a:pt x="748" y="537"/>
                    <a:pt x="735" y="580"/>
                  </a:cubicBezTo>
                  <a:cubicBezTo>
                    <a:pt x="721" y="622"/>
                    <a:pt x="706" y="662"/>
                    <a:pt x="689" y="703"/>
                  </a:cubicBezTo>
                  <a:cubicBezTo>
                    <a:pt x="679" y="724"/>
                    <a:pt x="669" y="746"/>
                    <a:pt x="660" y="768"/>
                  </a:cubicBezTo>
                  <a:cubicBezTo>
                    <a:pt x="657" y="765"/>
                    <a:pt x="655" y="761"/>
                    <a:pt x="653" y="759"/>
                  </a:cubicBezTo>
                  <a:lnTo>
                    <a:pt x="568" y="651"/>
                  </a:lnTo>
                  <a:cubicBezTo>
                    <a:pt x="515" y="581"/>
                    <a:pt x="458" y="509"/>
                    <a:pt x="404" y="437"/>
                  </a:cubicBezTo>
                  <a:lnTo>
                    <a:pt x="404" y="435"/>
                  </a:lnTo>
                  <a:lnTo>
                    <a:pt x="403" y="435"/>
                  </a:lnTo>
                  <a:cubicBezTo>
                    <a:pt x="392" y="422"/>
                    <a:pt x="383" y="409"/>
                    <a:pt x="372" y="396"/>
                  </a:cubicBezTo>
                  <a:cubicBezTo>
                    <a:pt x="373" y="395"/>
                    <a:pt x="373" y="392"/>
                    <a:pt x="375" y="391"/>
                  </a:cubicBezTo>
                  <a:lnTo>
                    <a:pt x="383" y="371"/>
                  </a:lnTo>
                  <a:cubicBezTo>
                    <a:pt x="388" y="358"/>
                    <a:pt x="392" y="343"/>
                    <a:pt x="396" y="329"/>
                  </a:cubicBezTo>
                  <a:cubicBezTo>
                    <a:pt x="404" y="302"/>
                    <a:pt x="409" y="276"/>
                    <a:pt x="412" y="248"/>
                  </a:cubicBezTo>
                  <a:cubicBezTo>
                    <a:pt x="414" y="221"/>
                    <a:pt x="417" y="192"/>
                    <a:pt x="415" y="166"/>
                  </a:cubicBezTo>
                  <a:cubicBezTo>
                    <a:pt x="415" y="153"/>
                    <a:pt x="414" y="138"/>
                    <a:pt x="413" y="126"/>
                  </a:cubicBezTo>
                  <a:cubicBezTo>
                    <a:pt x="412" y="112"/>
                    <a:pt x="410" y="99"/>
                    <a:pt x="408" y="86"/>
                  </a:cubicBezTo>
                  <a:cubicBezTo>
                    <a:pt x="407" y="99"/>
                    <a:pt x="405" y="112"/>
                    <a:pt x="403" y="126"/>
                  </a:cubicBezTo>
                  <a:cubicBezTo>
                    <a:pt x="399" y="138"/>
                    <a:pt x="398" y="152"/>
                    <a:pt x="396" y="165"/>
                  </a:cubicBezTo>
                  <a:cubicBezTo>
                    <a:pt x="391" y="191"/>
                    <a:pt x="383" y="217"/>
                    <a:pt x="373" y="240"/>
                  </a:cubicBezTo>
                  <a:cubicBezTo>
                    <a:pt x="365" y="264"/>
                    <a:pt x="354" y="287"/>
                    <a:pt x="341" y="310"/>
                  </a:cubicBezTo>
                  <a:lnTo>
                    <a:pt x="326" y="338"/>
                  </a:lnTo>
                  <a:cubicBezTo>
                    <a:pt x="241" y="226"/>
                    <a:pt x="160" y="112"/>
                    <a:pt x="75" y="0"/>
                  </a:cubicBezTo>
                  <a:close/>
                </a:path>
              </a:pathLst>
            </a:custGeom>
            <a:solidFill>
              <a:srgbClr val="33192F">
                <a:alpha val="160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541;g2ed7d206ef1_1_509"/>
            <p:cNvSpPr/>
            <p:nvPr/>
          </p:nvSpPr>
          <p:spPr>
            <a:xfrm>
              <a:off x="8018700" y="2585550"/>
              <a:ext cx="32175" cy="31925"/>
            </a:xfrm>
            <a:custGeom>
              <a:avLst/>
              <a:gdLst/>
              <a:ahLst/>
              <a:cxnLst/>
              <a:rect l="l" t="t" r="r" b="b"/>
              <a:pathLst>
                <a:path w="1287" h="1277" extrusionOk="0">
                  <a:moveTo>
                    <a:pt x="554" y="63"/>
                  </a:moveTo>
                  <a:cubicBezTo>
                    <a:pt x="575" y="63"/>
                    <a:pt x="596" y="65"/>
                    <a:pt x="618" y="69"/>
                  </a:cubicBezTo>
                  <a:cubicBezTo>
                    <a:pt x="662" y="78"/>
                    <a:pt x="700" y="98"/>
                    <a:pt x="732" y="130"/>
                  </a:cubicBezTo>
                  <a:cubicBezTo>
                    <a:pt x="779" y="176"/>
                    <a:pt x="807" y="230"/>
                    <a:pt x="811" y="296"/>
                  </a:cubicBezTo>
                  <a:cubicBezTo>
                    <a:pt x="812" y="322"/>
                    <a:pt x="808" y="347"/>
                    <a:pt x="802" y="372"/>
                  </a:cubicBezTo>
                  <a:cubicBezTo>
                    <a:pt x="794" y="398"/>
                    <a:pt x="785" y="425"/>
                    <a:pt x="775" y="451"/>
                  </a:cubicBezTo>
                  <a:cubicBezTo>
                    <a:pt x="772" y="460"/>
                    <a:pt x="765" y="469"/>
                    <a:pt x="775" y="478"/>
                  </a:cubicBezTo>
                  <a:cubicBezTo>
                    <a:pt x="779" y="481"/>
                    <a:pt x="782" y="483"/>
                    <a:pt x="785" y="483"/>
                  </a:cubicBezTo>
                  <a:cubicBezTo>
                    <a:pt x="792" y="483"/>
                    <a:pt x="799" y="478"/>
                    <a:pt x="805" y="474"/>
                  </a:cubicBezTo>
                  <a:cubicBezTo>
                    <a:pt x="850" y="447"/>
                    <a:pt x="897" y="425"/>
                    <a:pt x="949" y="411"/>
                  </a:cubicBezTo>
                  <a:cubicBezTo>
                    <a:pt x="976" y="404"/>
                    <a:pt x="1003" y="400"/>
                    <a:pt x="1033" y="400"/>
                  </a:cubicBezTo>
                  <a:cubicBezTo>
                    <a:pt x="1061" y="400"/>
                    <a:pt x="1088" y="411"/>
                    <a:pt x="1108" y="431"/>
                  </a:cubicBezTo>
                  <a:cubicBezTo>
                    <a:pt x="1118" y="441"/>
                    <a:pt x="1129" y="453"/>
                    <a:pt x="1137" y="467"/>
                  </a:cubicBezTo>
                  <a:cubicBezTo>
                    <a:pt x="1196" y="568"/>
                    <a:pt x="1208" y="674"/>
                    <a:pt x="1171" y="786"/>
                  </a:cubicBezTo>
                  <a:cubicBezTo>
                    <a:pt x="1162" y="814"/>
                    <a:pt x="1148" y="840"/>
                    <a:pt x="1128" y="863"/>
                  </a:cubicBezTo>
                  <a:cubicBezTo>
                    <a:pt x="1095" y="903"/>
                    <a:pt x="1053" y="921"/>
                    <a:pt x="1004" y="921"/>
                  </a:cubicBezTo>
                  <a:cubicBezTo>
                    <a:pt x="997" y="921"/>
                    <a:pt x="989" y="920"/>
                    <a:pt x="981" y="920"/>
                  </a:cubicBezTo>
                  <a:cubicBezTo>
                    <a:pt x="943" y="915"/>
                    <a:pt x="908" y="902"/>
                    <a:pt x="875" y="885"/>
                  </a:cubicBezTo>
                  <a:cubicBezTo>
                    <a:pt x="861" y="878"/>
                    <a:pt x="848" y="874"/>
                    <a:pt x="833" y="869"/>
                  </a:cubicBezTo>
                  <a:cubicBezTo>
                    <a:pt x="828" y="868"/>
                    <a:pt x="823" y="868"/>
                    <a:pt x="818" y="868"/>
                  </a:cubicBezTo>
                  <a:cubicBezTo>
                    <a:pt x="810" y="883"/>
                    <a:pt x="811" y="890"/>
                    <a:pt x="820" y="897"/>
                  </a:cubicBezTo>
                  <a:cubicBezTo>
                    <a:pt x="833" y="911"/>
                    <a:pt x="845" y="924"/>
                    <a:pt x="857" y="939"/>
                  </a:cubicBezTo>
                  <a:cubicBezTo>
                    <a:pt x="878" y="965"/>
                    <a:pt x="892" y="995"/>
                    <a:pt x="897" y="1027"/>
                  </a:cubicBezTo>
                  <a:cubicBezTo>
                    <a:pt x="901" y="1047"/>
                    <a:pt x="899" y="1066"/>
                    <a:pt x="896" y="1086"/>
                  </a:cubicBezTo>
                  <a:cubicBezTo>
                    <a:pt x="892" y="1105"/>
                    <a:pt x="882" y="1118"/>
                    <a:pt x="869" y="1129"/>
                  </a:cubicBezTo>
                  <a:cubicBezTo>
                    <a:pt x="839" y="1154"/>
                    <a:pt x="806" y="1170"/>
                    <a:pt x="769" y="1181"/>
                  </a:cubicBezTo>
                  <a:cubicBezTo>
                    <a:pt x="739" y="1191"/>
                    <a:pt x="710" y="1196"/>
                    <a:pt x="681" y="1196"/>
                  </a:cubicBezTo>
                  <a:cubicBezTo>
                    <a:pt x="652" y="1196"/>
                    <a:pt x="622" y="1190"/>
                    <a:pt x="593" y="1180"/>
                  </a:cubicBezTo>
                  <a:cubicBezTo>
                    <a:pt x="497" y="1148"/>
                    <a:pt x="412" y="1097"/>
                    <a:pt x="338" y="1027"/>
                  </a:cubicBezTo>
                  <a:cubicBezTo>
                    <a:pt x="326" y="1014"/>
                    <a:pt x="313" y="1000"/>
                    <a:pt x="301" y="985"/>
                  </a:cubicBezTo>
                  <a:cubicBezTo>
                    <a:pt x="265" y="936"/>
                    <a:pt x="255" y="882"/>
                    <a:pt x="274" y="822"/>
                  </a:cubicBezTo>
                  <a:cubicBezTo>
                    <a:pt x="287" y="781"/>
                    <a:pt x="308" y="746"/>
                    <a:pt x="333" y="712"/>
                  </a:cubicBezTo>
                  <a:cubicBezTo>
                    <a:pt x="338" y="705"/>
                    <a:pt x="344" y="699"/>
                    <a:pt x="349" y="691"/>
                  </a:cubicBezTo>
                  <a:cubicBezTo>
                    <a:pt x="352" y="685"/>
                    <a:pt x="355" y="679"/>
                    <a:pt x="357" y="673"/>
                  </a:cubicBezTo>
                  <a:cubicBezTo>
                    <a:pt x="362" y="657"/>
                    <a:pt x="356" y="649"/>
                    <a:pt x="341" y="646"/>
                  </a:cubicBezTo>
                  <a:cubicBezTo>
                    <a:pt x="303" y="637"/>
                    <a:pt x="265" y="629"/>
                    <a:pt x="227" y="620"/>
                  </a:cubicBezTo>
                  <a:cubicBezTo>
                    <a:pt x="193" y="611"/>
                    <a:pt x="159" y="597"/>
                    <a:pt x="130" y="578"/>
                  </a:cubicBezTo>
                  <a:cubicBezTo>
                    <a:pt x="104" y="559"/>
                    <a:pt x="84" y="536"/>
                    <a:pt x="78" y="504"/>
                  </a:cubicBezTo>
                  <a:cubicBezTo>
                    <a:pt x="73" y="480"/>
                    <a:pt x="75" y="459"/>
                    <a:pt x="82" y="438"/>
                  </a:cubicBezTo>
                  <a:cubicBezTo>
                    <a:pt x="91" y="404"/>
                    <a:pt x="106" y="372"/>
                    <a:pt x="126" y="341"/>
                  </a:cubicBezTo>
                  <a:cubicBezTo>
                    <a:pt x="195" y="235"/>
                    <a:pt x="285" y="152"/>
                    <a:pt x="400" y="98"/>
                  </a:cubicBezTo>
                  <a:cubicBezTo>
                    <a:pt x="449" y="75"/>
                    <a:pt x="501" y="63"/>
                    <a:pt x="554" y="63"/>
                  </a:cubicBezTo>
                  <a:close/>
                  <a:moveTo>
                    <a:pt x="550" y="0"/>
                  </a:moveTo>
                  <a:cubicBezTo>
                    <a:pt x="483" y="0"/>
                    <a:pt x="420" y="17"/>
                    <a:pt x="362" y="48"/>
                  </a:cubicBezTo>
                  <a:cubicBezTo>
                    <a:pt x="227" y="116"/>
                    <a:pt x="125" y="221"/>
                    <a:pt x="53" y="354"/>
                  </a:cubicBezTo>
                  <a:cubicBezTo>
                    <a:pt x="41" y="378"/>
                    <a:pt x="31" y="404"/>
                    <a:pt x="24" y="431"/>
                  </a:cubicBezTo>
                  <a:cubicBezTo>
                    <a:pt x="1" y="514"/>
                    <a:pt x="29" y="596"/>
                    <a:pt x="99" y="642"/>
                  </a:cubicBezTo>
                  <a:cubicBezTo>
                    <a:pt x="141" y="669"/>
                    <a:pt x="185" y="691"/>
                    <a:pt x="236" y="700"/>
                  </a:cubicBezTo>
                  <a:cubicBezTo>
                    <a:pt x="241" y="701"/>
                    <a:pt x="246" y="702"/>
                    <a:pt x="252" y="704"/>
                  </a:cubicBezTo>
                  <a:cubicBezTo>
                    <a:pt x="249" y="711"/>
                    <a:pt x="247" y="715"/>
                    <a:pt x="243" y="718"/>
                  </a:cubicBezTo>
                  <a:cubicBezTo>
                    <a:pt x="233" y="739"/>
                    <a:pt x="220" y="760"/>
                    <a:pt x="212" y="783"/>
                  </a:cubicBezTo>
                  <a:cubicBezTo>
                    <a:pt x="178" y="875"/>
                    <a:pt x="190" y="963"/>
                    <a:pt x="249" y="1042"/>
                  </a:cubicBezTo>
                  <a:cubicBezTo>
                    <a:pt x="259" y="1056"/>
                    <a:pt x="273" y="1071"/>
                    <a:pt x="286" y="1084"/>
                  </a:cubicBezTo>
                  <a:cubicBezTo>
                    <a:pt x="368" y="1163"/>
                    <a:pt x="463" y="1219"/>
                    <a:pt x="571" y="1256"/>
                  </a:cubicBezTo>
                  <a:cubicBezTo>
                    <a:pt x="607" y="1270"/>
                    <a:pt x="644" y="1276"/>
                    <a:pt x="682" y="1276"/>
                  </a:cubicBezTo>
                  <a:cubicBezTo>
                    <a:pt x="710" y="1276"/>
                    <a:pt x="738" y="1273"/>
                    <a:pt x="766" y="1266"/>
                  </a:cubicBezTo>
                  <a:cubicBezTo>
                    <a:pt x="823" y="1253"/>
                    <a:pt x="875" y="1229"/>
                    <a:pt x="918" y="1190"/>
                  </a:cubicBezTo>
                  <a:cubicBezTo>
                    <a:pt x="937" y="1173"/>
                    <a:pt x="951" y="1154"/>
                    <a:pt x="959" y="1131"/>
                  </a:cubicBezTo>
                  <a:cubicBezTo>
                    <a:pt x="971" y="1087"/>
                    <a:pt x="971" y="1046"/>
                    <a:pt x="955" y="1005"/>
                  </a:cubicBezTo>
                  <a:cubicBezTo>
                    <a:pt x="954" y="1001"/>
                    <a:pt x="951" y="996"/>
                    <a:pt x="950" y="991"/>
                  </a:cubicBezTo>
                  <a:cubicBezTo>
                    <a:pt x="953" y="991"/>
                    <a:pt x="953" y="990"/>
                    <a:pt x="954" y="990"/>
                  </a:cubicBezTo>
                  <a:cubicBezTo>
                    <a:pt x="958" y="990"/>
                    <a:pt x="961" y="990"/>
                    <a:pt x="965" y="991"/>
                  </a:cubicBezTo>
                  <a:cubicBezTo>
                    <a:pt x="983" y="995"/>
                    <a:pt x="999" y="997"/>
                    <a:pt x="1016" y="997"/>
                  </a:cubicBezTo>
                  <a:cubicBezTo>
                    <a:pt x="1073" y="997"/>
                    <a:pt x="1125" y="974"/>
                    <a:pt x="1169" y="931"/>
                  </a:cubicBezTo>
                  <a:cubicBezTo>
                    <a:pt x="1206" y="895"/>
                    <a:pt x="1230" y="853"/>
                    <a:pt x="1245" y="805"/>
                  </a:cubicBezTo>
                  <a:cubicBezTo>
                    <a:pt x="1286" y="673"/>
                    <a:pt x="1272" y="546"/>
                    <a:pt x="1203" y="426"/>
                  </a:cubicBezTo>
                  <a:cubicBezTo>
                    <a:pt x="1191" y="404"/>
                    <a:pt x="1175" y="385"/>
                    <a:pt x="1156" y="369"/>
                  </a:cubicBezTo>
                  <a:cubicBezTo>
                    <a:pt x="1126" y="341"/>
                    <a:pt x="1090" y="324"/>
                    <a:pt x="1048" y="324"/>
                  </a:cubicBezTo>
                  <a:cubicBezTo>
                    <a:pt x="1045" y="324"/>
                    <a:pt x="1043" y="324"/>
                    <a:pt x="1040" y="324"/>
                  </a:cubicBezTo>
                  <a:cubicBezTo>
                    <a:pt x="984" y="325"/>
                    <a:pt x="932" y="341"/>
                    <a:pt x="884" y="373"/>
                  </a:cubicBezTo>
                  <a:cubicBezTo>
                    <a:pt x="881" y="374"/>
                    <a:pt x="877" y="376"/>
                    <a:pt x="871" y="379"/>
                  </a:cubicBezTo>
                  <a:cubicBezTo>
                    <a:pt x="874" y="372"/>
                    <a:pt x="874" y="366"/>
                    <a:pt x="875" y="362"/>
                  </a:cubicBezTo>
                  <a:cubicBezTo>
                    <a:pt x="881" y="324"/>
                    <a:pt x="880" y="284"/>
                    <a:pt x="870" y="246"/>
                  </a:cubicBezTo>
                  <a:cubicBezTo>
                    <a:pt x="840" y="109"/>
                    <a:pt x="731" y="14"/>
                    <a:pt x="591" y="2"/>
                  </a:cubicBezTo>
                  <a:cubicBezTo>
                    <a:pt x="577" y="1"/>
                    <a:pt x="563" y="0"/>
                    <a:pt x="550" y="0"/>
                  </a:cubicBezTo>
                  <a:close/>
                </a:path>
              </a:pathLst>
            </a:custGeom>
            <a:solidFill>
              <a:srgbClr val="FFB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542;g2ed7d206ef1_1_509"/>
            <p:cNvSpPr/>
            <p:nvPr/>
          </p:nvSpPr>
          <p:spPr>
            <a:xfrm>
              <a:off x="8018850" y="2585575"/>
              <a:ext cx="31250" cy="30800"/>
            </a:xfrm>
            <a:custGeom>
              <a:avLst/>
              <a:gdLst/>
              <a:ahLst/>
              <a:cxnLst/>
              <a:rect l="l" t="t" r="r" b="b"/>
              <a:pathLst>
                <a:path w="1250" h="1232" extrusionOk="0">
                  <a:moveTo>
                    <a:pt x="547" y="63"/>
                  </a:moveTo>
                  <a:cubicBezTo>
                    <a:pt x="569" y="63"/>
                    <a:pt x="591" y="66"/>
                    <a:pt x="613" y="70"/>
                  </a:cubicBezTo>
                  <a:cubicBezTo>
                    <a:pt x="659" y="77"/>
                    <a:pt x="697" y="97"/>
                    <a:pt x="728" y="130"/>
                  </a:cubicBezTo>
                  <a:cubicBezTo>
                    <a:pt x="774" y="177"/>
                    <a:pt x="801" y="230"/>
                    <a:pt x="806" y="295"/>
                  </a:cubicBezTo>
                  <a:cubicBezTo>
                    <a:pt x="807" y="321"/>
                    <a:pt x="803" y="346"/>
                    <a:pt x="797" y="371"/>
                  </a:cubicBezTo>
                  <a:cubicBezTo>
                    <a:pt x="789" y="397"/>
                    <a:pt x="780" y="422"/>
                    <a:pt x="772" y="447"/>
                  </a:cubicBezTo>
                  <a:cubicBezTo>
                    <a:pt x="770" y="451"/>
                    <a:pt x="768" y="456"/>
                    <a:pt x="766" y="462"/>
                  </a:cubicBezTo>
                  <a:cubicBezTo>
                    <a:pt x="768" y="462"/>
                    <a:pt x="768" y="463"/>
                    <a:pt x="769" y="463"/>
                  </a:cubicBezTo>
                  <a:cubicBezTo>
                    <a:pt x="780" y="455"/>
                    <a:pt x="792" y="445"/>
                    <a:pt x="804" y="440"/>
                  </a:cubicBezTo>
                  <a:cubicBezTo>
                    <a:pt x="849" y="408"/>
                    <a:pt x="896" y="381"/>
                    <a:pt x="950" y="368"/>
                  </a:cubicBezTo>
                  <a:cubicBezTo>
                    <a:pt x="969" y="364"/>
                    <a:pt x="990" y="361"/>
                    <a:pt x="1010" y="360"/>
                  </a:cubicBezTo>
                  <a:cubicBezTo>
                    <a:pt x="1012" y="360"/>
                    <a:pt x="1013" y="360"/>
                    <a:pt x="1015" y="360"/>
                  </a:cubicBezTo>
                  <a:cubicBezTo>
                    <a:pt x="1040" y="360"/>
                    <a:pt x="1064" y="369"/>
                    <a:pt x="1082" y="388"/>
                  </a:cubicBezTo>
                  <a:cubicBezTo>
                    <a:pt x="1096" y="399"/>
                    <a:pt x="1107" y="413"/>
                    <a:pt x="1116" y="428"/>
                  </a:cubicBezTo>
                  <a:cubicBezTo>
                    <a:pt x="1147" y="484"/>
                    <a:pt x="1172" y="545"/>
                    <a:pt x="1182" y="609"/>
                  </a:cubicBezTo>
                  <a:cubicBezTo>
                    <a:pt x="1192" y="671"/>
                    <a:pt x="1186" y="731"/>
                    <a:pt x="1165" y="789"/>
                  </a:cubicBezTo>
                  <a:cubicBezTo>
                    <a:pt x="1156" y="816"/>
                    <a:pt x="1142" y="843"/>
                    <a:pt x="1122" y="866"/>
                  </a:cubicBezTo>
                  <a:cubicBezTo>
                    <a:pt x="1089" y="904"/>
                    <a:pt x="1048" y="922"/>
                    <a:pt x="999" y="922"/>
                  </a:cubicBezTo>
                  <a:cubicBezTo>
                    <a:pt x="992" y="922"/>
                    <a:pt x="984" y="922"/>
                    <a:pt x="976" y="921"/>
                  </a:cubicBezTo>
                  <a:cubicBezTo>
                    <a:pt x="938" y="916"/>
                    <a:pt x="905" y="904"/>
                    <a:pt x="870" y="887"/>
                  </a:cubicBezTo>
                  <a:cubicBezTo>
                    <a:pt x="857" y="878"/>
                    <a:pt x="843" y="874"/>
                    <a:pt x="829" y="869"/>
                  </a:cubicBezTo>
                  <a:cubicBezTo>
                    <a:pt x="825" y="868"/>
                    <a:pt x="818" y="868"/>
                    <a:pt x="815" y="868"/>
                  </a:cubicBezTo>
                  <a:cubicBezTo>
                    <a:pt x="806" y="878"/>
                    <a:pt x="805" y="887"/>
                    <a:pt x="812" y="895"/>
                  </a:cubicBezTo>
                  <a:cubicBezTo>
                    <a:pt x="815" y="900"/>
                    <a:pt x="818" y="904"/>
                    <a:pt x="822" y="908"/>
                  </a:cubicBezTo>
                  <a:cubicBezTo>
                    <a:pt x="838" y="926"/>
                    <a:pt x="854" y="943"/>
                    <a:pt x="868" y="963"/>
                  </a:cubicBezTo>
                  <a:cubicBezTo>
                    <a:pt x="891" y="998"/>
                    <a:pt x="898" y="1037"/>
                    <a:pt x="894" y="1078"/>
                  </a:cubicBezTo>
                  <a:cubicBezTo>
                    <a:pt x="891" y="1101"/>
                    <a:pt x="880" y="1120"/>
                    <a:pt x="862" y="1135"/>
                  </a:cubicBezTo>
                  <a:cubicBezTo>
                    <a:pt x="826" y="1164"/>
                    <a:pt x="785" y="1180"/>
                    <a:pt x="742" y="1191"/>
                  </a:cubicBezTo>
                  <a:cubicBezTo>
                    <a:pt x="721" y="1196"/>
                    <a:pt x="699" y="1199"/>
                    <a:pt x="678" y="1199"/>
                  </a:cubicBezTo>
                  <a:cubicBezTo>
                    <a:pt x="648" y="1199"/>
                    <a:pt x="618" y="1193"/>
                    <a:pt x="589" y="1184"/>
                  </a:cubicBezTo>
                  <a:cubicBezTo>
                    <a:pt x="494" y="1151"/>
                    <a:pt x="409" y="1100"/>
                    <a:pt x="337" y="1032"/>
                  </a:cubicBezTo>
                  <a:cubicBezTo>
                    <a:pt x="322" y="1019"/>
                    <a:pt x="309" y="1003"/>
                    <a:pt x="297" y="987"/>
                  </a:cubicBezTo>
                  <a:cubicBezTo>
                    <a:pt x="260" y="940"/>
                    <a:pt x="252" y="885"/>
                    <a:pt x="269" y="827"/>
                  </a:cubicBezTo>
                  <a:cubicBezTo>
                    <a:pt x="281" y="787"/>
                    <a:pt x="304" y="750"/>
                    <a:pt x="328" y="715"/>
                  </a:cubicBezTo>
                  <a:cubicBezTo>
                    <a:pt x="332" y="709"/>
                    <a:pt x="340" y="702"/>
                    <a:pt x="343" y="695"/>
                  </a:cubicBezTo>
                  <a:cubicBezTo>
                    <a:pt x="347" y="690"/>
                    <a:pt x="349" y="683"/>
                    <a:pt x="352" y="677"/>
                  </a:cubicBezTo>
                  <a:cubicBezTo>
                    <a:pt x="358" y="660"/>
                    <a:pt x="352" y="652"/>
                    <a:pt x="336" y="647"/>
                  </a:cubicBezTo>
                  <a:cubicBezTo>
                    <a:pt x="299" y="638"/>
                    <a:pt x="261" y="630"/>
                    <a:pt x="224" y="621"/>
                  </a:cubicBezTo>
                  <a:cubicBezTo>
                    <a:pt x="189" y="611"/>
                    <a:pt x="156" y="599"/>
                    <a:pt x="127" y="579"/>
                  </a:cubicBezTo>
                  <a:cubicBezTo>
                    <a:pt x="99" y="561"/>
                    <a:pt x="79" y="536"/>
                    <a:pt x="73" y="504"/>
                  </a:cubicBezTo>
                  <a:cubicBezTo>
                    <a:pt x="69" y="483"/>
                    <a:pt x="71" y="462"/>
                    <a:pt x="77" y="440"/>
                  </a:cubicBezTo>
                  <a:cubicBezTo>
                    <a:pt x="86" y="409"/>
                    <a:pt x="99" y="378"/>
                    <a:pt x="116" y="351"/>
                  </a:cubicBezTo>
                  <a:cubicBezTo>
                    <a:pt x="185" y="239"/>
                    <a:pt x="278" y="153"/>
                    <a:pt x="397" y="97"/>
                  </a:cubicBezTo>
                  <a:cubicBezTo>
                    <a:pt x="445" y="75"/>
                    <a:pt x="495" y="63"/>
                    <a:pt x="547" y="63"/>
                  </a:cubicBezTo>
                  <a:close/>
                  <a:moveTo>
                    <a:pt x="546" y="0"/>
                  </a:moveTo>
                  <a:cubicBezTo>
                    <a:pt x="479" y="0"/>
                    <a:pt x="415" y="18"/>
                    <a:pt x="355" y="49"/>
                  </a:cubicBezTo>
                  <a:cubicBezTo>
                    <a:pt x="219" y="118"/>
                    <a:pt x="117" y="221"/>
                    <a:pt x="46" y="356"/>
                  </a:cubicBezTo>
                  <a:cubicBezTo>
                    <a:pt x="33" y="379"/>
                    <a:pt x="24" y="405"/>
                    <a:pt x="16" y="431"/>
                  </a:cubicBezTo>
                  <a:cubicBezTo>
                    <a:pt x="1" y="482"/>
                    <a:pt x="5" y="530"/>
                    <a:pt x="31" y="578"/>
                  </a:cubicBezTo>
                  <a:cubicBezTo>
                    <a:pt x="37" y="590"/>
                    <a:pt x="47" y="601"/>
                    <a:pt x="61" y="610"/>
                  </a:cubicBezTo>
                  <a:cubicBezTo>
                    <a:pt x="111" y="643"/>
                    <a:pt x="167" y="663"/>
                    <a:pt x="226" y="672"/>
                  </a:cubicBezTo>
                  <a:cubicBezTo>
                    <a:pt x="238" y="673"/>
                    <a:pt x="251" y="674"/>
                    <a:pt x="264" y="675"/>
                  </a:cubicBezTo>
                  <a:cubicBezTo>
                    <a:pt x="253" y="691"/>
                    <a:pt x="246" y="704"/>
                    <a:pt x="236" y="717"/>
                  </a:cubicBezTo>
                  <a:cubicBezTo>
                    <a:pt x="202" y="770"/>
                    <a:pt x="184" y="829"/>
                    <a:pt x="185" y="892"/>
                  </a:cubicBezTo>
                  <a:cubicBezTo>
                    <a:pt x="186" y="932"/>
                    <a:pt x="198" y="968"/>
                    <a:pt x="226" y="1000"/>
                  </a:cubicBezTo>
                  <a:cubicBezTo>
                    <a:pt x="237" y="1014"/>
                    <a:pt x="247" y="1025"/>
                    <a:pt x="259" y="1037"/>
                  </a:cubicBezTo>
                  <a:cubicBezTo>
                    <a:pt x="342" y="1118"/>
                    <a:pt x="440" y="1177"/>
                    <a:pt x="551" y="1214"/>
                  </a:cubicBezTo>
                  <a:cubicBezTo>
                    <a:pt x="585" y="1226"/>
                    <a:pt x="621" y="1232"/>
                    <a:pt x="658" y="1232"/>
                  </a:cubicBezTo>
                  <a:cubicBezTo>
                    <a:pt x="686" y="1232"/>
                    <a:pt x="714" y="1228"/>
                    <a:pt x="742" y="1222"/>
                  </a:cubicBezTo>
                  <a:cubicBezTo>
                    <a:pt x="798" y="1209"/>
                    <a:pt x="850" y="1185"/>
                    <a:pt x="894" y="1146"/>
                  </a:cubicBezTo>
                  <a:cubicBezTo>
                    <a:pt x="912" y="1128"/>
                    <a:pt x="927" y="1110"/>
                    <a:pt x="934" y="1085"/>
                  </a:cubicBezTo>
                  <a:cubicBezTo>
                    <a:pt x="947" y="1043"/>
                    <a:pt x="947" y="1001"/>
                    <a:pt x="931" y="961"/>
                  </a:cubicBezTo>
                  <a:cubicBezTo>
                    <a:pt x="929" y="957"/>
                    <a:pt x="927" y="951"/>
                    <a:pt x="926" y="947"/>
                  </a:cubicBezTo>
                  <a:cubicBezTo>
                    <a:pt x="927" y="946"/>
                    <a:pt x="927" y="946"/>
                    <a:pt x="928" y="946"/>
                  </a:cubicBezTo>
                  <a:cubicBezTo>
                    <a:pt x="928" y="946"/>
                    <a:pt x="928" y="946"/>
                    <a:pt x="928" y="947"/>
                  </a:cubicBezTo>
                  <a:cubicBezTo>
                    <a:pt x="932" y="947"/>
                    <a:pt x="936" y="947"/>
                    <a:pt x="939" y="948"/>
                  </a:cubicBezTo>
                  <a:cubicBezTo>
                    <a:pt x="957" y="952"/>
                    <a:pt x="974" y="954"/>
                    <a:pt x="990" y="954"/>
                  </a:cubicBezTo>
                  <a:cubicBezTo>
                    <a:pt x="1048" y="954"/>
                    <a:pt x="1099" y="931"/>
                    <a:pt x="1143" y="888"/>
                  </a:cubicBezTo>
                  <a:cubicBezTo>
                    <a:pt x="1180" y="853"/>
                    <a:pt x="1203" y="810"/>
                    <a:pt x="1219" y="762"/>
                  </a:cubicBezTo>
                  <a:cubicBezTo>
                    <a:pt x="1248" y="676"/>
                    <a:pt x="1250" y="586"/>
                    <a:pt x="1224" y="497"/>
                  </a:cubicBezTo>
                  <a:cubicBezTo>
                    <a:pt x="1212" y="450"/>
                    <a:pt x="1187" y="408"/>
                    <a:pt x="1150" y="373"/>
                  </a:cubicBezTo>
                  <a:cubicBezTo>
                    <a:pt x="1118" y="342"/>
                    <a:pt x="1079" y="325"/>
                    <a:pt x="1033" y="325"/>
                  </a:cubicBezTo>
                  <a:cubicBezTo>
                    <a:pt x="1032" y="325"/>
                    <a:pt x="1030" y="325"/>
                    <a:pt x="1029" y="325"/>
                  </a:cubicBezTo>
                  <a:cubicBezTo>
                    <a:pt x="974" y="327"/>
                    <a:pt x="922" y="343"/>
                    <a:pt x="876" y="373"/>
                  </a:cubicBezTo>
                  <a:cubicBezTo>
                    <a:pt x="874" y="375"/>
                    <a:pt x="870" y="377"/>
                    <a:pt x="867" y="378"/>
                  </a:cubicBezTo>
                  <a:cubicBezTo>
                    <a:pt x="865" y="378"/>
                    <a:pt x="865" y="377"/>
                    <a:pt x="865" y="377"/>
                  </a:cubicBezTo>
                  <a:cubicBezTo>
                    <a:pt x="865" y="372"/>
                    <a:pt x="865" y="368"/>
                    <a:pt x="867" y="362"/>
                  </a:cubicBezTo>
                  <a:cubicBezTo>
                    <a:pt x="874" y="329"/>
                    <a:pt x="872" y="295"/>
                    <a:pt x="867" y="261"/>
                  </a:cubicBezTo>
                  <a:cubicBezTo>
                    <a:pt x="843" y="120"/>
                    <a:pt x="728" y="15"/>
                    <a:pt x="586" y="2"/>
                  </a:cubicBezTo>
                  <a:cubicBezTo>
                    <a:pt x="572" y="1"/>
                    <a:pt x="559" y="0"/>
                    <a:pt x="546" y="0"/>
                  </a:cubicBezTo>
                  <a:close/>
                </a:path>
              </a:pathLst>
            </a:custGeom>
            <a:solidFill>
              <a:srgbClr val="FFB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543;g2ed7d206ef1_1_509"/>
            <p:cNvSpPr/>
            <p:nvPr/>
          </p:nvSpPr>
          <p:spPr>
            <a:xfrm>
              <a:off x="7971325" y="2584800"/>
              <a:ext cx="32050" cy="31525"/>
            </a:xfrm>
            <a:custGeom>
              <a:avLst/>
              <a:gdLst/>
              <a:ahLst/>
              <a:cxnLst/>
              <a:rect l="l" t="t" r="r" b="b"/>
              <a:pathLst>
                <a:path w="1282" h="1261" extrusionOk="0">
                  <a:moveTo>
                    <a:pt x="623" y="77"/>
                  </a:moveTo>
                  <a:cubicBezTo>
                    <a:pt x="696" y="77"/>
                    <a:pt x="764" y="99"/>
                    <a:pt x="829" y="140"/>
                  </a:cubicBezTo>
                  <a:cubicBezTo>
                    <a:pt x="842" y="148"/>
                    <a:pt x="854" y="160"/>
                    <a:pt x="864" y="171"/>
                  </a:cubicBezTo>
                  <a:cubicBezTo>
                    <a:pt x="884" y="193"/>
                    <a:pt x="892" y="218"/>
                    <a:pt x="892" y="247"/>
                  </a:cubicBezTo>
                  <a:cubicBezTo>
                    <a:pt x="891" y="276"/>
                    <a:pt x="885" y="304"/>
                    <a:pt x="877" y="331"/>
                  </a:cubicBezTo>
                  <a:cubicBezTo>
                    <a:pt x="863" y="383"/>
                    <a:pt x="838" y="429"/>
                    <a:pt x="808" y="472"/>
                  </a:cubicBezTo>
                  <a:cubicBezTo>
                    <a:pt x="803" y="482"/>
                    <a:pt x="795" y="491"/>
                    <a:pt x="803" y="502"/>
                  </a:cubicBezTo>
                  <a:cubicBezTo>
                    <a:pt x="807" y="505"/>
                    <a:pt x="810" y="506"/>
                    <a:pt x="814" y="506"/>
                  </a:cubicBezTo>
                  <a:cubicBezTo>
                    <a:pt x="820" y="506"/>
                    <a:pt x="826" y="503"/>
                    <a:pt x="832" y="502"/>
                  </a:cubicBezTo>
                  <a:cubicBezTo>
                    <a:pt x="858" y="494"/>
                    <a:pt x="884" y="484"/>
                    <a:pt x="911" y="478"/>
                  </a:cubicBezTo>
                  <a:cubicBezTo>
                    <a:pt x="929" y="473"/>
                    <a:pt x="947" y="470"/>
                    <a:pt x="965" y="470"/>
                  </a:cubicBezTo>
                  <a:cubicBezTo>
                    <a:pt x="972" y="470"/>
                    <a:pt x="979" y="471"/>
                    <a:pt x="986" y="471"/>
                  </a:cubicBezTo>
                  <a:cubicBezTo>
                    <a:pt x="1051" y="478"/>
                    <a:pt x="1104" y="508"/>
                    <a:pt x="1149" y="556"/>
                  </a:cubicBezTo>
                  <a:cubicBezTo>
                    <a:pt x="1181" y="588"/>
                    <a:pt x="1199" y="626"/>
                    <a:pt x="1206" y="671"/>
                  </a:cubicBezTo>
                  <a:cubicBezTo>
                    <a:pt x="1218" y="748"/>
                    <a:pt x="1206" y="821"/>
                    <a:pt x="1170" y="889"/>
                  </a:cubicBezTo>
                  <a:cubicBezTo>
                    <a:pt x="1112" y="1001"/>
                    <a:pt x="1027" y="1089"/>
                    <a:pt x="918" y="1153"/>
                  </a:cubicBezTo>
                  <a:cubicBezTo>
                    <a:pt x="886" y="1172"/>
                    <a:pt x="854" y="1185"/>
                    <a:pt x="818" y="1195"/>
                  </a:cubicBezTo>
                  <a:cubicBezTo>
                    <a:pt x="806" y="1197"/>
                    <a:pt x="794" y="1199"/>
                    <a:pt x="782" y="1199"/>
                  </a:cubicBezTo>
                  <a:cubicBezTo>
                    <a:pt x="773" y="1199"/>
                    <a:pt x="763" y="1198"/>
                    <a:pt x="753" y="1196"/>
                  </a:cubicBezTo>
                  <a:cubicBezTo>
                    <a:pt x="722" y="1188"/>
                    <a:pt x="700" y="1168"/>
                    <a:pt x="682" y="1141"/>
                  </a:cubicBezTo>
                  <a:cubicBezTo>
                    <a:pt x="664" y="1110"/>
                    <a:pt x="650" y="1077"/>
                    <a:pt x="644" y="1042"/>
                  </a:cubicBezTo>
                  <a:cubicBezTo>
                    <a:pt x="636" y="1004"/>
                    <a:pt x="629" y="966"/>
                    <a:pt x="622" y="927"/>
                  </a:cubicBezTo>
                  <a:cubicBezTo>
                    <a:pt x="618" y="915"/>
                    <a:pt x="614" y="909"/>
                    <a:pt x="604" y="909"/>
                  </a:cubicBezTo>
                  <a:cubicBezTo>
                    <a:pt x="602" y="909"/>
                    <a:pt x="599" y="910"/>
                    <a:pt x="595" y="911"/>
                  </a:cubicBezTo>
                  <a:cubicBezTo>
                    <a:pt x="589" y="912"/>
                    <a:pt x="581" y="915"/>
                    <a:pt x="576" y="919"/>
                  </a:cubicBezTo>
                  <a:cubicBezTo>
                    <a:pt x="569" y="922"/>
                    <a:pt x="562" y="927"/>
                    <a:pt x="554" y="933"/>
                  </a:cubicBezTo>
                  <a:cubicBezTo>
                    <a:pt x="520" y="958"/>
                    <a:pt x="483" y="978"/>
                    <a:pt x="442" y="989"/>
                  </a:cubicBezTo>
                  <a:cubicBezTo>
                    <a:pt x="424" y="993"/>
                    <a:pt x="407" y="996"/>
                    <a:pt x="390" y="996"/>
                  </a:cubicBezTo>
                  <a:cubicBezTo>
                    <a:pt x="350" y="996"/>
                    <a:pt x="313" y="983"/>
                    <a:pt x="280" y="956"/>
                  </a:cubicBezTo>
                  <a:cubicBezTo>
                    <a:pt x="265" y="943"/>
                    <a:pt x="251" y="932"/>
                    <a:pt x="238" y="917"/>
                  </a:cubicBezTo>
                  <a:cubicBezTo>
                    <a:pt x="172" y="841"/>
                    <a:pt x="124" y="755"/>
                    <a:pt x="95" y="657"/>
                  </a:cubicBezTo>
                  <a:cubicBezTo>
                    <a:pt x="78" y="598"/>
                    <a:pt x="80" y="540"/>
                    <a:pt x="100" y="482"/>
                  </a:cubicBezTo>
                  <a:cubicBezTo>
                    <a:pt x="112" y="446"/>
                    <a:pt x="131" y="413"/>
                    <a:pt x="157" y="384"/>
                  </a:cubicBezTo>
                  <a:cubicBezTo>
                    <a:pt x="169" y="371"/>
                    <a:pt x="182" y="362"/>
                    <a:pt x="199" y="360"/>
                  </a:cubicBezTo>
                  <a:cubicBezTo>
                    <a:pt x="209" y="357"/>
                    <a:pt x="219" y="356"/>
                    <a:pt x="229" y="356"/>
                  </a:cubicBezTo>
                  <a:cubicBezTo>
                    <a:pt x="239" y="356"/>
                    <a:pt x="248" y="357"/>
                    <a:pt x="258" y="360"/>
                  </a:cubicBezTo>
                  <a:cubicBezTo>
                    <a:pt x="291" y="366"/>
                    <a:pt x="321" y="381"/>
                    <a:pt x="346" y="402"/>
                  </a:cubicBezTo>
                  <a:cubicBezTo>
                    <a:pt x="359" y="413"/>
                    <a:pt x="372" y="427"/>
                    <a:pt x="385" y="440"/>
                  </a:cubicBezTo>
                  <a:cubicBezTo>
                    <a:pt x="392" y="446"/>
                    <a:pt x="398" y="449"/>
                    <a:pt x="405" y="449"/>
                  </a:cubicBezTo>
                  <a:cubicBezTo>
                    <a:pt x="409" y="449"/>
                    <a:pt x="413" y="448"/>
                    <a:pt x="418" y="446"/>
                  </a:cubicBezTo>
                  <a:cubicBezTo>
                    <a:pt x="418" y="441"/>
                    <a:pt x="418" y="436"/>
                    <a:pt x="417" y="430"/>
                  </a:cubicBezTo>
                  <a:cubicBezTo>
                    <a:pt x="413" y="415"/>
                    <a:pt x="409" y="402"/>
                    <a:pt x="402" y="388"/>
                  </a:cubicBezTo>
                  <a:cubicBezTo>
                    <a:pt x="386" y="354"/>
                    <a:pt x="375" y="318"/>
                    <a:pt x="372" y="280"/>
                  </a:cubicBezTo>
                  <a:cubicBezTo>
                    <a:pt x="367" y="220"/>
                    <a:pt x="386" y="172"/>
                    <a:pt x="434" y="135"/>
                  </a:cubicBezTo>
                  <a:cubicBezTo>
                    <a:pt x="457" y="117"/>
                    <a:pt x="483" y="102"/>
                    <a:pt x="512" y="94"/>
                  </a:cubicBezTo>
                  <a:cubicBezTo>
                    <a:pt x="550" y="83"/>
                    <a:pt x="587" y="77"/>
                    <a:pt x="623" y="77"/>
                  </a:cubicBezTo>
                  <a:close/>
                  <a:moveTo>
                    <a:pt x="624" y="0"/>
                  </a:moveTo>
                  <a:cubicBezTo>
                    <a:pt x="581" y="0"/>
                    <a:pt x="539" y="6"/>
                    <a:pt x="495" y="19"/>
                  </a:cubicBezTo>
                  <a:cubicBezTo>
                    <a:pt x="446" y="33"/>
                    <a:pt x="402" y="56"/>
                    <a:pt x="365" y="91"/>
                  </a:cubicBezTo>
                  <a:cubicBezTo>
                    <a:pt x="309" y="147"/>
                    <a:pt x="284" y="214"/>
                    <a:pt x="299" y="293"/>
                  </a:cubicBezTo>
                  <a:cubicBezTo>
                    <a:pt x="299" y="297"/>
                    <a:pt x="300" y="301"/>
                    <a:pt x="300" y="306"/>
                  </a:cubicBezTo>
                  <a:cubicBezTo>
                    <a:pt x="300" y="307"/>
                    <a:pt x="300" y="307"/>
                    <a:pt x="299" y="309"/>
                  </a:cubicBezTo>
                  <a:cubicBezTo>
                    <a:pt x="294" y="308"/>
                    <a:pt x="289" y="306"/>
                    <a:pt x="285" y="304"/>
                  </a:cubicBezTo>
                  <a:cubicBezTo>
                    <a:pt x="262" y="293"/>
                    <a:pt x="239" y="289"/>
                    <a:pt x="215" y="289"/>
                  </a:cubicBezTo>
                  <a:cubicBezTo>
                    <a:pt x="197" y="289"/>
                    <a:pt x="179" y="291"/>
                    <a:pt x="161" y="296"/>
                  </a:cubicBezTo>
                  <a:cubicBezTo>
                    <a:pt x="137" y="303"/>
                    <a:pt x="117" y="317"/>
                    <a:pt x="100" y="334"/>
                  </a:cubicBezTo>
                  <a:cubicBezTo>
                    <a:pt x="59" y="376"/>
                    <a:pt x="35" y="427"/>
                    <a:pt x="19" y="483"/>
                  </a:cubicBezTo>
                  <a:cubicBezTo>
                    <a:pt x="1" y="550"/>
                    <a:pt x="1" y="615"/>
                    <a:pt x="21" y="679"/>
                  </a:cubicBezTo>
                  <a:cubicBezTo>
                    <a:pt x="54" y="789"/>
                    <a:pt x="109" y="887"/>
                    <a:pt x="185" y="972"/>
                  </a:cubicBezTo>
                  <a:cubicBezTo>
                    <a:pt x="196" y="984"/>
                    <a:pt x="211" y="998"/>
                    <a:pt x="226" y="1010"/>
                  </a:cubicBezTo>
                  <a:cubicBezTo>
                    <a:pt x="276" y="1051"/>
                    <a:pt x="332" y="1071"/>
                    <a:pt x="391" y="1071"/>
                  </a:cubicBezTo>
                  <a:cubicBezTo>
                    <a:pt x="421" y="1071"/>
                    <a:pt x="452" y="1066"/>
                    <a:pt x="483" y="1056"/>
                  </a:cubicBezTo>
                  <a:cubicBezTo>
                    <a:pt x="505" y="1048"/>
                    <a:pt x="527" y="1036"/>
                    <a:pt x="549" y="1026"/>
                  </a:cubicBezTo>
                  <a:cubicBezTo>
                    <a:pt x="553" y="1022"/>
                    <a:pt x="558" y="1020"/>
                    <a:pt x="563" y="1017"/>
                  </a:cubicBezTo>
                  <a:cubicBezTo>
                    <a:pt x="566" y="1025"/>
                    <a:pt x="566" y="1029"/>
                    <a:pt x="568" y="1034"/>
                  </a:cubicBezTo>
                  <a:cubicBezTo>
                    <a:pt x="574" y="1084"/>
                    <a:pt x="594" y="1130"/>
                    <a:pt x="620" y="1172"/>
                  </a:cubicBezTo>
                  <a:cubicBezTo>
                    <a:pt x="655" y="1229"/>
                    <a:pt x="713" y="1260"/>
                    <a:pt x="777" y="1260"/>
                  </a:cubicBezTo>
                  <a:cubicBezTo>
                    <a:pt x="794" y="1260"/>
                    <a:pt x="811" y="1258"/>
                    <a:pt x="828" y="1254"/>
                  </a:cubicBezTo>
                  <a:cubicBezTo>
                    <a:pt x="855" y="1247"/>
                    <a:pt x="881" y="1238"/>
                    <a:pt x="907" y="1226"/>
                  </a:cubicBezTo>
                  <a:cubicBezTo>
                    <a:pt x="1043" y="1161"/>
                    <a:pt x="1149" y="1063"/>
                    <a:pt x="1223" y="930"/>
                  </a:cubicBezTo>
                  <a:cubicBezTo>
                    <a:pt x="1261" y="859"/>
                    <a:pt x="1281" y="784"/>
                    <a:pt x="1277" y="703"/>
                  </a:cubicBezTo>
                  <a:cubicBezTo>
                    <a:pt x="1271" y="562"/>
                    <a:pt x="1180" y="449"/>
                    <a:pt x="1044" y="413"/>
                  </a:cubicBezTo>
                  <a:cubicBezTo>
                    <a:pt x="1018" y="406"/>
                    <a:pt x="991" y="403"/>
                    <a:pt x="965" y="403"/>
                  </a:cubicBezTo>
                  <a:cubicBezTo>
                    <a:pt x="952" y="403"/>
                    <a:pt x="940" y="404"/>
                    <a:pt x="928" y="405"/>
                  </a:cubicBezTo>
                  <a:cubicBezTo>
                    <a:pt x="925" y="406"/>
                    <a:pt x="921" y="407"/>
                    <a:pt x="917" y="407"/>
                  </a:cubicBezTo>
                  <a:cubicBezTo>
                    <a:pt x="914" y="407"/>
                    <a:pt x="911" y="406"/>
                    <a:pt x="907" y="406"/>
                  </a:cubicBezTo>
                  <a:cubicBezTo>
                    <a:pt x="911" y="401"/>
                    <a:pt x="913" y="398"/>
                    <a:pt x="914" y="395"/>
                  </a:cubicBezTo>
                  <a:cubicBezTo>
                    <a:pt x="948" y="349"/>
                    <a:pt x="965" y="297"/>
                    <a:pt x="969" y="240"/>
                  </a:cubicBezTo>
                  <a:cubicBezTo>
                    <a:pt x="971" y="196"/>
                    <a:pt x="955" y="158"/>
                    <a:pt x="928" y="123"/>
                  </a:cubicBezTo>
                  <a:cubicBezTo>
                    <a:pt x="912" y="103"/>
                    <a:pt x="893" y="87"/>
                    <a:pt x="872" y="75"/>
                  </a:cubicBezTo>
                  <a:cubicBezTo>
                    <a:pt x="793" y="26"/>
                    <a:pt x="710" y="0"/>
                    <a:pt x="624" y="0"/>
                  </a:cubicBezTo>
                  <a:close/>
                </a:path>
              </a:pathLst>
            </a:custGeom>
            <a:solidFill>
              <a:srgbClr val="FFB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544;g2ed7d206ef1_1_509"/>
            <p:cNvSpPr/>
            <p:nvPr/>
          </p:nvSpPr>
          <p:spPr>
            <a:xfrm>
              <a:off x="7972375" y="2585350"/>
              <a:ext cx="30975" cy="31025"/>
            </a:xfrm>
            <a:custGeom>
              <a:avLst/>
              <a:gdLst/>
              <a:ahLst/>
              <a:cxnLst/>
              <a:rect l="l" t="t" r="r" b="b"/>
              <a:pathLst>
                <a:path w="1239" h="1241" extrusionOk="0">
                  <a:moveTo>
                    <a:pt x="578" y="53"/>
                  </a:moveTo>
                  <a:cubicBezTo>
                    <a:pt x="602" y="53"/>
                    <a:pt x="626" y="55"/>
                    <a:pt x="650" y="60"/>
                  </a:cubicBezTo>
                  <a:cubicBezTo>
                    <a:pt x="717" y="74"/>
                    <a:pt x="775" y="101"/>
                    <a:pt x="831" y="134"/>
                  </a:cubicBezTo>
                  <a:cubicBezTo>
                    <a:pt x="846" y="143"/>
                    <a:pt x="859" y="155"/>
                    <a:pt x="871" y="169"/>
                  </a:cubicBezTo>
                  <a:cubicBezTo>
                    <a:pt x="889" y="190"/>
                    <a:pt x="898" y="215"/>
                    <a:pt x="896" y="243"/>
                  </a:cubicBezTo>
                  <a:cubicBezTo>
                    <a:pt x="893" y="263"/>
                    <a:pt x="891" y="282"/>
                    <a:pt x="886" y="302"/>
                  </a:cubicBezTo>
                  <a:cubicBezTo>
                    <a:pt x="871" y="355"/>
                    <a:pt x="842" y="402"/>
                    <a:pt x="808" y="445"/>
                  </a:cubicBezTo>
                  <a:cubicBezTo>
                    <a:pt x="798" y="458"/>
                    <a:pt x="787" y="468"/>
                    <a:pt x="782" y="480"/>
                  </a:cubicBezTo>
                  <a:cubicBezTo>
                    <a:pt x="782" y="481"/>
                    <a:pt x="783" y="481"/>
                    <a:pt x="783" y="482"/>
                  </a:cubicBezTo>
                  <a:cubicBezTo>
                    <a:pt x="787" y="480"/>
                    <a:pt x="793" y="479"/>
                    <a:pt x="798" y="477"/>
                  </a:cubicBezTo>
                  <a:cubicBezTo>
                    <a:pt x="823" y="469"/>
                    <a:pt x="849" y="461"/>
                    <a:pt x="875" y="455"/>
                  </a:cubicBezTo>
                  <a:cubicBezTo>
                    <a:pt x="894" y="450"/>
                    <a:pt x="912" y="447"/>
                    <a:pt x="930" y="447"/>
                  </a:cubicBezTo>
                  <a:cubicBezTo>
                    <a:pt x="937" y="447"/>
                    <a:pt x="943" y="448"/>
                    <a:pt x="950" y="448"/>
                  </a:cubicBezTo>
                  <a:cubicBezTo>
                    <a:pt x="1014" y="456"/>
                    <a:pt x="1067" y="486"/>
                    <a:pt x="1113" y="533"/>
                  </a:cubicBezTo>
                  <a:cubicBezTo>
                    <a:pt x="1144" y="566"/>
                    <a:pt x="1162" y="604"/>
                    <a:pt x="1169" y="649"/>
                  </a:cubicBezTo>
                  <a:cubicBezTo>
                    <a:pt x="1179" y="725"/>
                    <a:pt x="1167" y="797"/>
                    <a:pt x="1134" y="865"/>
                  </a:cubicBezTo>
                  <a:cubicBezTo>
                    <a:pt x="1074" y="982"/>
                    <a:pt x="986" y="1072"/>
                    <a:pt x="871" y="1137"/>
                  </a:cubicBezTo>
                  <a:cubicBezTo>
                    <a:pt x="841" y="1152"/>
                    <a:pt x="812" y="1165"/>
                    <a:pt x="780" y="1173"/>
                  </a:cubicBezTo>
                  <a:cubicBezTo>
                    <a:pt x="768" y="1175"/>
                    <a:pt x="757" y="1177"/>
                    <a:pt x="745" y="1177"/>
                  </a:cubicBezTo>
                  <a:cubicBezTo>
                    <a:pt x="736" y="1177"/>
                    <a:pt x="726" y="1176"/>
                    <a:pt x="717" y="1174"/>
                  </a:cubicBezTo>
                  <a:cubicBezTo>
                    <a:pt x="683" y="1166"/>
                    <a:pt x="661" y="1145"/>
                    <a:pt x="644" y="1118"/>
                  </a:cubicBezTo>
                  <a:cubicBezTo>
                    <a:pt x="625" y="1087"/>
                    <a:pt x="612" y="1054"/>
                    <a:pt x="606" y="1019"/>
                  </a:cubicBezTo>
                  <a:cubicBezTo>
                    <a:pt x="597" y="981"/>
                    <a:pt x="591" y="944"/>
                    <a:pt x="583" y="906"/>
                  </a:cubicBezTo>
                  <a:cubicBezTo>
                    <a:pt x="581" y="892"/>
                    <a:pt x="576" y="886"/>
                    <a:pt x="566" y="886"/>
                  </a:cubicBezTo>
                  <a:cubicBezTo>
                    <a:pt x="563" y="886"/>
                    <a:pt x="559" y="886"/>
                    <a:pt x="555" y="887"/>
                  </a:cubicBezTo>
                  <a:cubicBezTo>
                    <a:pt x="549" y="889"/>
                    <a:pt x="543" y="892"/>
                    <a:pt x="537" y="896"/>
                  </a:cubicBezTo>
                  <a:cubicBezTo>
                    <a:pt x="529" y="899"/>
                    <a:pt x="523" y="904"/>
                    <a:pt x="516" y="910"/>
                  </a:cubicBezTo>
                  <a:cubicBezTo>
                    <a:pt x="480" y="935"/>
                    <a:pt x="443" y="955"/>
                    <a:pt x="401" y="966"/>
                  </a:cubicBezTo>
                  <a:cubicBezTo>
                    <a:pt x="384" y="970"/>
                    <a:pt x="366" y="973"/>
                    <a:pt x="350" y="973"/>
                  </a:cubicBezTo>
                  <a:cubicBezTo>
                    <a:pt x="311" y="973"/>
                    <a:pt x="275" y="960"/>
                    <a:pt x="242" y="933"/>
                  </a:cubicBezTo>
                  <a:cubicBezTo>
                    <a:pt x="226" y="919"/>
                    <a:pt x="211" y="906"/>
                    <a:pt x="197" y="892"/>
                  </a:cubicBezTo>
                  <a:cubicBezTo>
                    <a:pt x="132" y="817"/>
                    <a:pt x="84" y="730"/>
                    <a:pt x="55" y="634"/>
                  </a:cubicBezTo>
                  <a:cubicBezTo>
                    <a:pt x="39" y="585"/>
                    <a:pt x="38" y="533"/>
                    <a:pt x="53" y="481"/>
                  </a:cubicBezTo>
                  <a:cubicBezTo>
                    <a:pt x="64" y="438"/>
                    <a:pt x="84" y="398"/>
                    <a:pt x="113" y="364"/>
                  </a:cubicBezTo>
                  <a:cubicBezTo>
                    <a:pt x="129" y="347"/>
                    <a:pt x="148" y="336"/>
                    <a:pt x="171" y="334"/>
                  </a:cubicBezTo>
                  <a:cubicBezTo>
                    <a:pt x="175" y="334"/>
                    <a:pt x="178" y="334"/>
                    <a:pt x="182" y="334"/>
                  </a:cubicBezTo>
                  <a:cubicBezTo>
                    <a:pt x="219" y="334"/>
                    <a:pt x="253" y="344"/>
                    <a:pt x="285" y="365"/>
                  </a:cubicBezTo>
                  <a:cubicBezTo>
                    <a:pt x="305" y="379"/>
                    <a:pt x="322" y="396"/>
                    <a:pt x="339" y="411"/>
                  </a:cubicBezTo>
                  <a:cubicBezTo>
                    <a:pt x="343" y="414"/>
                    <a:pt x="347" y="419"/>
                    <a:pt x="350" y="422"/>
                  </a:cubicBezTo>
                  <a:cubicBezTo>
                    <a:pt x="355" y="425"/>
                    <a:pt x="359" y="427"/>
                    <a:pt x="364" y="427"/>
                  </a:cubicBezTo>
                  <a:cubicBezTo>
                    <a:pt x="369" y="427"/>
                    <a:pt x="374" y="425"/>
                    <a:pt x="379" y="421"/>
                  </a:cubicBezTo>
                  <a:cubicBezTo>
                    <a:pt x="379" y="417"/>
                    <a:pt x="379" y="411"/>
                    <a:pt x="377" y="406"/>
                  </a:cubicBezTo>
                  <a:cubicBezTo>
                    <a:pt x="374" y="391"/>
                    <a:pt x="369" y="377"/>
                    <a:pt x="363" y="364"/>
                  </a:cubicBezTo>
                  <a:cubicBezTo>
                    <a:pt x="347" y="329"/>
                    <a:pt x="335" y="293"/>
                    <a:pt x="333" y="255"/>
                  </a:cubicBezTo>
                  <a:cubicBezTo>
                    <a:pt x="327" y="196"/>
                    <a:pt x="347" y="149"/>
                    <a:pt x="393" y="112"/>
                  </a:cubicBezTo>
                  <a:cubicBezTo>
                    <a:pt x="416" y="93"/>
                    <a:pt x="442" y="80"/>
                    <a:pt x="471" y="70"/>
                  </a:cubicBezTo>
                  <a:cubicBezTo>
                    <a:pt x="506" y="58"/>
                    <a:pt x="542" y="53"/>
                    <a:pt x="578" y="53"/>
                  </a:cubicBezTo>
                  <a:close/>
                  <a:moveTo>
                    <a:pt x="623" y="0"/>
                  </a:moveTo>
                  <a:cubicBezTo>
                    <a:pt x="581" y="0"/>
                    <a:pt x="538" y="6"/>
                    <a:pt x="496" y="18"/>
                  </a:cubicBezTo>
                  <a:cubicBezTo>
                    <a:pt x="449" y="31"/>
                    <a:pt x="405" y="55"/>
                    <a:pt x="368" y="89"/>
                  </a:cubicBezTo>
                  <a:cubicBezTo>
                    <a:pt x="311" y="144"/>
                    <a:pt x="286" y="212"/>
                    <a:pt x="301" y="291"/>
                  </a:cubicBezTo>
                  <a:cubicBezTo>
                    <a:pt x="301" y="295"/>
                    <a:pt x="302" y="300"/>
                    <a:pt x="302" y="303"/>
                  </a:cubicBezTo>
                  <a:cubicBezTo>
                    <a:pt x="302" y="303"/>
                    <a:pt x="302" y="304"/>
                    <a:pt x="297" y="307"/>
                  </a:cubicBezTo>
                  <a:cubicBezTo>
                    <a:pt x="293" y="306"/>
                    <a:pt x="288" y="303"/>
                    <a:pt x="284" y="302"/>
                  </a:cubicBezTo>
                  <a:cubicBezTo>
                    <a:pt x="261" y="291"/>
                    <a:pt x="237" y="286"/>
                    <a:pt x="213" y="286"/>
                  </a:cubicBezTo>
                  <a:cubicBezTo>
                    <a:pt x="195" y="286"/>
                    <a:pt x="177" y="289"/>
                    <a:pt x="159" y="294"/>
                  </a:cubicBezTo>
                  <a:cubicBezTo>
                    <a:pt x="136" y="301"/>
                    <a:pt x="116" y="315"/>
                    <a:pt x="99" y="332"/>
                  </a:cubicBezTo>
                  <a:cubicBezTo>
                    <a:pt x="58" y="374"/>
                    <a:pt x="33" y="424"/>
                    <a:pt x="17" y="481"/>
                  </a:cubicBezTo>
                  <a:cubicBezTo>
                    <a:pt x="0" y="544"/>
                    <a:pt x="0" y="609"/>
                    <a:pt x="19" y="672"/>
                  </a:cubicBezTo>
                  <a:cubicBezTo>
                    <a:pt x="52" y="783"/>
                    <a:pt x="107" y="883"/>
                    <a:pt x="185" y="970"/>
                  </a:cubicBezTo>
                  <a:cubicBezTo>
                    <a:pt x="195" y="982"/>
                    <a:pt x="209" y="993"/>
                    <a:pt x="221" y="1004"/>
                  </a:cubicBezTo>
                  <a:cubicBezTo>
                    <a:pt x="251" y="1033"/>
                    <a:pt x="286" y="1046"/>
                    <a:pt x="327" y="1049"/>
                  </a:cubicBezTo>
                  <a:cubicBezTo>
                    <a:pt x="332" y="1049"/>
                    <a:pt x="337" y="1049"/>
                    <a:pt x="343" y="1049"/>
                  </a:cubicBezTo>
                  <a:cubicBezTo>
                    <a:pt x="401" y="1049"/>
                    <a:pt x="454" y="1033"/>
                    <a:pt x="505" y="1003"/>
                  </a:cubicBezTo>
                  <a:cubicBezTo>
                    <a:pt x="518" y="993"/>
                    <a:pt x="532" y="986"/>
                    <a:pt x="548" y="976"/>
                  </a:cubicBezTo>
                  <a:cubicBezTo>
                    <a:pt x="548" y="991"/>
                    <a:pt x="549" y="1003"/>
                    <a:pt x="550" y="1014"/>
                  </a:cubicBezTo>
                  <a:cubicBezTo>
                    <a:pt x="557" y="1073"/>
                    <a:pt x="574" y="1130"/>
                    <a:pt x="606" y="1182"/>
                  </a:cubicBezTo>
                  <a:cubicBezTo>
                    <a:pt x="615" y="1195"/>
                    <a:pt x="626" y="1205"/>
                    <a:pt x="639" y="1214"/>
                  </a:cubicBezTo>
                  <a:cubicBezTo>
                    <a:pt x="670" y="1231"/>
                    <a:pt x="702" y="1240"/>
                    <a:pt x="735" y="1240"/>
                  </a:cubicBezTo>
                  <a:cubicBezTo>
                    <a:pt x="752" y="1240"/>
                    <a:pt x="768" y="1238"/>
                    <a:pt x="785" y="1234"/>
                  </a:cubicBezTo>
                  <a:cubicBezTo>
                    <a:pt x="812" y="1226"/>
                    <a:pt x="838" y="1218"/>
                    <a:pt x="861" y="1205"/>
                  </a:cubicBezTo>
                  <a:cubicBezTo>
                    <a:pt x="998" y="1140"/>
                    <a:pt x="1106" y="1041"/>
                    <a:pt x="1180" y="908"/>
                  </a:cubicBezTo>
                  <a:cubicBezTo>
                    <a:pt x="1219" y="836"/>
                    <a:pt x="1238" y="760"/>
                    <a:pt x="1234" y="677"/>
                  </a:cubicBezTo>
                  <a:cubicBezTo>
                    <a:pt x="1226" y="534"/>
                    <a:pt x="1125" y="417"/>
                    <a:pt x="985" y="387"/>
                  </a:cubicBezTo>
                  <a:cubicBezTo>
                    <a:pt x="965" y="383"/>
                    <a:pt x="945" y="381"/>
                    <a:pt x="925" y="381"/>
                  </a:cubicBezTo>
                  <a:cubicBezTo>
                    <a:pt x="911" y="381"/>
                    <a:pt x="897" y="382"/>
                    <a:pt x="882" y="384"/>
                  </a:cubicBezTo>
                  <a:cubicBezTo>
                    <a:pt x="877" y="384"/>
                    <a:pt x="874" y="385"/>
                    <a:pt x="869" y="385"/>
                  </a:cubicBezTo>
                  <a:lnTo>
                    <a:pt x="867" y="384"/>
                  </a:lnTo>
                  <a:cubicBezTo>
                    <a:pt x="870" y="381"/>
                    <a:pt x="871" y="377"/>
                    <a:pt x="874" y="374"/>
                  </a:cubicBezTo>
                  <a:cubicBezTo>
                    <a:pt x="906" y="328"/>
                    <a:pt x="923" y="278"/>
                    <a:pt x="927" y="222"/>
                  </a:cubicBezTo>
                  <a:cubicBezTo>
                    <a:pt x="929" y="175"/>
                    <a:pt x="913" y="136"/>
                    <a:pt x="882" y="100"/>
                  </a:cubicBezTo>
                  <a:cubicBezTo>
                    <a:pt x="850" y="63"/>
                    <a:pt x="809" y="37"/>
                    <a:pt x="761" y="22"/>
                  </a:cubicBezTo>
                  <a:cubicBezTo>
                    <a:pt x="716" y="7"/>
                    <a:pt x="669" y="0"/>
                    <a:pt x="623" y="0"/>
                  </a:cubicBezTo>
                  <a:close/>
                </a:path>
              </a:pathLst>
            </a:custGeom>
            <a:solidFill>
              <a:srgbClr val="FFB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545;g2ed7d206ef1_1_509"/>
            <p:cNvSpPr/>
            <p:nvPr/>
          </p:nvSpPr>
          <p:spPr>
            <a:xfrm>
              <a:off x="8001600" y="2573725"/>
              <a:ext cx="13900" cy="12075"/>
            </a:xfrm>
            <a:custGeom>
              <a:avLst/>
              <a:gdLst/>
              <a:ahLst/>
              <a:cxnLst/>
              <a:rect l="l" t="t" r="r" b="b"/>
              <a:pathLst>
                <a:path w="556" h="483" extrusionOk="0">
                  <a:moveTo>
                    <a:pt x="318" y="115"/>
                  </a:moveTo>
                  <a:cubicBezTo>
                    <a:pt x="323" y="115"/>
                    <a:pt x="328" y="115"/>
                    <a:pt x="333" y="115"/>
                  </a:cubicBezTo>
                  <a:cubicBezTo>
                    <a:pt x="418" y="123"/>
                    <a:pt x="452" y="190"/>
                    <a:pt x="413" y="264"/>
                  </a:cubicBezTo>
                  <a:cubicBezTo>
                    <a:pt x="379" y="327"/>
                    <a:pt x="306" y="368"/>
                    <a:pt x="234" y="368"/>
                  </a:cubicBezTo>
                  <a:cubicBezTo>
                    <a:pt x="226" y="368"/>
                    <a:pt x="218" y="368"/>
                    <a:pt x="210" y="367"/>
                  </a:cubicBezTo>
                  <a:cubicBezTo>
                    <a:pt x="199" y="366"/>
                    <a:pt x="188" y="363"/>
                    <a:pt x="180" y="359"/>
                  </a:cubicBezTo>
                  <a:cubicBezTo>
                    <a:pt x="138" y="342"/>
                    <a:pt x="117" y="303"/>
                    <a:pt x="125" y="259"/>
                  </a:cubicBezTo>
                  <a:cubicBezTo>
                    <a:pt x="130" y="233"/>
                    <a:pt x="143" y="210"/>
                    <a:pt x="157" y="191"/>
                  </a:cubicBezTo>
                  <a:cubicBezTo>
                    <a:pt x="200" y="143"/>
                    <a:pt x="260" y="115"/>
                    <a:pt x="318" y="115"/>
                  </a:cubicBezTo>
                  <a:close/>
                  <a:moveTo>
                    <a:pt x="320" y="1"/>
                  </a:moveTo>
                  <a:cubicBezTo>
                    <a:pt x="281" y="1"/>
                    <a:pt x="243" y="9"/>
                    <a:pt x="204" y="24"/>
                  </a:cubicBezTo>
                  <a:cubicBezTo>
                    <a:pt x="124" y="55"/>
                    <a:pt x="62" y="109"/>
                    <a:pt x="29" y="191"/>
                  </a:cubicBezTo>
                  <a:cubicBezTo>
                    <a:pt x="1" y="261"/>
                    <a:pt x="4" y="332"/>
                    <a:pt x="49" y="395"/>
                  </a:cubicBezTo>
                  <a:cubicBezTo>
                    <a:pt x="74" y="432"/>
                    <a:pt x="110" y="455"/>
                    <a:pt x="154" y="469"/>
                  </a:cubicBezTo>
                  <a:cubicBezTo>
                    <a:pt x="182" y="479"/>
                    <a:pt x="211" y="483"/>
                    <a:pt x="238" y="483"/>
                  </a:cubicBezTo>
                  <a:cubicBezTo>
                    <a:pt x="287" y="483"/>
                    <a:pt x="334" y="469"/>
                    <a:pt x="381" y="446"/>
                  </a:cubicBezTo>
                  <a:cubicBezTo>
                    <a:pt x="419" y="428"/>
                    <a:pt x="450" y="401"/>
                    <a:pt x="480" y="367"/>
                  </a:cubicBezTo>
                  <a:cubicBezTo>
                    <a:pt x="509" y="333"/>
                    <a:pt x="531" y="294"/>
                    <a:pt x="540" y="250"/>
                  </a:cubicBezTo>
                  <a:cubicBezTo>
                    <a:pt x="556" y="178"/>
                    <a:pt x="538" y="113"/>
                    <a:pt x="484" y="60"/>
                  </a:cubicBezTo>
                  <a:cubicBezTo>
                    <a:pt x="457" y="34"/>
                    <a:pt x="424" y="18"/>
                    <a:pt x="387" y="9"/>
                  </a:cubicBezTo>
                  <a:cubicBezTo>
                    <a:pt x="364" y="3"/>
                    <a:pt x="342" y="1"/>
                    <a:pt x="320" y="1"/>
                  </a:cubicBezTo>
                  <a:close/>
                </a:path>
              </a:pathLst>
            </a:custGeom>
            <a:solidFill>
              <a:srgbClr val="331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546;g2ed7d206ef1_1_509"/>
            <p:cNvSpPr/>
            <p:nvPr/>
          </p:nvSpPr>
          <p:spPr>
            <a:xfrm>
              <a:off x="8000875" y="2572675"/>
              <a:ext cx="13950" cy="12075"/>
            </a:xfrm>
            <a:custGeom>
              <a:avLst/>
              <a:gdLst/>
              <a:ahLst/>
              <a:cxnLst/>
              <a:rect l="l" t="t" r="r" b="b"/>
              <a:pathLst>
                <a:path w="558" h="483" extrusionOk="0">
                  <a:moveTo>
                    <a:pt x="320" y="112"/>
                  </a:moveTo>
                  <a:cubicBezTo>
                    <a:pt x="342" y="112"/>
                    <a:pt x="362" y="116"/>
                    <a:pt x="383" y="125"/>
                  </a:cubicBezTo>
                  <a:cubicBezTo>
                    <a:pt x="416" y="142"/>
                    <a:pt x="436" y="173"/>
                    <a:pt x="431" y="211"/>
                  </a:cubicBezTo>
                  <a:cubicBezTo>
                    <a:pt x="429" y="228"/>
                    <a:pt x="423" y="245"/>
                    <a:pt x="416" y="260"/>
                  </a:cubicBezTo>
                  <a:cubicBezTo>
                    <a:pt x="383" y="324"/>
                    <a:pt x="307" y="367"/>
                    <a:pt x="235" y="367"/>
                  </a:cubicBezTo>
                  <a:cubicBezTo>
                    <a:pt x="227" y="367"/>
                    <a:pt x="219" y="366"/>
                    <a:pt x="211" y="365"/>
                  </a:cubicBezTo>
                  <a:cubicBezTo>
                    <a:pt x="201" y="364"/>
                    <a:pt x="190" y="361"/>
                    <a:pt x="181" y="358"/>
                  </a:cubicBezTo>
                  <a:cubicBezTo>
                    <a:pt x="138" y="340"/>
                    <a:pt x="117" y="302"/>
                    <a:pt x="127" y="257"/>
                  </a:cubicBezTo>
                  <a:cubicBezTo>
                    <a:pt x="132" y="230"/>
                    <a:pt x="146" y="208"/>
                    <a:pt x="163" y="186"/>
                  </a:cubicBezTo>
                  <a:cubicBezTo>
                    <a:pt x="204" y="142"/>
                    <a:pt x="252" y="116"/>
                    <a:pt x="312" y="112"/>
                  </a:cubicBezTo>
                  <a:cubicBezTo>
                    <a:pt x="315" y="112"/>
                    <a:pt x="318" y="112"/>
                    <a:pt x="320" y="112"/>
                  </a:cubicBezTo>
                  <a:close/>
                  <a:moveTo>
                    <a:pt x="321" y="0"/>
                  </a:moveTo>
                  <a:cubicBezTo>
                    <a:pt x="297" y="0"/>
                    <a:pt x="273" y="3"/>
                    <a:pt x="249" y="10"/>
                  </a:cubicBezTo>
                  <a:cubicBezTo>
                    <a:pt x="181" y="25"/>
                    <a:pt x="125" y="59"/>
                    <a:pt x="79" y="113"/>
                  </a:cubicBezTo>
                  <a:cubicBezTo>
                    <a:pt x="48" y="150"/>
                    <a:pt x="25" y="191"/>
                    <a:pt x="17" y="240"/>
                  </a:cubicBezTo>
                  <a:cubicBezTo>
                    <a:pt x="0" y="335"/>
                    <a:pt x="46" y="422"/>
                    <a:pt x="135" y="460"/>
                  </a:cubicBezTo>
                  <a:cubicBezTo>
                    <a:pt x="162" y="472"/>
                    <a:pt x="188" y="479"/>
                    <a:pt x="216" y="481"/>
                  </a:cubicBezTo>
                  <a:cubicBezTo>
                    <a:pt x="224" y="482"/>
                    <a:pt x="231" y="482"/>
                    <a:pt x="239" y="482"/>
                  </a:cubicBezTo>
                  <a:cubicBezTo>
                    <a:pt x="358" y="482"/>
                    <a:pt x="481" y="405"/>
                    <a:pt x="527" y="295"/>
                  </a:cubicBezTo>
                  <a:cubicBezTo>
                    <a:pt x="557" y="221"/>
                    <a:pt x="553" y="149"/>
                    <a:pt x="505" y="83"/>
                  </a:cubicBezTo>
                  <a:cubicBezTo>
                    <a:pt x="476" y="47"/>
                    <a:pt x="439" y="25"/>
                    <a:pt x="397" y="12"/>
                  </a:cubicBezTo>
                  <a:cubicBezTo>
                    <a:pt x="372" y="4"/>
                    <a:pt x="346" y="0"/>
                    <a:pt x="321" y="0"/>
                  </a:cubicBezTo>
                  <a:close/>
                </a:path>
              </a:pathLst>
            </a:custGeom>
            <a:solidFill>
              <a:srgbClr val="331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547;g2ed7d206ef1_1_509"/>
            <p:cNvSpPr/>
            <p:nvPr/>
          </p:nvSpPr>
          <p:spPr>
            <a:xfrm>
              <a:off x="8035275" y="2586575"/>
              <a:ext cx="32600" cy="29675"/>
            </a:xfrm>
            <a:custGeom>
              <a:avLst/>
              <a:gdLst/>
              <a:ahLst/>
              <a:cxnLst/>
              <a:rect l="l" t="t" r="r" b="b"/>
              <a:pathLst>
                <a:path w="1304" h="1187" extrusionOk="0">
                  <a:moveTo>
                    <a:pt x="735" y="78"/>
                  </a:moveTo>
                  <a:cubicBezTo>
                    <a:pt x="808" y="78"/>
                    <a:pt x="878" y="100"/>
                    <a:pt x="944" y="143"/>
                  </a:cubicBezTo>
                  <a:cubicBezTo>
                    <a:pt x="968" y="159"/>
                    <a:pt x="990" y="180"/>
                    <a:pt x="1008" y="205"/>
                  </a:cubicBezTo>
                  <a:cubicBezTo>
                    <a:pt x="1041" y="254"/>
                    <a:pt x="1047" y="305"/>
                    <a:pt x="1024" y="360"/>
                  </a:cubicBezTo>
                  <a:cubicBezTo>
                    <a:pt x="1011" y="396"/>
                    <a:pt x="989" y="427"/>
                    <a:pt x="963" y="454"/>
                  </a:cubicBezTo>
                  <a:cubicBezTo>
                    <a:pt x="954" y="465"/>
                    <a:pt x="945" y="479"/>
                    <a:pt x="937" y="490"/>
                  </a:cubicBezTo>
                  <a:cubicBezTo>
                    <a:pt x="935" y="494"/>
                    <a:pt x="934" y="500"/>
                    <a:pt x="932" y="505"/>
                  </a:cubicBezTo>
                  <a:cubicBezTo>
                    <a:pt x="939" y="511"/>
                    <a:pt x="945" y="514"/>
                    <a:pt x="951" y="514"/>
                  </a:cubicBezTo>
                  <a:cubicBezTo>
                    <a:pt x="956" y="514"/>
                    <a:pt x="961" y="512"/>
                    <a:pt x="967" y="509"/>
                  </a:cubicBezTo>
                  <a:cubicBezTo>
                    <a:pt x="983" y="500"/>
                    <a:pt x="999" y="491"/>
                    <a:pt x="1016" y="484"/>
                  </a:cubicBezTo>
                  <a:cubicBezTo>
                    <a:pt x="1040" y="473"/>
                    <a:pt x="1064" y="468"/>
                    <a:pt x="1089" y="468"/>
                  </a:cubicBezTo>
                  <a:cubicBezTo>
                    <a:pt x="1096" y="468"/>
                    <a:pt x="1104" y="468"/>
                    <a:pt x="1111" y="469"/>
                  </a:cubicBezTo>
                  <a:cubicBezTo>
                    <a:pt x="1131" y="472"/>
                    <a:pt x="1149" y="477"/>
                    <a:pt x="1168" y="486"/>
                  </a:cubicBezTo>
                  <a:cubicBezTo>
                    <a:pt x="1184" y="494"/>
                    <a:pt x="1193" y="507"/>
                    <a:pt x="1201" y="523"/>
                  </a:cubicBezTo>
                  <a:cubicBezTo>
                    <a:pt x="1217" y="559"/>
                    <a:pt x="1225" y="596"/>
                    <a:pt x="1226" y="634"/>
                  </a:cubicBezTo>
                  <a:cubicBezTo>
                    <a:pt x="1227" y="696"/>
                    <a:pt x="1212" y="752"/>
                    <a:pt x="1179" y="803"/>
                  </a:cubicBezTo>
                  <a:cubicBezTo>
                    <a:pt x="1122" y="887"/>
                    <a:pt x="1052" y="956"/>
                    <a:pt x="964" y="1008"/>
                  </a:cubicBezTo>
                  <a:cubicBezTo>
                    <a:pt x="948" y="1019"/>
                    <a:pt x="932" y="1027"/>
                    <a:pt x="915" y="1034"/>
                  </a:cubicBezTo>
                  <a:cubicBezTo>
                    <a:pt x="891" y="1043"/>
                    <a:pt x="868" y="1047"/>
                    <a:pt x="846" y="1047"/>
                  </a:cubicBezTo>
                  <a:cubicBezTo>
                    <a:pt x="812" y="1047"/>
                    <a:pt x="780" y="1037"/>
                    <a:pt x="750" y="1018"/>
                  </a:cubicBezTo>
                  <a:cubicBezTo>
                    <a:pt x="714" y="996"/>
                    <a:pt x="685" y="965"/>
                    <a:pt x="658" y="932"/>
                  </a:cubicBezTo>
                  <a:cubicBezTo>
                    <a:pt x="652" y="926"/>
                    <a:pt x="648" y="918"/>
                    <a:pt x="641" y="911"/>
                  </a:cubicBezTo>
                  <a:cubicBezTo>
                    <a:pt x="637" y="906"/>
                    <a:pt x="631" y="902"/>
                    <a:pt x="625" y="898"/>
                  </a:cubicBezTo>
                  <a:cubicBezTo>
                    <a:pt x="620" y="895"/>
                    <a:pt x="616" y="893"/>
                    <a:pt x="612" y="893"/>
                  </a:cubicBezTo>
                  <a:cubicBezTo>
                    <a:pt x="605" y="893"/>
                    <a:pt x="600" y="898"/>
                    <a:pt x="595" y="907"/>
                  </a:cubicBezTo>
                  <a:lnTo>
                    <a:pt x="540" y="1011"/>
                  </a:lnTo>
                  <a:cubicBezTo>
                    <a:pt x="523" y="1042"/>
                    <a:pt x="500" y="1069"/>
                    <a:pt x="473" y="1092"/>
                  </a:cubicBezTo>
                  <a:cubicBezTo>
                    <a:pt x="452" y="1111"/>
                    <a:pt x="428" y="1124"/>
                    <a:pt x="399" y="1124"/>
                  </a:cubicBezTo>
                  <a:cubicBezTo>
                    <a:pt x="395" y="1124"/>
                    <a:pt x="392" y="1124"/>
                    <a:pt x="389" y="1124"/>
                  </a:cubicBezTo>
                  <a:cubicBezTo>
                    <a:pt x="367" y="1122"/>
                    <a:pt x="346" y="1116"/>
                    <a:pt x="328" y="1103"/>
                  </a:cubicBezTo>
                  <a:cubicBezTo>
                    <a:pt x="296" y="1086"/>
                    <a:pt x="268" y="1061"/>
                    <a:pt x="244" y="1035"/>
                  </a:cubicBezTo>
                  <a:cubicBezTo>
                    <a:pt x="159" y="942"/>
                    <a:pt x="103" y="833"/>
                    <a:pt x="81" y="708"/>
                  </a:cubicBezTo>
                  <a:cubicBezTo>
                    <a:pt x="67" y="633"/>
                    <a:pt x="75" y="559"/>
                    <a:pt x="109" y="489"/>
                  </a:cubicBezTo>
                  <a:cubicBezTo>
                    <a:pt x="128" y="449"/>
                    <a:pt x="158" y="417"/>
                    <a:pt x="197" y="395"/>
                  </a:cubicBezTo>
                  <a:cubicBezTo>
                    <a:pt x="239" y="372"/>
                    <a:pt x="283" y="357"/>
                    <a:pt x="329" y="357"/>
                  </a:cubicBezTo>
                  <a:cubicBezTo>
                    <a:pt x="345" y="357"/>
                    <a:pt x="361" y="359"/>
                    <a:pt x="377" y="362"/>
                  </a:cubicBezTo>
                  <a:cubicBezTo>
                    <a:pt x="403" y="368"/>
                    <a:pt x="426" y="377"/>
                    <a:pt x="448" y="390"/>
                  </a:cubicBezTo>
                  <a:cubicBezTo>
                    <a:pt x="470" y="405"/>
                    <a:pt x="493" y="420"/>
                    <a:pt x="517" y="436"/>
                  </a:cubicBezTo>
                  <a:cubicBezTo>
                    <a:pt x="522" y="440"/>
                    <a:pt x="528" y="447"/>
                    <a:pt x="535" y="447"/>
                  </a:cubicBezTo>
                  <a:cubicBezTo>
                    <a:pt x="538" y="447"/>
                    <a:pt x="540" y="446"/>
                    <a:pt x="543" y="444"/>
                  </a:cubicBezTo>
                  <a:cubicBezTo>
                    <a:pt x="555" y="436"/>
                    <a:pt x="549" y="426"/>
                    <a:pt x="546" y="415"/>
                  </a:cubicBezTo>
                  <a:cubicBezTo>
                    <a:pt x="533" y="365"/>
                    <a:pt x="522" y="313"/>
                    <a:pt x="523" y="260"/>
                  </a:cubicBezTo>
                  <a:cubicBezTo>
                    <a:pt x="524" y="233"/>
                    <a:pt x="527" y="204"/>
                    <a:pt x="535" y="176"/>
                  </a:cubicBezTo>
                  <a:cubicBezTo>
                    <a:pt x="543" y="148"/>
                    <a:pt x="559" y="126"/>
                    <a:pt x="583" y="111"/>
                  </a:cubicBezTo>
                  <a:cubicBezTo>
                    <a:pt x="597" y="104"/>
                    <a:pt x="612" y="96"/>
                    <a:pt x="625" y="93"/>
                  </a:cubicBezTo>
                  <a:cubicBezTo>
                    <a:pt x="663" y="83"/>
                    <a:pt x="699" y="78"/>
                    <a:pt x="735" y="78"/>
                  </a:cubicBezTo>
                  <a:close/>
                  <a:moveTo>
                    <a:pt x="735" y="1"/>
                  </a:moveTo>
                  <a:cubicBezTo>
                    <a:pt x="692" y="1"/>
                    <a:pt x="649" y="7"/>
                    <a:pt x="604" y="18"/>
                  </a:cubicBezTo>
                  <a:cubicBezTo>
                    <a:pt x="581" y="25"/>
                    <a:pt x="559" y="35"/>
                    <a:pt x="538" y="48"/>
                  </a:cubicBezTo>
                  <a:cubicBezTo>
                    <a:pt x="501" y="72"/>
                    <a:pt x="476" y="105"/>
                    <a:pt x="465" y="148"/>
                  </a:cubicBezTo>
                  <a:cubicBezTo>
                    <a:pt x="451" y="204"/>
                    <a:pt x="454" y="258"/>
                    <a:pt x="471" y="312"/>
                  </a:cubicBezTo>
                  <a:cubicBezTo>
                    <a:pt x="472" y="316"/>
                    <a:pt x="474" y="319"/>
                    <a:pt x="476" y="325"/>
                  </a:cubicBezTo>
                  <a:cubicBezTo>
                    <a:pt x="467" y="322"/>
                    <a:pt x="464" y="320"/>
                    <a:pt x="454" y="315"/>
                  </a:cubicBezTo>
                  <a:cubicBezTo>
                    <a:pt x="419" y="299"/>
                    <a:pt x="381" y="290"/>
                    <a:pt x="340" y="289"/>
                  </a:cubicBezTo>
                  <a:cubicBezTo>
                    <a:pt x="336" y="288"/>
                    <a:pt x="332" y="288"/>
                    <a:pt x="327" y="288"/>
                  </a:cubicBezTo>
                  <a:cubicBezTo>
                    <a:pt x="194" y="288"/>
                    <a:pt x="78" y="368"/>
                    <a:pt x="32" y="495"/>
                  </a:cubicBezTo>
                  <a:cubicBezTo>
                    <a:pt x="5" y="572"/>
                    <a:pt x="1" y="650"/>
                    <a:pt x="17" y="729"/>
                  </a:cubicBezTo>
                  <a:cubicBezTo>
                    <a:pt x="49" y="879"/>
                    <a:pt x="123" y="1003"/>
                    <a:pt x="234" y="1107"/>
                  </a:cubicBezTo>
                  <a:cubicBezTo>
                    <a:pt x="254" y="1127"/>
                    <a:pt x="276" y="1143"/>
                    <a:pt x="300" y="1156"/>
                  </a:cubicBezTo>
                  <a:cubicBezTo>
                    <a:pt x="333" y="1176"/>
                    <a:pt x="368" y="1186"/>
                    <a:pt x="403" y="1186"/>
                  </a:cubicBezTo>
                  <a:cubicBezTo>
                    <a:pt x="446" y="1186"/>
                    <a:pt x="488" y="1171"/>
                    <a:pt x="523" y="1139"/>
                  </a:cubicBezTo>
                  <a:cubicBezTo>
                    <a:pt x="561" y="1107"/>
                    <a:pt x="593" y="1069"/>
                    <a:pt x="615" y="1022"/>
                  </a:cubicBezTo>
                  <a:cubicBezTo>
                    <a:pt x="618" y="1017"/>
                    <a:pt x="620" y="1013"/>
                    <a:pt x="623" y="1007"/>
                  </a:cubicBezTo>
                  <a:cubicBezTo>
                    <a:pt x="629" y="1013"/>
                    <a:pt x="631" y="1017"/>
                    <a:pt x="635" y="1019"/>
                  </a:cubicBezTo>
                  <a:cubicBezTo>
                    <a:pt x="652" y="1035"/>
                    <a:pt x="670" y="1053"/>
                    <a:pt x="689" y="1066"/>
                  </a:cubicBezTo>
                  <a:cubicBezTo>
                    <a:pt x="738" y="1102"/>
                    <a:pt x="790" y="1120"/>
                    <a:pt x="844" y="1120"/>
                  </a:cubicBezTo>
                  <a:cubicBezTo>
                    <a:pt x="878" y="1120"/>
                    <a:pt x="913" y="1113"/>
                    <a:pt x="949" y="1098"/>
                  </a:cubicBezTo>
                  <a:cubicBezTo>
                    <a:pt x="966" y="1091"/>
                    <a:pt x="983" y="1082"/>
                    <a:pt x="999" y="1074"/>
                  </a:cubicBezTo>
                  <a:cubicBezTo>
                    <a:pt x="1097" y="1016"/>
                    <a:pt x="1177" y="939"/>
                    <a:pt x="1241" y="844"/>
                  </a:cubicBezTo>
                  <a:cubicBezTo>
                    <a:pt x="1278" y="787"/>
                    <a:pt x="1298" y="726"/>
                    <a:pt x="1300" y="657"/>
                  </a:cubicBezTo>
                  <a:cubicBezTo>
                    <a:pt x="1303" y="599"/>
                    <a:pt x="1293" y="543"/>
                    <a:pt x="1266" y="490"/>
                  </a:cubicBezTo>
                  <a:cubicBezTo>
                    <a:pt x="1256" y="469"/>
                    <a:pt x="1241" y="449"/>
                    <a:pt x="1220" y="436"/>
                  </a:cubicBezTo>
                  <a:cubicBezTo>
                    <a:pt x="1189" y="416"/>
                    <a:pt x="1155" y="405"/>
                    <a:pt x="1120" y="405"/>
                  </a:cubicBezTo>
                  <a:cubicBezTo>
                    <a:pt x="1113" y="405"/>
                    <a:pt x="1106" y="406"/>
                    <a:pt x="1098" y="407"/>
                  </a:cubicBezTo>
                  <a:cubicBezTo>
                    <a:pt x="1093" y="407"/>
                    <a:pt x="1089" y="409"/>
                    <a:pt x="1084" y="409"/>
                  </a:cubicBezTo>
                  <a:lnTo>
                    <a:pt x="1084" y="405"/>
                  </a:lnTo>
                  <a:cubicBezTo>
                    <a:pt x="1085" y="400"/>
                    <a:pt x="1088" y="398"/>
                    <a:pt x="1089" y="394"/>
                  </a:cubicBezTo>
                  <a:cubicBezTo>
                    <a:pt x="1126" y="322"/>
                    <a:pt x="1122" y="252"/>
                    <a:pt x="1084" y="182"/>
                  </a:cubicBezTo>
                  <a:cubicBezTo>
                    <a:pt x="1058" y="137"/>
                    <a:pt x="1023" y="103"/>
                    <a:pt x="981" y="74"/>
                  </a:cubicBezTo>
                  <a:cubicBezTo>
                    <a:pt x="903" y="25"/>
                    <a:pt x="821" y="1"/>
                    <a:pt x="735" y="1"/>
                  </a:cubicBezTo>
                  <a:close/>
                </a:path>
              </a:pathLst>
            </a:custGeom>
            <a:solidFill>
              <a:srgbClr val="FFB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48;g2ed7d206ef1_1_509"/>
            <p:cNvSpPr/>
            <p:nvPr/>
          </p:nvSpPr>
          <p:spPr>
            <a:xfrm>
              <a:off x="8035375" y="2586750"/>
              <a:ext cx="31375" cy="29550"/>
            </a:xfrm>
            <a:custGeom>
              <a:avLst/>
              <a:gdLst/>
              <a:ahLst/>
              <a:cxnLst/>
              <a:rect l="l" t="t" r="r" b="b"/>
              <a:pathLst>
                <a:path w="1255" h="1182" extrusionOk="0">
                  <a:moveTo>
                    <a:pt x="726" y="69"/>
                  </a:moveTo>
                  <a:cubicBezTo>
                    <a:pt x="742" y="69"/>
                    <a:pt x="758" y="70"/>
                    <a:pt x="773" y="71"/>
                  </a:cubicBezTo>
                  <a:cubicBezTo>
                    <a:pt x="835" y="78"/>
                    <a:pt x="891" y="98"/>
                    <a:pt x="942" y="134"/>
                  </a:cubicBezTo>
                  <a:cubicBezTo>
                    <a:pt x="968" y="151"/>
                    <a:pt x="989" y="171"/>
                    <a:pt x="1006" y="195"/>
                  </a:cubicBezTo>
                  <a:cubicBezTo>
                    <a:pt x="1038" y="242"/>
                    <a:pt x="1043" y="295"/>
                    <a:pt x="1021" y="350"/>
                  </a:cubicBezTo>
                  <a:cubicBezTo>
                    <a:pt x="1007" y="385"/>
                    <a:pt x="986" y="416"/>
                    <a:pt x="961" y="443"/>
                  </a:cubicBezTo>
                  <a:cubicBezTo>
                    <a:pt x="952" y="455"/>
                    <a:pt x="942" y="467"/>
                    <a:pt x="935" y="479"/>
                  </a:cubicBezTo>
                  <a:cubicBezTo>
                    <a:pt x="932" y="484"/>
                    <a:pt x="931" y="489"/>
                    <a:pt x="930" y="494"/>
                  </a:cubicBezTo>
                  <a:cubicBezTo>
                    <a:pt x="936" y="501"/>
                    <a:pt x="941" y="505"/>
                    <a:pt x="948" y="505"/>
                  </a:cubicBezTo>
                  <a:cubicBezTo>
                    <a:pt x="950" y="505"/>
                    <a:pt x="953" y="504"/>
                    <a:pt x="956" y="503"/>
                  </a:cubicBezTo>
                  <a:cubicBezTo>
                    <a:pt x="961" y="502"/>
                    <a:pt x="964" y="499"/>
                    <a:pt x="970" y="497"/>
                  </a:cubicBezTo>
                  <a:cubicBezTo>
                    <a:pt x="991" y="485"/>
                    <a:pt x="1012" y="476"/>
                    <a:pt x="1035" y="467"/>
                  </a:cubicBezTo>
                  <a:cubicBezTo>
                    <a:pt x="1052" y="462"/>
                    <a:pt x="1070" y="460"/>
                    <a:pt x="1087" y="460"/>
                  </a:cubicBezTo>
                  <a:cubicBezTo>
                    <a:pt x="1109" y="460"/>
                    <a:pt x="1131" y="464"/>
                    <a:pt x="1152" y="473"/>
                  </a:cubicBezTo>
                  <a:cubicBezTo>
                    <a:pt x="1175" y="481"/>
                    <a:pt x="1189" y="496"/>
                    <a:pt x="1199" y="517"/>
                  </a:cubicBezTo>
                  <a:cubicBezTo>
                    <a:pt x="1217" y="559"/>
                    <a:pt x="1223" y="603"/>
                    <a:pt x="1222" y="648"/>
                  </a:cubicBezTo>
                  <a:cubicBezTo>
                    <a:pt x="1219" y="702"/>
                    <a:pt x="1204" y="751"/>
                    <a:pt x="1175" y="795"/>
                  </a:cubicBezTo>
                  <a:cubicBezTo>
                    <a:pt x="1119" y="878"/>
                    <a:pt x="1049" y="947"/>
                    <a:pt x="963" y="999"/>
                  </a:cubicBezTo>
                  <a:cubicBezTo>
                    <a:pt x="948" y="1010"/>
                    <a:pt x="929" y="1017"/>
                    <a:pt x="911" y="1026"/>
                  </a:cubicBezTo>
                  <a:cubicBezTo>
                    <a:pt x="887" y="1035"/>
                    <a:pt x="865" y="1039"/>
                    <a:pt x="843" y="1039"/>
                  </a:cubicBezTo>
                  <a:cubicBezTo>
                    <a:pt x="810" y="1039"/>
                    <a:pt x="779" y="1030"/>
                    <a:pt x="748" y="1011"/>
                  </a:cubicBezTo>
                  <a:cubicBezTo>
                    <a:pt x="712" y="989"/>
                    <a:pt x="683" y="958"/>
                    <a:pt x="656" y="925"/>
                  </a:cubicBezTo>
                  <a:lnTo>
                    <a:pt x="640" y="905"/>
                  </a:lnTo>
                  <a:cubicBezTo>
                    <a:pt x="635" y="901"/>
                    <a:pt x="630" y="896"/>
                    <a:pt x="625" y="892"/>
                  </a:cubicBezTo>
                  <a:cubicBezTo>
                    <a:pt x="619" y="888"/>
                    <a:pt x="614" y="887"/>
                    <a:pt x="609" y="887"/>
                  </a:cubicBezTo>
                  <a:cubicBezTo>
                    <a:pt x="602" y="887"/>
                    <a:pt x="596" y="891"/>
                    <a:pt x="591" y="901"/>
                  </a:cubicBezTo>
                  <a:cubicBezTo>
                    <a:pt x="573" y="934"/>
                    <a:pt x="556" y="969"/>
                    <a:pt x="537" y="1004"/>
                  </a:cubicBezTo>
                  <a:cubicBezTo>
                    <a:pt x="521" y="1035"/>
                    <a:pt x="499" y="1062"/>
                    <a:pt x="473" y="1085"/>
                  </a:cubicBezTo>
                  <a:cubicBezTo>
                    <a:pt x="451" y="1105"/>
                    <a:pt x="426" y="1118"/>
                    <a:pt x="397" y="1118"/>
                  </a:cubicBezTo>
                  <a:cubicBezTo>
                    <a:pt x="394" y="1118"/>
                    <a:pt x="390" y="1118"/>
                    <a:pt x="387" y="1118"/>
                  </a:cubicBezTo>
                  <a:cubicBezTo>
                    <a:pt x="366" y="1117"/>
                    <a:pt x="346" y="1109"/>
                    <a:pt x="327" y="1099"/>
                  </a:cubicBezTo>
                  <a:cubicBezTo>
                    <a:pt x="298" y="1081"/>
                    <a:pt x="273" y="1062"/>
                    <a:pt x="251" y="1037"/>
                  </a:cubicBezTo>
                  <a:cubicBezTo>
                    <a:pt x="161" y="942"/>
                    <a:pt x="102" y="830"/>
                    <a:pt x="79" y="701"/>
                  </a:cubicBezTo>
                  <a:cubicBezTo>
                    <a:pt x="66" y="626"/>
                    <a:pt x="76" y="553"/>
                    <a:pt x="108" y="484"/>
                  </a:cubicBezTo>
                  <a:cubicBezTo>
                    <a:pt x="128" y="444"/>
                    <a:pt x="157" y="412"/>
                    <a:pt x="197" y="389"/>
                  </a:cubicBezTo>
                  <a:cubicBezTo>
                    <a:pt x="238" y="365"/>
                    <a:pt x="283" y="352"/>
                    <a:pt x="330" y="352"/>
                  </a:cubicBezTo>
                  <a:cubicBezTo>
                    <a:pt x="345" y="352"/>
                    <a:pt x="361" y="354"/>
                    <a:pt x="377" y="356"/>
                  </a:cubicBezTo>
                  <a:cubicBezTo>
                    <a:pt x="402" y="362"/>
                    <a:pt x="425" y="371"/>
                    <a:pt x="446" y="384"/>
                  </a:cubicBezTo>
                  <a:cubicBezTo>
                    <a:pt x="470" y="398"/>
                    <a:pt x="492" y="413"/>
                    <a:pt x="514" y="428"/>
                  </a:cubicBezTo>
                  <a:cubicBezTo>
                    <a:pt x="518" y="430"/>
                    <a:pt x="523" y="435"/>
                    <a:pt x="526" y="437"/>
                  </a:cubicBezTo>
                  <a:cubicBezTo>
                    <a:pt x="526" y="436"/>
                    <a:pt x="529" y="436"/>
                    <a:pt x="529" y="435"/>
                  </a:cubicBezTo>
                  <a:cubicBezTo>
                    <a:pt x="523" y="421"/>
                    <a:pt x="516" y="406"/>
                    <a:pt x="510" y="392"/>
                  </a:cubicBezTo>
                  <a:cubicBezTo>
                    <a:pt x="489" y="341"/>
                    <a:pt x="477" y="288"/>
                    <a:pt x="478" y="232"/>
                  </a:cubicBezTo>
                  <a:cubicBezTo>
                    <a:pt x="479" y="213"/>
                    <a:pt x="482" y="193"/>
                    <a:pt x="486" y="173"/>
                  </a:cubicBezTo>
                  <a:cubicBezTo>
                    <a:pt x="493" y="145"/>
                    <a:pt x="508" y="124"/>
                    <a:pt x="532" y="109"/>
                  </a:cubicBezTo>
                  <a:cubicBezTo>
                    <a:pt x="546" y="100"/>
                    <a:pt x="563" y="93"/>
                    <a:pt x="579" y="88"/>
                  </a:cubicBezTo>
                  <a:cubicBezTo>
                    <a:pt x="627" y="76"/>
                    <a:pt x="676" y="69"/>
                    <a:pt x="726" y="69"/>
                  </a:cubicBezTo>
                  <a:close/>
                  <a:moveTo>
                    <a:pt x="677" y="1"/>
                  </a:moveTo>
                  <a:cubicBezTo>
                    <a:pt x="627" y="2"/>
                    <a:pt x="579" y="13"/>
                    <a:pt x="537" y="40"/>
                  </a:cubicBezTo>
                  <a:cubicBezTo>
                    <a:pt x="498" y="63"/>
                    <a:pt x="472" y="98"/>
                    <a:pt x="461" y="144"/>
                  </a:cubicBezTo>
                  <a:cubicBezTo>
                    <a:pt x="449" y="198"/>
                    <a:pt x="450" y="252"/>
                    <a:pt x="467" y="305"/>
                  </a:cubicBezTo>
                  <a:cubicBezTo>
                    <a:pt x="468" y="309"/>
                    <a:pt x="468" y="312"/>
                    <a:pt x="470" y="315"/>
                  </a:cubicBezTo>
                  <a:cubicBezTo>
                    <a:pt x="468" y="317"/>
                    <a:pt x="467" y="317"/>
                    <a:pt x="467" y="317"/>
                  </a:cubicBezTo>
                  <a:cubicBezTo>
                    <a:pt x="463" y="315"/>
                    <a:pt x="458" y="314"/>
                    <a:pt x="455" y="312"/>
                  </a:cubicBezTo>
                  <a:cubicBezTo>
                    <a:pt x="424" y="297"/>
                    <a:pt x="391" y="288"/>
                    <a:pt x="356" y="286"/>
                  </a:cubicBezTo>
                  <a:cubicBezTo>
                    <a:pt x="346" y="285"/>
                    <a:pt x="336" y="284"/>
                    <a:pt x="326" y="284"/>
                  </a:cubicBezTo>
                  <a:cubicBezTo>
                    <a:pt x="196" y="284"/>
                    <a:pt x="80" y="365"/>
                    <a:pt x="33" y="489"/>
                  </a:cubicBezTo>
                  <a:cubicBezTo>
                    <a:pt x="4" y="567"/>
                    <a:pt x="1" y="646"/>
                    <a:pt x="18" y="725"/>
                  </a:cubicBezTo>
                  <a:cubicBezTo>
                    <a:pt x="49" y="874"/>
                    <a:pt x="123" y="999"/>
                    <a:pt x="234" y="1104"/>
                  </a:cubicBezTo>
                  <a:cubicBezTo>
                    <a:pt x="254" y="1122"/>
                    <a:pt x="276" y="1138"/>
                    <a:pt x="298" y="1152"/>
                  </a:cubicBezTo>
                  <a:cubicBezTo>
                    <a:pt x="330" y="1171"/>
                    <a:pt x="364" y="1181"/>
                    <a:pt x="399" y="1181"/>
                  </a:cubicBezTo>
                  <a:cubicBezTo>
                    <a:pt x="414" y="1181"/>
                    <a:pt x="429" y="1179"/>
                    <a:pt x="444" y="1176"/>
                  </a:cubicBezTo>
                  <a:cubicBezTo>
                    <a:pt x="460" y="1171"/>
                    <a:pt x="473" y="1165"/>
                    <a:pt x="484" y="1155"/>
                  </a:cubicBezTo>
                  <a:cubicBezTo>
                    <a:pt x="530" y="1114"/>
                    <a:pt x="562" y="1067"/>
                    <a:pt x="587" y="1011"/>
                  </a:cubicBezTo>
                  <a:cubicBezTo>
                    <a:pt x="592" y="999"/>
                    <a:pt x="595" y="989"/>
                    <a:pt x="600" y="975"/>
                  </a:cubicBezTo>
                  <a:cubicBezTo>
                    <a:pt x="613" y="990"/>
                    <a:pt x="624" y="1001"/>
                    <a:pt x="634" y="1013"/>
                  </a:cubicBezTo>
                  <a:cubicBezTo>
                    <a:pt x="676" y="1062"/>
                    <a:pt x="727" y="1094"/>
                    <a:pt x="789" y="1109"/>
                  </a:cubicBezTo>
                  <a:cubicBezTo>
                    <a:pt x="805" y="1113"/>
                    <a:pt x="820" y="1115"/>
                    <a:pt x="835" y="1115"/>
                  </a:cubicBezTo>
                  <a:cubicBezTo>
                    <a:pt x="859" y="1115"/>
                    <a:pt x="882" y="1110"/>
                    <a:pt x="905" y="1099"/>
                  </a:cubicBezTo>
                  <a:cubicBezTo>
                    <a:pt x="920" y="1090"/>
                    <a:pt x="935" y="1084"/>
                    <a:pt x="949" y="1075"/>
                  </a:cubicBezTo>
                  <a:cubicBezTo>
                    <a:pt x="1049" y="1016"/>
                    <a:pt x="1131" y="938"/>
                    <a:pt x="1196" y="841"/>
                  </a:cubicBezTo>
                  <a:cubicBezTo>
                    <a:pt x="1232" y="785"/>
                    <a:pt x="1249" y="724"/>
                    <a:pt x="1253" y="657"/>
                  </a:cubicBezTo>
                  <a:cubicBezTo>
                    <a:pt x="1255" y="599"/>
                    <a:pt x="1244" y="544"/>
                    <a:pt x="1218" y="492"/>
                  </a:cubicBezTo>
                  <a:cubicBezTo>
                    <a:pt x="1207" y="470"/>
                    <a:pt x="1194" y="450"/>
                    <a:pt x="1172" y="437"/>
                  </a:cubicBezTo>
                  <a:cubicBezTo>
                    <a:pt x="1142" y="417"/>
                    <a:pt x="1108" y="407"/>
                    <a:pt x="1073" y="407"/>
                  </a:cubicBezTo>
                  <a:cubicBezTo>
                    <a:pt x="1066" y="407"/>
                    <a:pt x="1058" y="407"/>
                    <a:pt x="1051" y="408"/>
                  </a:cubicBezTo>
                  <a:cubicBezTo>
                    <a:pt x="1046" y="408"/>
                    <a:pt x="1042" y="409"/>
                    <a:pt x="1036" y="409"/>
                  </a:cubicBezTo>
                  <a:cubicBezTo>
                    <a:pt x="1035" y="406"/>
                    <a:pt x="1035" y="405"/>
                    <a:pt x="1033" y="404"/>
                  </a:cubicBezTo>
                  <a:cubicBezTo>
                    <a:pt x="1035" y="400"/>
                    <a:pt x="1037" y="398"/>
                    <a:pt x="1038" y="393"/>
                  </a:cubicBezTo>
                  <a:cubicBezTo>
                    <a:pt x="1075" y="323"/>
                    <a:pt x="1072" y="251"/>
                    <a:pt x="1033" y="181"/>
                  </a:cubicBezTo>
                  <a:cubicBezTo>
                    <a:pt x="1009" y="138"/>
                    <a:pt x="974" y="103"/>
                    <a:pt x="932" y="76"/>
                  </a:cubicBezTo>
                  <a:cubicBezTo>
                    <a:pt x="856" y="24"/>
                    <a:pt x="769" y="1"/>
                    <a:pt x="677" y="1"/>
                  </a:cubicBezTo>
                  <a:close/>
                </a:path>
              </a:pathLst>
            </a:custGeom>
            <a:solidFill>
              <a:srgbClr val="FFB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49;g2ed7d206ef1_1_509"/>
            <p:cNvSpPr/>
            <p:nvPr/>
          </p:nvSpPr>
          <p:spPr>
            <a:xfrm>
              <a:off x="7987125" y="2592075"/>
              <a:ext cx="32575" cy="29675"/>
            </a:xfrm>
            <a:custGeom>
              <a:avLst/>
              <a:gdLst/>
              <a:ahLst/>
              <a:cxnLst/>
              <a:rect l="l" t="t" r="r" b="b"/>
              <a:pathLst>
                <a:path w="1303" h="1187" extrusionOk="0">
                  <a:moveTo>
                    <a:pt x="733" y="76"/>
                  </a:moveTo>
                  <a:cubicBezTo>
                    <a:pt x="807" y="76"/>
                    <a:pt x="876" y="97"/>
                    <a:pt x="942" y="140"/>
                  </a:cubicBezTo>
                  <a:cubicBezTo>
                    <a:pt x="967" y="157"/>
                    <a:pt x="988" y="178"/>
                    <a:pt x="1005" y="203"/>
                  </a:cubicBezTo>
                  <a:cubicBezTo>
                    <a:pt x="1040" y="251"/>
                    <a:pt x="1045" y="303"/>
                    <a:pt x="1023" y="359"/>
                  </a:cubicBezTo>
                  <a:cubicBezTo>
                    <a:pt x="1009" y="395"/>
                    <a:pt x="987" y="424"/>
                    <a:pt x="962" y="453"/>
                  </a:cubicBezTo>
                  <a:cubicBezTo>
                    <a:pt x="952" y="463"/>
                    <a:pt x="944" y="476"/>
                    <a:pt x="935" y="488"/>
                  </a:cubicBezTo>
                  <a:cubicBezTo>
                    <a:pt x="933" y="492"/>
                    <a:pt x="931" y="497"/>
                    <a:pt x="930" y="502"/>
                  </a:cubicBezTo>
                  <a:cubicBezTo>
                    <a:pt x="938" y="509"/>
                    <a:pt x="943" y="512"/>
                    <a:pt x="949" y="512"/>
                  </a:cubicBezTo>
                  <a:cubicBezTo>
                    <a:pt x="954" y="512"/>
                    <a:pt x="958" y="510"/>
                    <a:pt x="964" y="507"/>
                  </a:cubicBezTo>
                  <a:cubicBezTo>
                    <a:pt x="980" y="497"/>
                    <a:pt x="996" y="490"/>
                    <a:pt x="1013" y="481"/>
                  </a:cubicBezTo>
                  <a:cubicBezTo>
                    <a:pt x="1037" y="471"/>
                    <a:pt x="1063" y="466"/>
                    <a:pt x="1089" y="466"/>
                  </a:cubicBezTo>
                  <a:cubicBezTo>
                    <a:pt x="1096" y="466"/>
                    <a:pt x="1102" y="466"/>
                    <a:pt x="1108" y="466"/>
                  </a:cubicBezTo>
                  <a:cubicBezTo>
                    <a:pt x="1127" y="470"/>
                    <a:pt x="1146" y="475"/>
                    <a:pt x="1164" y="484"/>
                  </a:cubicBezTo>
                  <a:cubicBezTo>
                    <a:pt x="1180" y="492"/>
                    <a:pt x="1190" y="506"/>
                    <a:pt x="1198" y="521"/>
                  </a:cubicBezTo>
                  <a:cubicBezTo>
                    <a:pt x="1214" y="556"/>
                    <a:pt x="1221" y="593"/>
                    <a:pt x="1222" y="632"/>
                  </a:cubicBezTo>
                  <a:cubicBezTo>
                    <a:pt x="1226" y="693"/>
                    <a:pt x="1211" y="749"/>
                    <a:pt x="1177" y="801"/>
                  </a:cubicBezTo>
                  <a:cubicBezTo>
                    <a:pt x="1120" y="886"/>
                    <a:pt x="1050" y="954"/>
                    <a:pt x="963" y="1007"/>
                  </a:cubicBezTo>
                  <a:cubicBezTo>
                    <a:pt x="947" y="1018"/>
                    <a:pt x="930" y="1025"/>
                    <a:pt x="913" y="1031"/>
                  </a:cubicBezTo>
                  <a:cubicBezTo>
                    <a:pt x="890" y="1041"/>
                    <a:pt x="866" y="1045"/>
                    <a:pt x="843" y="1045"/>
                  </a:cubicBezTo>
                  <a:cubicBezTo>
                    <a:pt x="810" y="1045"/>
                    <a:pt x="778" y="1035"/>
                    <a:pt x="747" y="1015"/>
                  </a:cubicBezTo>
                  <a:cubicBezTo>
                    <a:pt x="713" y="993"/>
                    <a:pt x="683" y="963"/>
                    <a:pt x="657" y="930"/>
                  </a:cubicBezTo>
                  <a:cubicBezTo>
                    <a:pt x="650" y="924"/>
                    <a:pt x="646" y="915"/>
                    <a:pt x="640" y="909"/>
                  </a:cubicBezTo>
                  <a:cubicBezTo>
                    <a:pt x="636" y="904"/>
                    <a:pt x="629" y="899"/>
                    <a:pt x="624" y="896"/>
                  </a:cubicBezTo>
                  <a:cubicBezTo>
                    <a:pt x="618" y="893"/>
                    <a:pt x="614" y="891"/>
                    <a:pt x="610" y="891"/>
                  </a:cubicBezTo>
                  <a:cubicBezTo>
                    <a:pt x="604" y="891"/>
                    <a:pt x="599" y="896"/>
                    <a:pt x="593" y="905"/>
                  </a:cubicBezTo>
                  <a:lnTo>
                    <a:pt x="538" y="1008"/>
                  </a:lnTo>
                  <a:cubicBezTo>
                    <a:pt x="520" y="1040"/>
                    <a:pt x="498" y="1066"/>
                    <a:pt x="472" y="1089"/>
                  </a:cubicBezTo>
                  <a:cubicBezTo>
                    <a:pt x="451" y="1108"/>
                    <a:pt x="426" y="1121"/>
                    <a:pt x="397" y="1121"/>
                  </a:cubicBezTo>
                  <a:cubicBezTo>
                    <a:pt x="394" y="1121"/>
                    <a:pt x="391" y="1121"/>
                    <a:pt x="387" y="1121"/>
                  </a:cubicBezTo>
                  <a:cubicBezTo>
                    <a:pt x="365" y="1120"/>
                    <a:pt x="344" y="1114"/>
                    <a:pt x="325" y="1102"/>
                  </a:cubicBezTo>
                  <a:cubicBezTo>
                    <a:pt x="294" y="1083"/>
                    <a:pt x="266" y="1060"/>
                    <a:pt x="243" y="1033"/>
                  </a:cubicBezTo>
                  <a:cubicBezTo>
                    <a:pt x="156" y="939"/>
                    <a:pt x="101" y="831"/>
                    <a:pt x="79" y="706"/>
                  </a:cubicBezTo>
                  <a:cubicBezTo>
                    <a:pt x="66" y="630"/>
                    <a:pt x="74" y="556"/>
                    <a:pt x="108" y="487"/>
                  </a:cubicBezTo>
                  <a:cubicBezTo>
                    <a:pt x="127" y="447"/>
                    <a:pt x="155" y="416"/>
                    <a:pt x="195" y="393"/>
                  </a:cubicBezTo>
                  <a:cubicBezTo>
                    <a:pt x="238" y="369"/>
                    <a:pt x="282" y="355"/>
                    <a:pt x="329" y="355"/>
                  </a:cubicBezTo>
                  <a:cubicBezTo>
                    <a:pt x="344" y="355"/>
                    <a:pt x="360" y="357"/>
                    <a:pt x="376" y="360"/>
                  </a:cubicBezTo>
                  <a:cubicBezTo>
                    <a:pt x="401" y="365"/>
                    <a:pt x="424" y="375"/>
                    <a:pt x="446" y="387"/>
                  </a:cubicBezTo>
                  <a:cubicBezTo>
                    <a:pt x="469" y="402"/>
                    <a:pt x="492" y="418"/>
                    <a:pt x="514" y="434"/>
                  </a:cubicBezTo>
                  <a:cubicBezTo>
                    <a:pt x="521" y="438"/>
                    <a:pt x="526" y="445"/>
                    <a:pt x="533" y="445"/>
                  </a:cubicBezTo>
                  <a:cubicBezTo>
                    <a:pt x="536" y="445"/>
                    <a:pt x="538" y="444"/>
                    <a:pt x="541" y="442"/>
                  </a:cubicBezTo>
                  <a:cubicBezTo>
                    <a:pt x="553" y="434"/>
                    <a:pt x="548" y="423"/>
                    <a:pt x="545" y="413"/>
                  </a:cubicBezTo>
                  <a:cubicBezTo>
                    <a:pt x="530" y="362"/>
                    <a:pt x="519" y="311"/>
                    <a:pt x="522" y="259"/>
                  </a:cubicBezTo>
                  <a:cubicBezTo>
                    <a:pt x="523" y="230"/>
                    <a:pt x="525" y="202"/>
                    <a:pt x="533" y="174"/>
                  </a:cubicBezTo>
                  <a:cubicBezTo>
                    <a:pt x="541" y="146"/>
                    <a:pt x="556" y="123"/>
                    <a:pt x="582" y="110"/>
                  </a:cubicBezTo>
                  <a:cubicBezTo>
                    <a:pt x="595" y="101"/>
                    <a:pt x="609" y="95"/>
                    <a:pt x="624" y="91"/>
                  </a:cubicBezTo>
                  <a:cubicBezTo>
                    <a:pt x="661" y="81"/>
                    <a:pt x="698" y="76"/>
                    <a:pt x="733" y="76"/>
                  </a:cubicBezTo>
                  <a:close/>
                  <a:moveTo>
                    <a:pt x="733" y="0"/>
                  </a:moveTo>
                  <a:cubicBezTo>
                    <a:pt x="691" y="0"/>
                    <a:pt x="648" y="6"/>
                    <a:pt x="604" y="17"/>
                  </a:cubicBezTo>
                  <a:cubicBezTo>
                    <a:pt x="581" y="23"/>
                    <a:pt x="558" y="34"/>
                    <a:pt x="537" y="47"/>
                  </a:cubicBezTo>
                  <a:cubicBezTo>
                    <a:pt x="500" y="71"/>
                    <a:pt x="475" y="104"/>
                    <a:pt x="465" y="148"/>
                  </a:cubicBezTo>
                  <a:cubicBezTo>
                    <a:pt x="451" y="203"/>
                    <a:pt x="454" y="257"/>
                    <a:pt x="471" y="311"/>
                  </a:cubicBezTo>
                  <a:cubicBezTo>
                    <a:pt x="472" y="316"/>
                    <a:pt x="474" y="318"/>
                    <a:pt x="475" y="324"/>
                  </a:cubicBezTo>
                  <a:cubicBezTo>
                    <a:pt x="466" y="321"/>
                    <a:pt x="461" y="318"/>
                    <a:pt x="454" y="316"/>
                  </a:cubicBezTo>
                  <a:cubicBezTo>
                    <a:pt x="418" y="299"/>
                    <a:pt x="380" y="290"/>
                    <a:pt x="340" y="289"/>
                  </a:cubicBezTo>
                  <a:cubicBezTo>
                    <a:pt x="336" y="289"/>
                    <a:pt x="331" y="289"/>
                    <a:pt x="327" y="289"/>
                  </a:cubicBezTo>
                  <a:cubicBezTo>
                    <a:pt x="193" y="289"/>
                    <a:pt x="78" y="368"/>
                    <a:pt x="32" y="496"/>
                  </a:cubicBezTo>
                  <a:cubicBezTo>
                    <a:pt x="4" y="572"/>
                    <a:pt x="0" y="650"/>
                    <a:pt x="17" y="729"/>
                  </a:cubicBezTo>
                  <a:cubicBezTo>
                    <a:pt x="49" y="878"/>
                    <a:pt x="123" y="1004"/>
                    <a:pt x="233" y="1107"/>
                  </a:cubicBezTo>
                  <a:cubicBezTo>
                    <a:pt x="253" y="1126"/>
                    <a:pt x="276" y="1142"/>
                    <a:pt x="300" y="1157"/>
                  </a:cubicBezTo>
                  <a:cubicBezTo>
                    <a:pt x="332" y="1177"/>
                    <a:pt x="367" y="1187"/>
                    <a:pt x="402" y="1187"/>
                  </a:cubicBezTo>
                  <a:cubicBezTo>
                    <a:pt x="445" y="1187"/>
                    <a:pt x="488" y="1171"/>
                    <a:pt x="523" y="1140"/>
                  </a:cubicBezTo>
                  <a:cubicBezTo>
                    <a:pt x="561" y="1107"/>
                    <a:pt x="592" y="1068"/>
                    <a:pt x="614" y="1023"/>
                  </a:cubicBezTo>
                  <a:cubicBezTo>
                    <a:pt x="618" y="1018"/>
                    <a:pt x="620" y="1013"/>
                    <a:pt x="623" y="1008"/>
                  </a:cubicBezTo>
                  <a:cubicBezTo>
                    <a:pt x="628" y="1013"/>
                    <a:pt x="630" y="1018"/>
                    <a:pt x="634" y="1020"/>
                  </a:cubicBezTo>
                  <a:cubicBezTo>
                    <a:pt x="651" y="1035"/>
                    <a:pt x="669" y="1052"/>
                    <a:pt x="688" y="1067"/>
                  </a:cubicBezTo>
                  <a:cubicBezTo>
                    <a:pt x="738" y="1103"/>
                    <a:pt x="790" y="1120"/>
                    <a:pt x="843" y="1120"/>
                  </a:cubicBezTo>
                  <a:cubicBezTo>
                    <a:pt x="878" y="1120"/>
                    <a:pt x="913" y="1113"/>
                    <a:pt x="949" y="1099"/>
                  </a:cubicBezTo>
                  <a:cubicBezTo>
                    <a:pt x="966" y="1091"/>
                    <a:pt x="983" y="1083"/>
                    <a:pt x="999" y="1073"/>
                  </a:cubicBezTo>
                  <a:cubicBezTo>
                    <a:pt x="1097" y="1014"/>
                    <a:pt x="1177" y="938"/>
                    <a:pt x="1240" y="843"/>
                  </a:cubicBezTo>
                  <a:cubicBezTo>
                    <a:pt x="1277" y="786"/>
                    <a:pt x="1297" y="724"/>
                    <a:pt x="1300" y="655"/>
                  </a:cubicBezTo>
                  <a:cubicBezTo>
                    <a:pt x="1303" y="597"/>
                    <a:pt x="1292" y="542"/>
                    <a:pt x="1266" y="490"/>
                  </a:cubicBezTo>
                  <a:cubicBezTo>
                    <a:pt x="1255" y="469"/>
                    <a:pt x="1240" y="449"/>
                    <a:pt x="1219" y="435"/>
                  </a:cubicBezTo>
                  <a:cubicBezTo>
                    <a:pt x="1189" y="416"/>
                    <a:pt x="1155" y="405"/>
                    <a:pt x="1120" y="405"/>
                  </a:cubicBezTo>
                  <a:cubicBezTo>
                    <a:pt x="1113" y="405"/>
                    <a:pt x="1105" y="405"/>
                    <a:pt x="1098" y="406"/>
                  </a:cubicBezTo>
                  <a:cubicBezTo>
                    <a:pt x="1093" y="406"/>
                    <a:pt x="1088" y="407"/>
                    <a:pt x="1083" y="407"/>
                  </a:cubicBezTo>
                  <a:lnTo>
                    <a:pt x="1083" y="403"/>
                  </a:lnTo>
                  <a:cubicBezTo>
                    <a:pt x="1084" y="400"/>
                    <a:pt x="1087" y="397"/>
                    <a:pt x="1088" y="393"/>
                  </a:cubicBezTo>
                  <a:cubicBezTo>
                    <a:pt x="1125" y="322"/>
                    <a:pt x="1121" y="250"/>
                    <a:pt x="1083" y="180"/>
                  </a:cubicBezTo>
                  <a:cubicBezTo>
                    <a:pt x="1058" y="136"/>
                    <a:pt x="1023" y="101"/>
                    <a:pt x="981" y="74"/>
                  </a:cubicBezTo>
                  <a:cubicBezTo>
                    <a:pt x="903" y="24"/>
                    <a:pt x="820" y="0"/>
                    <a:pt x="733" y="0"/>
                  </a:cubicBezTo>
                  <a:close/>
                </a:path>
              </a:pathLst>
            </a:custGeom>
            <a:solidFill>
              <a:srgbClr val="E3C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50;g2ed7d206ef1_1_509"/>
            <p:cNvSpPr/>
            <p:nvPr/>
          </p:nvSpPr>
          <p:spPr>
            <a:xfrm>
              <a:off x="7987175" y="2592200"/>
              <a:ext cx="31400" cy="29525"/>
            </a:xfrm>
            <a:custGeom>
              <a:avLst/>
              <a:gdLst/>
              <a:ahLst/>
              <a:cxnLst/>
              <a:rect l="l" t="t" r="r" b="b"/>
              <a:pathLst>
                <a:path w="1256" h="1181" extrusionOk="0">
                  <a:moveTo>
                    <a:pt x="726" y="68"/>
                  </a:moveTo>
                  <a:cubicBezTo>
                    <a:pt x="742" y="68"/>
                    <a:pt x="758" y="68"/>
                    <a:pt x="774" y="70"/>
                  </a:cubicBezTo>
                  <a:cubicBezTo>
                    <a:pt x="834" y="76"/>
                    <a:pt x="891" y="96"/>
                    <a:pt x="943" y="132"/>
                  </a:cubicBezTo>
                  <a:cubicBezTo>
                    <a:pt x="968" y="149"/>
                    <a:pt x="989" y="169"/>
                    <a:pt x="1006" y="193"/>
                  </a:cubicBezTo>
                  <a:cubicBezTo>
                    <a:pt x="1039" y="243"/>
                    <a:pt x="1043" y="296"/>
                    <a:pt x="1022" y="350"/>
                  </a:cubicBezTo>
                  <a:cubicBezTo>
                    <a:pt x="1007" y="385"/>
                    <a:pt x="986" y="415"/>
                    <a:pt x="961" y="444"/>
                  </a:cubicBezTo>
                  <a:cubicBezTo>
                    <a:pt x="951" y="454"/>
                    <a:pt x="943" y="467"/>
                    <a:pt x="934" y="478"/>
                  </a:cubicBezTo>
                  <a:cubicBezTo>
                    <a:pt x="932" y="484"/>
                    <a:pt x="931" y="490"/>
                    <a:pt x="929" y="493"/>
                  </a:cubicBezTo>
                  <a:cubicBezTo>
                    <a:pt x="936" y="501"/>
                    <a:pt x="941" y="504"/>
                    <a:pt x="947" y="504"/>
                  </a:cubicBezTo>
                  <a:cubicBezTo>
                    <a:pt x="950" y="504"/>
                    <a:pt x="952" y="504"/>
                    <a:pt x="956" y="503"/>
                  </a:cubicBezTo>
                  <a:cubicBezTo>
                    <a:pt x="961" y="502"/>
                    <a:pt x="965" y="498"/>
                    <a:pt x="970" y="496"/>
                  </a:cubicBezTo>
                  <a:cubicBezTo>
                    <a:pt x="991" y="486"/>
                    <a:pt x="1013" y="475"/>
                    <a:pt x="1035" y="467"/>
                  </a:cubicBezTo>
                  <a:cubicBezTo>
                    <a:pt x="1052" y="462"/>
                    <a:pt x="1070" y="459"/>
                    <a:pt x="1087" y="459"/>
                  </a:cubicBezTo>
                  <a:cubicBezTo>
                    <a:pt x="1109" y="459"/>
                    <a:pt x="1131" y="463"/>
                    <a:pt x="1153" y="472"/>
                  </a:cubicBezTo>
                  <a:cubicBezTo>
                    <a:pt x="1175" y="480"/>
                    <a:pt x="1189" y="496"/>
                    <a:pt x="1198" y="517"/>
                  </a:cubicBezTo>
                  <a:cubicBezTo>
                    <a:pt x="1217" y="560"/>
                    <a:pt x="1224" y="603"/>
                    <a:pt x="1223" y="647"/>
                  </a:cubicBezTo>
                  <a:cubicBezTo>
                    <a:pt x="1219" y="702"/>
                    <a:pt x="1204" y="751"/>
                    <a:pt x="1175" y="794"/>
                  </a:cubicBezTo>
                  <a:cubicBezTo>
                    <a:pt x="1119" y="877"/>
                    <a:pt x="1049" y="946"/>
                    <a:pt x="964" y="999"/>
                  </a:cubicBezTo>
                  <a:cubicBezTo>
                    <a:pt x="948" y="1009"/>
                    <a:pt x="929" y="1017"/>
                    <a:pt x="911" y="1025"/>
                  </a:cubicBezTo>
                  <a:cubicBezTo>
                    <a:pt x="888" y="1034"/>
                    <a:pt x="865" y="1039"/>
                    <a:pt x="843" y="1039"/>
                  </a:cubicBezTo>
                  <a:cubicBezTo>
                    <a:pt x="811" y="1039"/>
                    <a:pt x="779" y="1029"/>
                    <a:pt x="749" y="1010"/>
                  </a:cubicBezTo>
                  <a:cubicBezTo>
                    <a:pt x="713" y="988"/>
                    <a:pt x="683" y="958"/>
                    <a:pt x="657" y="925"/>
                  </a:cubicBezTo>
                  <a:lnTo>
                    <a:pt x="640" y="905"/>
                  </a:lnTo>
                  <a:cubicBezTo>
                    <a:pt x="635" y="901"/>
                    <a:pt x="629" y="895"/>
                    <a:pt x="624" y="892"/>
                  </a:cubicBezTo>
                  <a:cubicBezTo>
                    <a:pt x="618" y="888"/>
                    <a:pt x="613" y="886"/>
                    <a:pt x="608" y="886"/>
                  </a:cubicBezTo>
                  <a:cubicBezTo>
                    <a:pt x="602" y="886"/>
                    <a:pt x="596" y="891"/>
                    <a:pt x="591" y="901"/>
                  </a:cubicBezTo>
                  <a:cubicBezTo>
                    <a:pt x="573" y="934"/>
                    <a:pt x="555" y="968"/>
                    <a:pt x="537" y="1003"/>
                  </a:cubicBezTo>
                  <a:cubicBezTo>
                    <a:pt x="522" y="1035"/>
                    <a:pt x="499" y="1061"/>
                    <a:pt x="473" y="1084"/>
                  </a:cubicBezTo>
                  <a:cubicBezTo>
                    <a:pt x="451" y="1106"/>
                    <a:pt x="425" y="1118"/>
                    <a:pt x="394" y="1118"/>
                  </a:cubicBezTo>
                  <a:cubicBezTo>
                    <a:pt x="392" y="1118"/>
                    <a:pt x="389" y="1118"/>
                    <a:pt x="387" y="1118"/>
                  </a:cubicBezTo>
                  <a:cubicBezTo>
                    <a:pt x="365" y="1116"/>
                    <a:pt x="346" y="1109"/>
                    <a:pt x="327" y="1098"/>
                  </a:cubicBezTo>
                  <a:cubicBezTo>
                    <a:pt x="299" y="1081"/>
                    <a:pt x="274" y="1061"/>
                    <a:pt x="251" y="1037"/>
                  </a:cubicBezTo>
                  <a:cubicBezTo>
                    <a:pt x="162" y="942"/>
                    <a:pt x="103" y="830"/>
                    <a:pt x="79" y="701"/>
                  </a:cubicBezTo>
                  <a:cubicBezTo>
                    <a:pt x="67" y="625"/>
                    <a:pt x="76" y="553"/>
                    <a:pt x="109" y="485"/>
                  </a:cubicBezTo>
                  <a:cubicBezTo>
                    <a:pt x="129" y="444"/>
                    <a:pt x="157" y="412"/>
                    <a:pt x="198" y="390"/>
                  </a:cubicBezTo>
                  <a:cubicBezTo>
                    <a:pt x="239" y="366"/>
                    <a:pt x="284" y="352"/>
                    <a:pt x="331" y="352"/>
                  </a:cubicBezTo>
                  <a:cubicBezTo>
                    <a:pt x="346" y="352"/>
                    <a:pt x="362" y="353"/>
                    <a:pt x="377" y="356"/>
                  </a:cubicBezTo>
                  <a:cubicBezTo>
                    <a:pt x="401" y="361"/>
                    <a:pt x="426" y="371"/>
                    <a:pt x="447" y="384"/>
                  </a:cubicBezTo>
                  <a:cubicBezTo>
                    <a:pt x="470" y="397"/>
                    <a:pt x="491" y="413"/>
                    <a:pt x="514" y="428"/>
                  </a:cubicBezTo>
                  <a:cubicBezTo>
                    <a:pt x="517" y="430"/>
                    <a:pt x="523" y="434"/>
                    <a:pt x="527" y="437"/>
                  </a:cubicBezTo>
                  <a:cubicBezTo>
                    <a:pt x="527" y="435"/>
                    <a:pt x="528" y="434"/>
                    <a:pt x="528" y="434"/>
                  </a:cubicBezTo>
                  <a:cubicBezTo>
                    <a:pt x="523" y="421"/>
                    <a:pt x="516" y="408"/>
                    <a:pt x="510" y="391"/>
                  </a:cubicBezTo>
                  <a:cubicBezTo>
                    <a:pt x="490" y="339"/>
                    <a:pt x="476" y="286"/>
                    <a:pt x="478" y="230"/>
                  </a:cubicBezTo>
                  <a:cubicBezTo>
                    <a:pt x="479" y="211"/>
                    <a:pt x="483" y="191"/>
                    <a:pt x="486" y="171"/>
                  </a:cubicBezTo>
                  <a:cubicBezTo>
                    <a:pt x="493" y="144"/>
                    <a:pt x="509" y="123"/>
                    <a:pt x="532" y="108"/>
                  </a:cubicBezTo>
                  <a:cubicBezTo>
                    <a:pt x="547" y="98"/>
                    <a:pt x="564" y="91"/>
                    <a:pt x="580" y="87"/>
                  </a:cubicBezTo>
                  <a:cubicBezTo>
                    <a:pt x="628" y="75"/>
                    <a:pt x="676" y="68"/>
                    <a:pt x="726" y="68"/>
                  </a:cubicBezTo>
                  <a:close/>
                  <a:moveTo>
                    <a:pt x="678" y="0"/>
                  </a:moveTo>
                  <a:cubicBezTo>
                    <a:pt x="627" y="1"/>
                    <a:pt x="580" y="13"/>
                    <a:pt x="537" y="39"/>
                  </a:cubicBezTo>
                  <a:cubicBezTo>
                    <a:pt x="498" y="64"/>
                    <a:pt x="472" y="97"/>
                    <a:pt x="461" y="144"/>
                  </a:cubicBezTo>
                  <a:cubicBezTo>
                    <a:pt x="449" y="198"/>
                    <a:pt x="451" y="252"/>
                    <a:pt x="468" y="305"/>
                  </a:cubicBezTo>
                  <a:cubicBezTo>
                    <a:pt x="469" y="308"/>
                    <a:pt x="469" y="312"/>
                    <a:pt x="470" y="316"/>
                  </a:cubicBezTo>
                  <a:cubicBezTo>
                    <a:pt x="469" y="317"/>
                    <a:pt x="468" y="317"/>
                    <a:pt x="468" y="317"/>
                  </a:cubicBezTo>
                  <a:cubicBezTo>
                    <a:pt x="464" y="316"/>
                    <a:pt x="458" y="314"/>
                    <a:pt x="454" y="312"/>
                  </a:cubicBezTo>
                  <a:cubicBezTo>
                    <a:pt x="425" y="297"/>
                    <a:pt x="391" y="287"/>
                    <a:pt x="357" y="285"/>
                  </a:cubicBezTo>
                  <a:cubicBezTo>
                    <a:pt x="347" y="284"/>
                    <a:pt x="337" y="284"/>
                    <a:pt x="326" y="284"/>
                  </a:cubicBezTo>
                  <a:cubicBezTo>
                    <a:pt x="196" y="284"/>
                    <a:pt x="80" y="365"/>
                    <a:pt x="34" y="490"/>
                  </a:cubicBezTo>
                  <a:cubicBezTo>
                    <a:pt x="4" y="566"/>
                    <a:pt x="0" y="645"/>
                    <a:pt x="18" y="724"/>
                  </a:cubicBezTo>
                  <a:cubicBezTo>
                    <a:pt x="50" y="873"/>
                    <a:pt x="124" y="999"/>
                    <a:pt x="235" y="1103"/>
                  </a:cubicBezTo>
                  <a:cubicBezTo>
                    <a:pt x="254" y="1121"/>
                    <a:pt x="277" y="1137"/>
                    <a:pt x="299" y="1152"/>
                  </a:cubicBezTo>
                  <a:cubicBezTo>
                    <a:pt x="331" y="1171"/>
                    <a:pt x="365" y="1181"/>
                    <a:pt x="401" y="1181"/>
                  </a:cubicBezTo>
                  <a:cubicBezTo>
                    <a:pt x="415" y="1181"/>
                    <a:pt x="429" y="1179"/>
                    <a:pt x="444" y="1176"/>
                  </a:cubicBezTo>
                  <a:cubicBezTo>
                    <a:pt x="459" y="1172"/>
                    <a:pt x="473" y="1165"/>
                    <a:pt x="485" y="1155"/>
                  </a:cubicBezTo>
                  <a:cubicBezTo>
                    <a:pt x="530" y="1114"/>
                    <a:pt x="563" y="1066"/>
                    <a:pt x="586" y="1010"/>
                  </a:cubicBezTo>
                  <a:cubicBezTo>
                    <a:pt x="591" y="999"/>
                    <a:pt x="596" y="988"/>
                    <a:pt x="601" y="976"/>
                  </a:cubicBezTo>
                  <a:cubicBezTo>
                    <a:pt x="612" y="989"/>
                    <a:pt x="623" y="1002"/>
                    <a:pt x="634" y="1014"/>
                  </a:cubicBezTo>
                  <a:cubicBezTo>
                    <a:pt x="676" y="1061"/>
                    <a:pt x="727" y="1094"/>
                    <a:pt x="790" y="1109"/>
                  </a:cubicBezTo>
                  <a:cubicBezTo>
                    <a:pt x="805" y="1113"/>
                    <a:pt x="821" y="1115"/>
                    <a:pt x="835" y="1115"/>
                  </a:cubicBezTo>
                  <a:cubicBezTo>
                    <a:pt x="860" y="1115"/>
                    <a:pt x="883" y="1109"/>
                    <a:pt x="906" y="1098"/>
                  </a:cubicBezTo>
                  <a:cubicBezTo>
                    <a:pt x="921" y="1090"/>
                    <a:pt x="934" y="1083"/>
                    <a:pt x="949" y="1076"/>
                  </a:cubicBezTo>
                  <a:cubicBezTo>
                    <a:pt x="1049" y="1016"/>
                    <a:pt x="1132" y="939"/>
                    <a:pt x="1196" y="840"/>
                  </a:cubicBezTo>
                  <a:cubicBezTo>
                    <a:pt x="1232" y="786"/>
                    <a:pt x="1250" y="723"/>
                    <a:pt x="1253" y="657"/>
                  </a:cubicBezTo>
                  <a:cubicBezTo>
                    <a:pt x="1255" y="599"/>
                    <a:pt x="1245" y="544"/>
                    <a:pt x="1218" y="491"/>
                  </a:cubicBezTo>
                  <a:cubicBezTo>
                    <a:pt x="1208" y="470"/>
                    <a:pt x="1193" y="450"/>
                    <a:pt x="1172" y="437"/>
                  </a:cubicBezTo>
                  <a:cubicBezTo>
                    <a:pt x="1141" y="417"/>
                    <a:pt x="1108" y="406"/>
                    <a:pt x="1073" y="406"/>
                  </a:cubicBezTo>
                  <a:cubicBezTo>
                    <a:pt x="1065" y="406"/>
                    <a:pt x="1058" y="407"/>
                    <a:pt x="1051" y="408"/>
                  </a:cubicBezTo>
                  <a:cubicBezTo>
                    <a:pt x="1045" y="408"/>
                    <a:pt x="1042" y="409"/>
                    <a:pt x="1037" y="409"/>
                  </a:cubicBezTo>
                  <a:cubicBezTo>
                    <a:pt x="1035" y="407"/>
                    <a:pt x="1035" y="406"/>
                    <a:pt x="1034" y="403"/>
                  </a:cubicBezTo>
                  <a:cubicBezTo>
                    <a:pt x="1035" y="400"/>
                    <a:pt x="1038" y="397"/>
                    <a:pt x="1039" y="393"/>
                  </a:cubicBezTo>
                  <a:cubicBezTo>
                    <a:pt x="1076" y="322"/>
                    <a:pt x="1072" y="250"/>
                    <a:pt x="1034" y="181"/>
                  </a:cubicBezTo>
                  <a:cubicBezTo>
                    <a:pt x="1008" y="137"/>
                    <a:pt x="975" y="103"/>
                    <a:pt x="932" y="75"/>
                  </a:cubicBezTo>
                  <a:cubicBezTo>
                    <a:pt x="855" y="23"/>
                    <a:pt x="770" y="0"/>
                    <a:pt x="678" y="0"/>
                  </a:cubicBezTo>
                  <a:close/>
                </a:path>
              </a:pathLst>
            </a:custGeom>
            <a:solidFill>
              <a:srgbClr val="FFB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51;g2ed7d206ef1_1_509"/>
            <p:cNvSpPr/>
            <p:nvPr/>
          </p:nvSpPr>
          <p:spPr>
            <a:xfrm>
              <a:off x="7980775" y="2569800"/>
              <a:ext cx="37100" cy="66525"/>
            </a:xfrm>
            <a:custGeom>
              <a:avLst/>
              <a:gdLst/>
              <a:ahLst/>
              <a:cxnLst/>
              <a:rect l="l" t="t" r="r" b="b"/>
              <a:pathLst>
                <a:path w="1484" h="2661" extrusionOk="0">
                  <a:moveTo>
                    <a:pt x="444" y="1"/>
                  </a:moveTo>
                  <a:cubicBezTo>
                    <a:pt x="400" y="1"/>
                    <a:pt x="356" y="12"/>
                    <a:pt x="312" y="29"/>
                  </a:cubicBezTo>
                  <a:cubicBezTo>
                    <a:pt x="123" y="99"/>
                    <a:pt x="1" y="240"/>
                    <a:pt x="227" y="842"/>
                  </a:cubicBezTo>
                  <a:cubicBezTo>
                    <a:pt x="445" y="1429"/>
                    <a:pt x="1071" y="2661"/>
                    <a:pt x="1279" y="2661"/>
                  </a:cubicBezTo>
                  <a:cubicBezTo>
                    <a:pt x="1284" y="2661"/>
                    <a:pt x="1290" y="2660"/>
                    <a:pt x="1295" y="2658"/>
                  </a:cubicBezTo>
                  <a:cubicBezTo>
                    <a:pt x="1484" y="2586"/>
                    <a:pt x="1137" y="1188"/>
                    <a:pt x="911" y="586"/>
                  </a:cubicBezTo>
                  <a:cubicBezTo>
                    <a:pt x="739" y="123"/>
                    <a:pt x="590" y="1"/>
                    <a:pt x="444" y="1"/>
                  </a:cubicBezTo>
                  <a:close/>
                </a:path>
              </a:pathLst>
            </a:custGeom>
            <a:solidFill>
              <a:srgbClr val="FF8A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52;g2ed7d206ef1_1_509"/>
            <p:cNvSpPr/>
            <p:nvPr/>
          </p:nvSpPr>
          <p:spPr>
            <a:xfrm>
              <a:off x="7985275" y="2576500"/>
              <a:ext cx="12950" cy="4950"/>
            </a:xfrm>
            <a:custGeom>
              <a:avLst/>
              <a:gdLst/>
              <a:ahLst/>
              <a:cxnLst/>
              <a:rect l="l" t="t" r="r" b="b"/>
              <a:pathLst>
                <a:path w="518" h="198" extrusionOk="0">
                  <a:moveTo>
                    <a:pt x="508" y="0"/>
                  </a:moveTo>
                  <a:cubicBezTo>
                    <a:pt x="486" y="0"/>
                    <a:pt x="384" y="50"/>
                    <a:pt x="259" y="97"/>
                  </a:cubicBezTo>
                  <a:cubicBezTo>
                    <a:pt x="118" y="150"/>
                    <a:pt x="0" y="181"/>
                    <a:pt x="5" y="192"/>
                  </a:cubicBezTo>
                  <a:cubicBezTo>
                    <a:pt x="7" y="195"/>
                    <a:pt x="16" y="197"/>
                    <a:pt x="31" y="197"/>
                  </a:cubicBezTo>
                  <a:cubicBezTo>
                    <a:pt x="76" y="197"/>
                    <a:pt x="172" y="182"/>
                    <a:pt x="276" y="143"/>
                  </a:cubicBezTo>
                  <a:cubicBezTo>
                    <a:pt x="416" y="90"/>
                    <a:pt x="517" y="15"/>
                    <a:pt x="512" y="2"/>
                  </a:cubicBezTo>
                  <a:cubicBezTo>
                    <a:pt x="512" y="1"/>
                    <a:pt x="510" y="0"/>
                    <a:pt x="508" y="0"/>
                  </a:cubicBezTo>
                  <a:close/>
                </a:path>
              </a:pathLst>
            </a:custGeom>
            <a:solidFill>
              <a:srgbClr val="33192F">
                <a:alpha val="160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3;g2ed7d206ef1_1_509"/>
            <p:cNvSpPr/>
            <p:nvPr/>
          </p:nvSpPr>
          <p:spPr>
            <a:xfrm>
              <a:off x="7988150" y="2584150"/>
              <a:ext cx="12950" cy="4950"/>
            </a:xfrm>
            <a:custGeom>
              <a:avLst/>
              <a:gdLst/>
              <a:ahLst/>
              <a:cxnLst/>
              <a:rect l="l" t="t" r="r" b="b"/>
              <a:pathLst>
                <a:path w="518" h="198" extrusionOk="0">
                  <a:moveTo>
                    <a:pt x="508" y="1"/>
                  </a:moveTo>
                  <a:cubicBezTo>
                    <a:pt x="487" y="1"/>
                    <a:pt x="385" y="50"/>
                    <a:pt x="259" y="97"/>
                  </a:cubicBezTo>
                  <a:cubicBezTo>
                    <a:pt x="118" y="150"/>
                    <a:pt x="0" y="181"/>
                    <a:pt x="6" y="192"/>
                  </a:cubicBezTo>
                  <a:cubicBezTo>
                    <a:pt x="7" y="196"/>
                    <a:pt x="16" y="197"/>
                    <a:pt x="31" y="197"/>
                  </a:cubicBezTo>
                  <a:cubicBezTo>
                    <a:pt x="75" y="197"/>
                    <a:pt x="171" y="182"/>
                    <a:pt x="276" y="143"/>
                  </a:cubicBezTo>
                  <a:cubicBezTo>
                    <a:pt x="415" y="90"/>
                    <a:pt x="517" y="14"/>
                    <a:pt x="512" y="2"/>
                  </a:cubicBezTo>
                  <a:cubicBezTo>
                    <a:pt x="512" y="1"/>
                    <a:pt x="511" y="1"/>
                    <a:pt x="508" y="1"/>
                  </a:cubicBezTo>
                  <a:close/>
                </a:path>
              </a:pathLst>
            </a:custGeom>
            <a:solidFill>
              <a:srgbClr val="33192F">
                <a:alpha val="160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54;g2ed7d206ef1_1_509"/>
            <p:cNvSpPr/>
            <p:nvPr/>
          </p:nvSpPr>
          <p:spPr>
            <a:xfrm>
              <a:off x="7991000" y="2591850"/>
              <a:ext cx="12950" cy="4925"/>
            </a:xfrm>
            <a:custGeom>
              <a:avLst/>
              <a:gdLst/>
              <a:ahLst/>
              <a:cxnLst/>
              <a:rect l="l" t="t" r="r" b="b"/>
              <a:pathLst>
                <a:path w="518" h="197" extrusionOk="0">
                  <a:moveTo>
                    <a:pt x="508" y="0"/>
                  </a:moveTo>
                  <a:cubicBezTo>
                    <a:pt x="485" y="0"/>
                    <a:pt x="384" y="49"/>
                    <a:pt x="259" y="97"/>
                  </a:cubicBezTo>
                  <a:cubicBezTo>
                    <a:pt x="120" y="149"/>
                    <a:pt x="0" y="180"/>
                    <a:pt x="6" y="193"/>
                  </a:cubicBezTo>
                  <a:cubicBezTo>
                    <a:pt x="7" y="195"/>
                    <a:pt x="15" y="197"/>
                    <a:pt x="29" y="197"/>
                  </a:cubicBezTo>
                  <a:cubicBezTo>
                    <a:pt x="73" y="197"/>
                    <a:pt x="171" y="182"/>
                    <a:pt x="277" y="142"/>
                  </a:cubicBezTo>
                  <a:cubicBezTo>
                    <a:pt x="416" y="89"/>
                    <a:pt x="517" y="14"/>
                    <a:pt x="512" y="3"/>
                  </a:cubicBezTo>
                  <a:cubicBezTo>
                    <a:pt x="512" y="1"/>
                    <a:pt x="510" y="0"/>
                    <a:pt x="508" y="0"/>
                  </a:cubicBezTo>
                  <a:close/>
                </a:path>
              </a:pathLst>
            </a:custGeom>
            <a:solidFill>
              <a:srgbClr val="33192F">
                <a:alpha val="160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55;g2ed7d206ef1_1_509"/>
            <p:cNvSpPr/>
            <p:nvPr/>
          </p:nvSpPr>
          <p:spPr>
            <a:xfrm>
              <a:off x="7994650" y="2599825"/>
              <a:ext cx="11400" cy="4350"/>
            </a:xfrm>
            <a:custGeom>
              <a:avLst/>
              <a:gdLst/>
              <a:ahLst/>
              <a:cxnLst/>
              <a:rect l="l" t="t" r="r" b="b"/>
              <a:pathLst>
                <a:path w="456" h="174" extrusionOk="0">
                  <a:moveTo>
                    <a:pt x="449" y="1"/>
                  </a:moveTo>
                  <a:cubicBezTo>
                    <a:pt x="430" y="1"/>
                    <a:pt x="341" y="45"/>
                    <a:pt x="229" y="86"/>
                  </a:cubicBezTo>
                  <a:cubicBezTo>
                    <a:pt x="105" y="131"/>
                    <a:pt x="1" y="156"/>
                    <a:pt x="5" y="168"/>
                  </a:cubicBezTo>
                  <a:cubicBezTo>
                    <a:pt x="6" y="171"/>
                    <a:pt x="15" y="173"/>
                    <a:pt x="29" y="173"/>
                  </a:cubicBezTo>
                  <a:cubicBezTo>
                    <a:pt x="69" y="173"/>
                    <a:pt x="153" y="159"/>
                    <a:pt x="244" y="125"/>
                  </a:cubicBezTo>
                  <a:cubicBezTo>
                    <a:pt x="366" y="78"/>
                    <a:pt x="456" y="13"/>
                    <a:pt x="453" y="2"/>
                  </a:cubicBezTo>
                  <a:cubicBezTo>
                    <a:pt x="452" y="1"/>
                    <a:pt x="451" y="1"/>
                    <a:pt x="449" y="1"/>
                  </a:cubicBezTo>
                  <a:close/>
                </a:path>
              </a:pathLst>
            </a:custGeom>
            <a:solidFill>
              <a:srgbClr val="33192F">
                <a:alpha val="160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56;g2ed7d206ef1_1_509"/>
            <p:cNvSpPr/>
            <p:nvPr/>
          </p:nvSpPr>
          <p:spPr>
            <a:xfrm>
              <a:off x="7998250" y="2607850"/>
              <a:ext cx="10000" cy="3775"/>
            </a:xfrm>
            <a:custGeom>
              <a:avLst/>
              <a:gdLst/>
              <a:ahLst/>
              <a:cxnLst/>
              <a:rect l="l" t="t" r="r" b="b"/>
              <a:pathLst>
                <a:path w="400" h="151" extrusionOk="0">
                  <a:moveTo>
                    <a:pt x="392" y="1"/>
                  </a:moveTo>
                  <a:cubicBezTo>
                    <a:pt x="375" y="1"/>
                    <a:pt x="298" y="39"/>
                    <a:pt x="200" y="75"/>
                  </a:cubicBezTo>
                  <a:cubicBezTo>
                    <a:pt x="92" y="114"/>
                    <a:pt x="1" y="138"/>
                    <a:pt x="5" y="147"/>
                  </a:cubicBezTo>
                  <a:cubicBezTo>
                    <a:pt x="6" y="149"/>
                    <a:pt x="13" y="151"/>
                    <a:pt x="25" y="151"/>
                  </a:cubicBezTo>
                  <a:cubicBezTo>
                    <a:pt x="60" y="151"/>
                    <a:pt x="133" y="139"/>
                    <a:pt x="214" y="109"/>
                  </a:cubicBezTo>
                  <a:cubicBezTo>
                    <a:pt x="321" y="70"/>
                    <a:pt x="400" y="12"/>
                    <a:pt x="395" y="2"/>
                  </a:cubicBezTo>
                  <a:cubicBezTo>
                    <a:pt x="395" y="1"/>
                    <a:pt x="394" y="1"/>
                    <a:pt x="392" y="1"/>
                  </a:cubicBezTo>
                  <a:close/>
                </a:path>
              </a:pathLst>
            </a:custGeom>
            <a:solidFill>
              <a:srgbClr val="33192F">
                <a:alpha val="160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57;g2ed7d206ef1_1_509"/>
            <p:cNvSpPr/>
            <p:nvPr/>
          </p:nvSpPr>
          <p:spPr>
            <a:xfrm>
              <a:off x="8001925" y="2615850"/>
              <a:ext cx="8475" cy="3225"/>
            </a:xfrm>
            <a:custGeom>
              <a:avLst/>
              <a:gdLst/>
              <a:ahLst/>
              <a:cxnLst/>
              <a:rect l="l" t="t" r="r" b="b"/>
              <a:pathLst>
                <a:path w="339" h="129" extrusionOk="0">
                  <a:moveTo>
                    <a:pt x="333" y="0"/>
                  </a:moveTo>
                  <a:cubicBezTo>
                    <a:pt x="320" y="0"/>
                    <a:pt x="252" y="33"/>
                    <a:pt x="169" y="63"/>
                  </a:cubicBezTo>
                  <a:cubicBezTo>
                    <a:pt x="77" y="97"/>
                    <a:pt x="0" y="117"/>
                    <a:pt x="3" y="126"/>
                  </a:cubicBezTo>
                  <a:cubicBezTo>
                    <a:pt x="4" y="127"/>
                    <a:pt x="9" y="128"/>
                    <a:pt x="18" y="128"/>
                  </a:cubicBezTo>
                  <a:cubicBezTo>
                    <a:pt x="45" y="128"/>
                    <a:pt x="110" y="118"/>
                    <a:pt x="180" y="92"/>
                  </a:cubicBezTo>
                  <a:cubicBezTo>
                    <a:pt x="273" y="58"/>
                    <a:pt x="338" y="10"/>
                    <a:pt x="336" y="1"/>
                  </a:cubicBezTo>
                  <a:cubicBezTo>
                    <a:pt x="336" y="0"/>
                    <a:pt x="335" y="0"/>
                    <a:pt x="333" y="0"/>
                  </a:cubicBezTo>
                  <a:close/>
                </a:path>
              </a:pathLst>
            </a:custGeom>
            <a:solidFill>
              <a:srgbClr val="33192F">
                <a:alpha val="160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558;g2ed7d206ef1_1_509"/>
            <p:cNvSpPr/>
            <p:nvPr/>
          </p:nvSpPr>
          <p:spPr>
            <a:xfrm>
              <a:off x="7971975" y="2542450"/>
              <a:ext cx="30225" cy="32800"/>
            </a:xfrm>
            <a:custGeom>
              <a:avLst/>
              <a:gdLst/>
              <a:ahLst/>
              <a:cxnLst/>
              <a:rect l="l" t="t" r="r" b="b"/>
              <a:pathLst>
                <a:path w="1209" h="1312" extrusionOk="0">
                  <a:moveTo>
                    <a:pt x="491" y="0"/>
                  </a:moveTo>
                  <a:cubicBezTo>
                    <a:pt x="480" y="0"/>
                    <a:pt x="467" y="3"/>
                    <a:pt x="454" y="10"/>
                  </a:cubicBezTo>
                  <a:cubicBezTo>
                    <a:pt x="307" y="82"/>
                    <a:pt x="374" y="453"/>
                    <a:pt x="374" y="453"/>
                  </a:cubicBezTo>
                  <a:cubicBezTo>
                    <a:pt x="374" y="453"/>
                    <a:pt x="261" y="248"/>
                    <a:pt x="167" y="248"/>
                  </a:cubicBezTo>
                  <a:cubicBezTo>
                    <a:pt x="140" y="248"/>
                    <a:pt x="115" y="264"/>
                    <a:pt x="94" y="306"/>
                  </a:cubicBezTo>
                  <a:cubicBezTo>
                    <a:pt x="0" y="493"/>
                    <a:pt x="344" y="884"/>
                    <a:pt x="344" y="884"/>
                  </a:cubicBezTo>
                  <a:cubicBezTo>
                    <a:pt x="344" y="884"/>
                    <a:pt x="265" y="839"/>
                    <a:pt x="206" y="839"/>
                  </a:cubicBezTo>
                  <a:cubicBezTo>
                    <a:pt x="161" y="839"/>
                    <a:pt x="127" y="865"/>
                    <a:pt x="149" y="957"/>
                  </a:cubicBezTo>
                  <a:cubicBezTo>
                    <a:pt x="178" y="1068"/>
                    <a:pt x="575" y="1311"/>
                    <a:pt x="577" y="1311"/>
                  </a:cubicBezTo>
                  <a:cubicBezTo>
                    <a:pt x="672" y="1305"/>
                    <a:pt x="763" y="1271"/>
                    <a:pt x="838" y="1211"/>
                  </a:cubicBezTo>
                  <a:cubicBezTo>
                    <a:pt x="838" y="1211"/>
                    <a:pt x="1209" y="834"/>
                    <a:pt x="1102" y="782"/>
                  </a:cubicBezTo>
                  <a:cubicBezTo>
                    <a:pt x="1086" y="773"/>
                    <a:pt x="1070" y="770"/>
                    <a:pt x="1055" y="770"/>
                  </a:cubicBezTo>
                  <a:cubicBezTo>
                    <a:pt x="971" y="770"/>
                    <a:pt x="909" y="873"/>
                    <a:pt x="909" y="873"/>
                  </a:cubicBezTo>
                  <a:cubicBezTo>
                    <a:pt x="938" y="777"/>
                    <a:pt x="1085" y="421"/>
                    <a:pt x="983" y="421"/>
                  </a:cubicBezTo>
                  <a:cubicBezTo>
                    <a:pt x="982" y="421"/>
                    <a:pt x="981" y="422"/>
                    <a:pt x="980" y="422"/>
                  </a:cubicBezTo>
                  <a:cubicBezTo>
                    <a:pt x="870" y="429"/>
                    <a:pt x="811" y="573"/>
                    <a:pt x="811" y="573"/>
                  </a:cubicBezTo>
                  <a:cubicBezTo>
                    <a:pt x="848" y="414"/>
                    <a:pt x="910" y="158"/>
                    <a:pt x="802" y="158"/>
                  </a:cubicBezTo>
                  <a:cubicBezTo>
                    <a:pt x="798" y="158"/>
                    <a:pt x="794" y="158"/>
                    <a:pt x="790" y="159"/>
                  </a:cubicBezTo>
                  <a:cubicBezTo>
                    <a:pt x="664" y="179"/>
                    <a:pt x="639" y="308"/>
                    <a:pt x="639" y="308"/>
                  </a:cubicBezTo>
                  <a:cubicBezTo>
                    <a:pt x="639" y="308"/>
                    <a:pt x="607" y="0"/>
                    <a:pt x="491" y="0"/>
                  </a:cubicBezTo>
                  <a:close/>
                </a:path>
              </a:pathLst>
            </a:custGeom>
            <a:solidFill>
              <a:srgbClr val="00A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559;g2ed7d206ef1_1_509"/>
            <p:cNvSpPr/>
            <p:nvPr/>
          </p:nvSpPr>
          <p:spPr>
            <a:xfrm>
              <a:off x="7977750" y="2550275"/>
              <a:ext cx="18925" cy="24650"/>
            </a:xfrm>
            <a:custGeom>
              <a:avLst/>
              <a:gdLst/>
              <a:ahLst/>
              <a:cxnLst/>
              <a:rect l="l" t="t" r="r" b="b"/>
              <a:pathLst>
                <a:path w="757" h="986" extrusionOk="0">
                  <a:moveTo>
                    <a:pt x="528" y="1"/>
                  </a:moveTo>
                  <a:cubicBezTo>
                    <a:pt x="513" y="39"/>
                    <a:pt x="503" y="79"/>
                    <a:pt x="493" y="118"/>
                  </a:cubicBezTo>
                  <a:cubicBezTo>
                    <a:pt x="485" y="158"/>
                    <a:pt x="477" y="199"/>
                    <a:pt x="472" y="238"/>
                  </a:cubicBezTo>
                  <a:cubicBezTo>
                    <a:pt x="462" y="319"/>
                    <a:pt x="455" y="401"/>
                    <a:pt x="450" y="482"/>
                  </a:cubicBezTo>
                  <a:cubicBezTo>
                    <a:pt x="446" y="565"/>
                    <a:pt x="445" y="646"/>
                    <a:pt x="445" y="728"/>
                  </a:cubicBezTo>
                  <a:cubicBezTo>
                    <a:pt x="445" y="776"/>
                    <a:pt x="446" y="822"/>
                    <a:pt x="448" y="870"/>
                  </a:cubicBezTo>
                  <a:cubicBezTo>
                    <a:pt x="435" y="824"/>
                    <a:pt x="424" y="778"/>
                    <a:pt x="413" y="732"/>
                  </a:cubicBezTo>
                  <a:cubicBezTo>
                    <a:pt x="393" y="651"/>
                    <a:pt x="375" y="572"/>
                    <a:pt x="358" y="492"/>
                  </a:cubicBezTo>
                  <a:cubicBezTo>
                    <a:pt x="340" y="412"/>
                    <a:pt x="323" y="331"/>
                    <a:pt x="311" y="249"/>
                  </a:cubicBezTo>
                  <a:cubicBezTo>
                    <a:pt x="296" y="168"/>
                    <a:pt x="284" y="86"/>
                    <a:pt x="276" y="4"/>
                  </a:cubicBezTo>
                  <a:lnTo>
                    <a:pt x="276" y="4"/>
                  </a:lnTo>
                  <a:cubicBezTo>
                    <a:pt x="280" y="85"/>
                    <a:pt x="290" y="169"/>
                    <a:pt x="301" y="250"/>
                  </a:cubicBezTo>
                  <a:cubicBezTo>
                    <a:pt x="312" y="332"/>
                    <a:pt x="325" y="414"/>
                    <a:pt x="339" y="495"/>
                  </a:cubicBezTo>
                  <a:cubicBezTo>
                    <a:pt x="354" y="576"/>
                    <a:pt x="370" y="656"/>
                    <a:pt x="386" y="738"/>
                  </a:cubicBezTo>
                  <a:cubicBezTo>
                    <a:pt x="393" y="777"/>
                    <a:pt x="403" y="818"/>
                    <a:pt x="410" y="857"/>
                  </a:cubicBezTo>
                  <a:cubicBezTo>
                    <a:pt x="394" y="827"/>
                    <a:pt x="380" y="797"/>
                    <a:pt x="362" y="766"/>
                  </a:cubicBezTo>
                  <a:cubicBezTo>
                    <a:pt x="328" y="701"/>
                    <a:pt x="289" y="635"/>
                    <a:pt x="249" y="571"/>
                  </a:cubicBezTo>
                  <a:cubicBezTo>
                    <a:pt x="209" y="507"/>
                    <a:pt x="169" y="444"/>
                    <a:pt x="128" y="381"/>
                  </a:cubicBezTo>
                  <a:cubicBezTo>
                    <a:pt x="86" y="319"/>
                    <a:pt x="44" y="257"/>
                    <a:pt x="0" y="196"/>
                  </a:cubicBezTo>
                  <a:lnTo>
                    <a:pt x="0" y="196"/>
                  </a:lnTo>
                  <a:cubicBezTo>
                    <a:pt x="40" y="259"/>
                    <a:pt x="82" y="322"/>
                    <a:pt x="120" y="386"/>
                  </a:cubicBezTo>
                  <a:cubicBezTo>
                    <a:pt x="159" y="451"/>
                    <a:pt x="197" y="516"/>
                    <a:pt x="234" y="580"/>
                  </a:cubicBezTo>
                  <a:cubicBezTo>
                    <a:pt x="270" y="647"/>
                    <a:pt x="304" y="712"/>
                    <a:pt x="338" y="780"/>
                  </a:cubicBezTo>
                  <a:cubicBezTo>
                    <a:pt x="357" y="819"/>
                    <a:pt x="376" y="860"/>
                    <a:pt x="393" y="901"/>
                  </a:cubicBezTo>
                  <a:cubicBezTo>
                    <a:pt x="389" y="896"/>
                    <a:pt x="384" y="892"/>
                    <a:pt x="380" y="887"/>
                  </a:cubicBezTo>
                  <a:cubicBezTo>
                    <a:pt x="354" y="861"/>
                    <a:pt x="328" y="837"/>
                    <a:pt x="298" y="816"/>
                  </a:cubicBezTo>
                  <a:cubicBezTo>
                    <a:pt x="270" y="795"/>
                    <a:pt x="239" y="774"/>
                    <a:pt x="208" y="756"/>
                  </a:cubicBezTo>
                  <a:cubicBezTo>
                    <a:pt x="192" y="747"/>
                    <a:pt x="177" y="739"/>
                    <a:pt x="161" y="731"/>
                  </a:cubicBezTo>
                  <a:cubicBezTo>
                    <a:pt x="145" y="723"/>
                    <a:pt x="128" y="717"/>
                    <a:pt x="112" y="708"/>
                  </a:cubicBezTo>
                  <a:lnTo>
                    <a:pt x="112" y="708"/>
                  </a:lnTo>
                  <a:cubicBezTo>
                    <a:pt x="128" y="718"/>
                    <a:pt x="144" y="726"/>
                    <a:pt x="159" y="735"/>
                  </a:cubicBezTo>
                  <a:cubicBezTo>
                    <a:pt x="172" y="744"/>
                    <a:pt x="188" y="754"/>
                    <a:pt x="203" y="764"/>
                  </a:cubicBezTo>
                  <a:cubicBezTo>
                    <a:pt x="233" y="784"/>
                    <a:pt x="260" y="806"/>
                    <a:pt x="286" y="830"/>
                  </a:cubicBezTo>
                  <a:cubicBezTo>
                    <a:pt x="313" y="854"/>
                    <a:pt x="336" y="879"/>
                    <a:pt x="360" y="907"/>
                  </a:cubicBezTo>
                  <a:cubicBezTo>
                    <a:pt x="372" y="919"/>
                    <a:pt x="382" y="934"/>
                    <a:pt x="393" y="948"/>
                  </a:cubicBezTo>
                  <a:cubicBezTo>
                    <a:pt x="403" y="959"/>
                    <a:pt x="410" y="972"/>
                    <a:pt x="418" y="986"/>
                  </a:cubicBezTo>
                  <a:cubicBezTo>
                    <a:pt x="466" y="975"/>
                    <a:pt x="512" y="958"/>
                    <a:pt x="555" y="933"/>
                  </a:cubicBezTo>
                  <a:cubicBezTo>
                    <a:pt x="563" y="909"/>
                    <a:pt x="574" y="884"/>
                    <a:pt x="586" y="861"/>
                  </a:cubicBezTo>
                  <a:cubicBezTo>
                    <a:pt x="600" y="832"/>
                    <a:pt x="616" y="801"/>
                    <a:pt x="634" y="772"/>
                  </a:cubicBezTo>
                  <a:cubicBezTo>
                    <a:pt x="646" y="747"/>
                    <a:pt x="666" y="718"/>
                    <a:pt x="686" y="691"/>
                  </a:cubicBezTo>
                  <a:cubicBezTo>
                    <a:pt x="708" y="665"/>
                    <a:pt x="730" y="640"/>
                    <a:pt x="756" y="616"/>
                  </a:cubicBezTo>
                  <a:lnTo>
                    <a:pt x="756" y="616"/>
                  </a:lnTo>
                  <a:cubicBezTo>
                    <a:pt x="729" y="637"/>
                    <a:pt x="703" y="660"/>
                    <a:pt x="680" y="685"/>
                  </a:cubicBezTo>
                  <a:cubicBezTo>
                    <a:pt x="656" y="709"/>
                    <a:pt x="635" y="736"/>
                    <a:pt x="614" y="765"/>
                  </a:cubicBezTo>
                  <a:cubicBezTo>
                    <a:pt x="594" y="793"/>
                    <a:pt x="575" y="822"/>
                    <a:pt x="557" y="853"/>
                  </a:cubicBezTo>
                  <a:cubicBezTo>
                    <a:pt x="543" y="877"/>
                    <a:pt x="528" y="902"/>
                    <a:pt x="514" y="929"/>
                  </a:cubicBezTo>
                  <a:cubicBezTo>
                    <a:pt x="519" y="882"/>
                    <a:pt x="524" y="836"/>
                    <a:pt x="530" y="791"/>
                  </a:cubicBezTo>
                  <a:cubicBezTo>
                    <a:pt x="540" y="730"/>
                    <a:pt x="550" y="673"/>
                    <a:pt x="564" y="615"/>
                  </a:cubicBezTo>
                  <a:cubicBezTo>
                    <a:pt x="577" y="557"/>
                    <a:pt x="594" y="500"/>
                    <a:pt x="613" y="443"/>
                  </a:cubicBezTo>
                  <a:lnTo>
                    <a:pt x="627" y="401"/>
                  </a:lnTo>
                  <a:cubicBezTo>
                    <a:pt x="633" y="386"/>
                    <a:pt x="638" y="374"/>
                    <a:pt x="644" y="360"/>
                  </a:cubicBezTo>
                  <a:lnTo>
                    <a:pt x="652" y="339"/>
                  </a:lnTo>
                  <a:cubicBezTo>
                    <a:pt x="655" y="332"/>
                    <a:pt x="659" y="326"/>
                    <a:pt x="661" y="319"/>
                  </a:cubicBezTo>
                  <a:lnTo>
                    <a:pt x="681" y="279"/>
                  </a:lnTo>
                  <a:lnTo>
                    <a:pt x="660" y="318"/>
                  </a:lnTo>
                  <a:cubicBezTo>
                    <a:pt x="656" y="324"/>
                    <a:pt x="652" y="331"/>
                    <a:pt x="650" y="338"/>
                  </a:cubicBezTo>
                  <a:lnTo>
                    <a:pt x="640" y="358"/>
                  </a:lnTo>
                  <a:cubicBezTo>
                    <a:pt x="634" y="370"/>
                    <a:pt x="627" y="384"/>
                    <a:pt x="622" y="398"/>
                  </a:cubicBezTo>
                  <a:lnTo>
                    <a:pt x="604" y="439"/>
                  </a:lnTo>
                  <a:cubicBezTo>
                    <a:pt x="582" y="495"/>
                    <a:pt x="562" y="551"/>
                    <a:pt x="546" y="609"/>
                  </a:cubicBezTo>
                  <a:cubicBezTo>
                    <a:pt x="529" y="667"/>
                    <a:pt x="517" y="725"/>
                    <a:pt x="504" y="785"/>
                  </a:cubicBezTo>
                  <a:cubicBezTo>
                    <a:pt x="496" y="824"/>
                    <a:pt x="490" y="864"/>
                    <a:pt x="483" y="903"/>
                  </a:cubicBezTo>
                  <a:cubicBezTo>
                    <a:pt x="480" y="845"/>
                    <a:pt x="475" y="787"/>
                    <a:pt x="474" y="729"/>
                  </a:cubicBezTo>
                  <a:cubicBezTo>
                    <a:pt x="471" y="648"/>
                    <a:pt x="469" y="567"/>
                    <a:pt x="470" y="485"/>
                  </a:cubicBezTo>
                  <a:cubicBezTo>
                    <a:pt x="471" y="403"/>
                    <a:pt x="474" y="323"/>
                    <a:pt x="482" y="242"/>
                  </a:cubicBezTo>
                  <a:cubicBezTo>
                    <a:pt x="486" y="200"/>
                    <a:pt x="491" y="160"/>
                    <a:pt x="499" y="120"/>
                  </a:cubicBezTo>
                  <a:cubicBezTo>
                    <a:pt x="506" y="80"/>
                    <a:pt x="514" y="41"/>
                    <a:pt x="528" y="1"/>
                  </a:cubicBezTo>
                  <a:close/>
                </a:path>
              </a:pathLst>
            </a:custGeom>
            <a:solidFill>
              <a:srgbClr val="33192F">
                <a:alpha val="160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560;g2ed7d206ef1_1_509"/>
            <p:cNvSpPr/>
            <p:nvPr/>
          </p:nvSpPr>
          <p:spPr>
            <a:xfrm>
              <a:off x="8008600" y="2565325"/>
              <a:ext cx="40025" cy="65325"/>
            </a:xfrm>
            <a:custGeom>
              <a:avLst/>
              <a:gdLst/>
              <a:ahLst/>
              <a:cxnLst/>
              <a:rect l="l" t="t" r="r" b="b"/>
              <a:pathLst>
                <a:path w="1601" h="2613" extrusionOk="0">
                  <a:moveTo>
                    <a:pt x="1157" y="0"/>
                  </a:moveTo>
                  <a:cubicBezTo>
                    <a:pt x="1016" y="0"/>
                    <a:pt x="865" y="120"/>
                    <a:pt x="674" y="560"/>
                  </a:cubicBezTo>
                  <a:cubicBezTo>
                    <a:pt x="418" y="1150"/>
                    <a:pt x="0" y="2529"/>
                    <a:pt x="185" y="2609"/>
                  </a:cubicBezTo>
                  <a:cubicBezTo>
                    <a:pt x="191" y="2611"/>
                    <a:pt x="197" y="2613"/>
                    <a:pt x="203" y="2613"/>
                  </a:cubicBezTo>
                  <a:cubicBezTo>
                    <a:pt x="413" y="2613"/>
                    <a:pt x="1096" y="1422"/>
                    <a:pt x="1344" y="850"/>
                  </a:cubicBezTo>
                  <a:cubicBezTo>
                    <a:pt x="1601" y="260"/>
                    <a:pt x="1484" y="114"/>
                    <a:pt x="1300" y="34"/>
                  </a:cubicBezTo>
                  <a:cubicBezTo>
                    <a:pt x="1253" y="14"/>
                    <a:pt x="1206" y="0"/>
                    <a:pt x="1157" y="0"/>
                  </a:cubicBezTo>
                  <a:close/>
                </a:path>
              </a:pathLst>
            </a:custGeom>
            <a:solidFill>
              <a:srgbClr val="FF8A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561;g2ed7d206ef1_1_509"/>
            <p:cNvSpPr/>
            <p:nvPr/>
          </p:nvSpPr>
          <p:spPr>
            <a:xfrm>
              <a:off x="8031150" y="2571700"/>
              <a:ext cx="12725" cy="5525"/>
            </a:xfrm>
            <a:custGeom>
              <a:avLst/>
              <a:gdLst/>
              <a:ahLst/>
              <a:cxnLst/>
              <a:rect l="l" t="t" r="r" b="b"/>
              <a:pathLst>
                <a:path w="509" h="221" extrusionOk="0">
                  <a:moveTo>
                    <a:pt x="10" y="1"/>
                  </a:moveTo>
                  <a:cubicBezTo>
                    <a:pt x="8" y="1"/>
                    <a:pt x="7" y="1"/>
                    <a:pt x="6" y="2"/>
                  </a:cubicBezTo>
                  <a:cubicBezTo>
                    <a:pt x="1" y="14"/>
                    <a:pt x="98" y="94"/>
                    <a:pt x="235" y="154"/>
                  </a:cubicBezTo>
                  <a:cubicBezTo>
                    <a:pt x="343" y="201"/>
                    <a:pt x="445" y="220"/>
                    <a:pt x="485" y="220"/>
                  </a:cubicBezTo>
                  <a:cubicBezTo>
                    <a:pt x="496" y="220"/>
                    <a:pt x="502" y="219"/>
                    <a:pt x="503" y="216"/>
                  </a:cubicBezTo>
                  <a:cubicBezTo>
                    <a:pt x="509" y="205"/>
                    <a:pt x="391" y="170"/>
                    <a:pt x="254" y="110"/>
                  </a:cubicBezTo>
                  <a:cubicBezTo>
                    <a:pt x="129" y="56"/>
                    <a:pt x="29" y="1"/>
                    <a:pt x="10" y="1"/>
                  </a:cubicBezTo>
                  <a:close/>
                </a:path>
              </a:pathLst>
            </a:custGeom>
            <a:solidFill>
              <a:srgbClr val="33192F">
                <a:alpha val="160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562;g2ed7d206ef1_1_509"/>
            <p:cNvSpPr/>
            <p:nvPr/>
          </p:nvSpPr>
          <p:spPr>
            <a:xfrm>
              <a:off x="8027875" y="2579225"/>
              <a:ext cx="12725" cy="5525"/>
            </a:xfrm>
            <a:custGeom>
              <a:avLst/>
              <a:gdLst/>
              <a:ahLst/>
              <a:cxnLst/>
              <a:rect l="l" t="t" r="r" b="b"/>
              <a:pathLst>
                <a:path w="509" h="221" extrusionOk="0">
                  <a:moveTo>
                    <a:pt x="10" y="1"/>
                  </a:moveTo>
                  <a:cubicBezTo>
                    <a:pt x="8" y="1"/>
                    <a:pt x="7" y="1"/>
                    <a:pt x="6" y="2"/>
                  </a:cubicBezTo>
                  <a:cubicBezTo>
                    <a:pt x="1" y="14"/>
                    <a:pt x="98" y="94"/>
                    <a:pt x="235" y="154"/>
                  </a:cubicBezTo>
                  <a:cubicBezTo>
                    <a:pt x="345" y="201"/>
                    <a:pt x="447" y="221"/>
                    <a:pt x="487" y="221"/>
                  </a:cubicBezTo>
                  <a:cubicBezTo>
                    <a:pt x="496" y="221"/>
                    <a:pt x="502" y="220"/>
                    <a:pt x="503" y="217"/>
                  </a:cubicBezTo>
                  <a:cubicBezTo>
                    <a:pt x="509" y="204"/>
                    <a:pt x="393" y="168"/>
                    <a:pt x="254" y="110"/>
                  </a:cubicBezTo>
                  <a:cubicBezTo>
                    <a:pt x="129" y="56"/>
                    <a:pt x="30" y="1"/>
                    <a:pt x="10" y="1"/>
                  </a:cubicBezTo>
                  <a:close/>
                </a:path>
              </a:pathLst>
            </a:custGeom>
            <a:solidFill>
              <a:srgbClr val="33192F">
                <a:alpha val="160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563;g2ed7d206ef1_1_509"/>
            <p:cNvSpPr/>
            <p:nvPr/>
          </p:nvSpPr>
          <p:spPr>
            <a:xfrm>
              <a:off x="8024650" y="2586725"/>
              <a:ext cx="12725" cy="5500"/>
            </a:xfrm>
            <a:custGeom>
              <a:avLst/>
              <a:gdLst/>
              <a:ahLst/>
              <a:cxnLst/>
              <a:rect l="l" t="t" r="r" b="b"/>
              <a:pathLst>
                <a:path w="509" h="220" extrusionOk="0">
                  <a:moveTo>
                    <a:pt x="9" y="0"/>
                  </a:moveTo>
                  <a:cubicBezTo>
                    <a:pt x="7" y="0"/>
                    <a:pt x="6" y="1"/>
                    <a:pt x="5" y="2"/>
                  </a:cubicBezTo>
                  <a:cubicBezTo>
                    <a:pt x="0" y="13"/>
                    <a:pt x="98" y="94"/>
                    <a:pt x="236" y="153"/>
                  </a:cubicBezTo>
                  <a:cubicBezTo>
                    <a:pt x="345" y="201"/>
                    <a:pt x="446" y="220"/>
                    <a:pt x="486" y="220"/>
                  </a:cubicBezTo>
                  <a:cubicBezTo>
                    <a:pt x="496" y="220"/>
                    <a:pt x="503" y="218"/>
                    <a:pt x="504" y="216"/>
                  </a:cubicBezTo>
                  <a:cubicBezTo>
                    <a:pt x="509" y="204"/>
                    <a:pt x="391" y="169"/>
                    <a:pt x="253" y="109"/>
                  </a:cubicBezTo>
                  <a:cubicBezTo>
                    <a:pt x="129" y="56"/>
                    <a:pt x="30" y="0"/>
                    <a:pt x="9" y="0"/>
                  </a:cubicBezTo>
                  <a:close/>
                </a:path>
              </a:pathLst>
            </a:custGeom>
            <a:solidFill>
              <a:srgbClr val="33192F">
                <a:alpha val="160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564;g2ed7d206ef1_1_509"/>
            <p:cNvSpPr/>
            <p:nvPr/>
          </p:nvSpPr>
          <p:spPr>
            <a:xfrm>
              <a:off x="8022100" y="2594575"/>
              <a:ext cx="11250" cy="4900"/>
            </a:xfrm>
            <a:custGeom>
              <a:avLst/>
              <a:gdLst/>
              <a:ahLst/>
              <a:cxnLst/>
              <a:rect l="l" t="t" r="r" b="b"/>
              <a:pathLst>
                <a:path w="450" h="196" extrusionOk="0">
                  <a:moveTo>
                    <a:pt x="9" y="1"/>
                  </a:moveTo>
                  <a:cubicBezTo>
                    <a:pt x="8" y="1"/>
                    <a:pt x="7" y="1"/>
                    <a:pt x="6" y="2"/>
                  </a:cubicBezTo>
                  <a:cubicBezTo>
                    <a:pt x="1" y="13"/>
                    <a:pt x="86" y="84"/>
                    <a:pt x="208" y="136"/>
                  </a:cubicBezTo>
                  <a:cubicBezTo>
                    <a:pt x="304" y="178"/>
                    <a:pt x="393" y="196"/>
                    <a:pt x="429" y="196"/>
                  </a:cubicBezTo>
                  <a:cubicBezTo>
                    <a:pt x="438" y="196"/>
                    <a:pt x="443" y="194"/>
                    <a:pt x="444" y="192"/>
                  </a:cubicBezTo>
                  <a:cubicBezTo>
                    <a:pt x="449" y="182"/>
                    <a:pt x="347" y="150"/>
                    <a:pt x="226" y="97"/>
                  </a:cubicBezTo>
                  <a:cubicBezTo>
                    <a:pt x="115" y="49"/>
                    <a:pt x="28" y="1"/>
                    <a:pt x="9" y="1"/>
                  </a:cubicBezTo>
                  <a:close/>
                </a:path>
              </a:pathLst>
            </a:custGeom>
            <a:solidFill>
              <a:srgbClr val="33192F">
                <a:alpha val="160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565;g2ed7d206ef1_1_509"/>
            <p:cNvSpPr/>
            <p:nvPr/>
          </p:nvSpPr>
          <p:spPr>
            <a:xfrm>
              <a:off x="8019575" y="2602475"/>
              <a:ext cx="9775" cy="4250"/>
            </a:xfrm>
            <a:custGeom>
              <a:avLst/>
              <a:gdLst/>
              <a:ahLst/>
              <a:cxnLst/>
              <a:rect l="l" t="t" r="r" b="b"/>
              <a:pathLst>
                <a:path w="391" h="170" extrusionOk="0">
                  <a:moveTo>
                    <a:pt x="7" y="1"/>
                  </a:moveTo>
                  <a:cubicBezTo>
                    <a:pt x="6" y="1"/>
                    <a:pt x="5" y="1"/>
                    <a:pt x="5" y="2"/>
                  </a:cubicBezTo>
                  <a:cubicBezTo>
                    <a:pt x="0" y="11"/>
                    <a:pt x="75" y="72"/>
                    <a:pt x="181" y="118"/>
                  </a:cubicBezTo>
                  <a:cubicBezTo>
                    <a:pt x="264" y="155"/>
                    <a:pt x="342" y="170"/>
                    <a:pt x="373" y="170"/>
                  </a:cubicBezTo>
                  <a:cubicBezTo>
                    <a:pt x="381" y="170"/>
                    <a:pt x="386" y="169"/>
                    <a:pt x="387" y="167"/>
                  </a:cubicBezTo>
                  <a:cubicBezTo>
                    <a:pt x="391" y="158"/>
                    <a:pt x="301" y="130"/>
                    <a:pt x="196" y="85"/>
                  </a:cubicBezTo>
                  <a:cubicBezTo>
                    <a:pt x="100" y="43"/>
                    <a:pt x="23" y="1"/>
                    <a:pt x="7" y="1"/>
                  </a:cubicBezTo>
                  <a:close/>
                </a:path>
              </a:pathLst>
            </a:custGeom>
            <a:solidFill>
              <a:srgbClr val="C26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566;g2ed7d206ef1_1_509"/>
            <p:cNvSpPr/>
            <p:nvPr/>
          </p:nvSpPr>
          <p:spPr>
            <a:xfrm>
              <a:off x="8017000" y="2610375"/>
              <a:ext cx="8375" cy="3650"/>
            </a:xfrm>
            <a:custGeom>
              <a:avLst/>
              <a:gdLst/>
              <a:ahLst/>
              <a:cxnLst/>
              <a:rect l="l" t="t" r="r" b="b"/>
              <a:pathLst>
                <a:path w="335" h="146" extrusionOk="0">
                  <a:moveTo>
                    <a:pt x="7" y="0"/>
                  </a:moveTo>
                  <a:cubicBezTo>
                    <a:pt x="6" y="0"/>
                    <a:pt x="5" y="1"/>
                    <a:pt x="4" y="2"/>
                  </a:cubicBezTo>
                  <a:cubicBezTo>
                    <a:pt x="0" y="9"/>
                    <a:pt x="65" y="61"/>
                    <a:pt x="155" y="100"/>
                  </a:cubicBezTo>
                  <a:cubicBezTo>
                    <a:pt x="228" y="132"/>
                    <a:pt x="294" y="145"/>
                    <a:pt x="320" y="145"/>
                  </a:cubicBezTo>
                  <a:cubicBezTo>
                    <a:pt x="326" y="145"/>
                    <a:pt x="330" y="144"/>
                    <a:pt x="330" y="143"/>
                  </a:cubicBezTo>
                  <a:cubicBezTo>
                    <a:pt x="335" y="135"/>
                    <a:pt x="258" y="111"/>
                    <a:pt x="168" y="71"/>
                  </a:cubicBezTo>
                  <a:cubicBezTo>
                    <a:pt x="85" y="37"/>
                    <a:pt x="21" y="0"/>
                    <a:pt x="7" y="0"/>
                  </a:cubicBezTo>
                  <a:close/>
                </a:path>
              </a:pathLst>
            </a:custGeom>
            <a:solidFill>
              <a:srgbClr val="C26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567;g2ed7d206ef1_1_509"/>
            <p:cNvSpPr/>
            <p:nvPr/>
          </p:nvSpPr>
          <p:spPr>
            <a:xfrm>
              <a:off x="8033225" y="2541325"/>
              <a:ext cx="29450" cy="29500"/>
            </a:xfrm>
            <a:custGeom>
              <a:avLst/>
              <a:gdLst/>
              <a:ahLst/>
              <a:cxnLst/>
              <a:rect l="l" t="t" r="r" b="b"/>
              <a:pathLst>
                <a:path w="1178" h="1180" extrusionOk="0">
                  <a:moveTo>
                    <a:pt x="515" y="1"/>
                  </a:moveTo>
                  <a:cubicBezTo>
                    <a:pt x="502" y="1"/>
                    <a:pt x="487" y="4"/>
                    <a:pt x="470" y="10"/>
                  </a:cubicBezTo>
                  <a:cubicBezTo>
                    <a:pt x="271" y="79"/>
                    <a:pt x="248" y="601"/>
                    <a:pt x="248" y="601"/>
                  </a:cubicBezTo>
                  <a:cubicBezTo>
                    <a:pt x="248" y="601"/>
                    <a:pt x="203" y="451"/>
                    <a:pt x="135" y="451"/>
                  </a:cubicBezTo>
                  <a:cubicBezTo>
                    <a:pt x="112" y="451"/>
                    <a:pt x="85" y="469"/>
                    <a:pt x="57" y="517"/>
                  </a:cubicBezTo>
                  <a:cubicBezTo>
                    <a:pt x="0" y="615"/>
                    <a:pt x="118" y="1067"/>
                    <a:pt x="119" y="1069"/>
                  </a:cubicBezTo>
                  <a:cubicBezTo>
                    <a:pt x="193" y="1132"/>
                    <a:pt x="283" y="1170"/>
                    <a:pt x="378" y="1179"/>
                  </a:cubicBezTo>
                  <a:cubicBezTo>
                    <a:pt x="378" y="1179"/>
                    <a:pt x="907" y="1164"/>
                    <a:pt x="867" y="1052"/>
                  </a:cubicBezTo>
                  <a:cubicBezTo>
                    <a:pt x="845" y="990"/>
                    <a:pt x="786" y="976"/>
                    <a:pt x="737" y="976"/>
                  </a:cubicBezTo>
                  <a:cubicBezTo>
                    <a:pt x="697" y="976"/>
                    <a:pt x="665" y="985"/>
                    <a:pt x="665" y="985"/>
                  </a:cubicBezTo>
                  <a:cubicBezTo>
                    <a:pt x="754" y="934"/>
                    <a:pt x="1114" y="779"/>
                    <a:pt x="1029" y="707"/>
                  </a:cubicBezTo>
                  <a:cubicBezTo>
                    <a:pt x="999" y="682"/>
                    <a:pt x="961" y="674"/>
                    <a:pt x="925" y="674"/>
                  </a:cubicBezTo>
                  <a:cubicBezTo>
                    <a:pt x="860" y="674"/>
                    <a:pt x="801" y="700"/>
                    <a:pt x="801" y="700"/>
                  </a:cubicBezTo>
                  <a:cubicBezTo>
                    <a:pt x="944" y="607"/>
                    <a:pt x="1177" y="459"/>
                    <a:pt x="1074" y="386"/>
                  </a:cubicBezTo>
                  <a:cubicBezTo>
                    <a:pt x="1040" y="363"/>
                    <a:pt x="1006" y="355"/>
                    <a:pt x="975" y="355"/>
                  </a:cubicBezTo>
                  <a:cubicBezTo>
                    <a:pt x="910" y="355"/>
                    <a:pt x="860" y="390"/>
                    <a:pt x="860" y="390"/>
                  </a:cubicBezTo>
                  <a:cubicBezTo>
                    <a:pt x="860" y="390"/>
                    <a:pt x="1091" y="95"/>
                    <a:pt x="934" y="46"/>
                  </a:cubicBezTo>
                  <a:cubicBezTo>
                    <a:pt x="923" y="43"/>
                    <a:pt x="912" y="41"/>
                    <a:pt x="900" y="41"/>
                  </a:cubicBezTo>
                  <a:cubicBezTo>
                    <a:pt x="750" y="41"/>
                    <a:pt x="569" y="310"/>
                    <a:pt x="569" y="310"/>
                  </a:cubicBezTo>
                  <a:cubicBezTo>
                    <a:pt x="569" y="310"/>
                    <a:pt x="653" y="1"/>
                    <a:pt x="515" y="1"/>
                  </a:cubicBezTo>
                  <a:close/>
                </a:path>
              </a:pathLst>
            </a:custGeom>
            <a:solidFill>
              <a:srgbClr val="00A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568;g2ed7d206ef1_1_509"/>
            <p:cNvSpPr/>
            <p:nvPr/>
          </p:nvSpPr>
          <p:spPr>
            <a:xfrm>
              <a:off x="8036775" y="2547625"/>
              <a:ext cx="19925" cy="22825"/>
            </a:xfrm>
            <a:custGeom>
              <a:avLst/>
              <a:gdLst/>
              <a:ahLst/>
              <a:cxnLst/>
              <a:rect l="l" t="t" r="r" b="b"/>
              <a:pathLst>
                <a:path w="797" h="913" extrusionOk="0">
                  <a:moveTo>
                    <a:pt x="277" y="0"/>
                  </a:moveTo>
                  <a:cubicBezTo>
                    <a:pt x="264" y="74"/>
                    <a:pt x="248" y="148"/>
                    <a:pt x="232" y="221"/>
                  </a:cubicBezTo>
                  <a:cubicBezTo>
                    <a:pt x="216" y="294"/>
                    <a:pt x="198" y="368"/>
                    <a:pt x="179" y="438"/>
                  </a:cubicBezTo>
                  <a:cubicBezTo>
                    <a:pt x="159" y="511"/>
                    <a:pt x="140" y="582"/>
                    <a:pt x="116" y="654"/>
                  </a:cubicBezTo>
                  <a:cubicBezTo>
                    <a:pt x="101" y="696"/>
                    <a:pt x="87" y="738"/>
                    <a:pt x="71" y="779"/>
                  </a:cubicBezTo>
                  <a:lnTo>
                    <a:pt x="71" y="759"/>
                  </a:lnTo>
                  <a:cubicBezTo>
                    <a:pt x="69" y="722"/>
                    <a:pt x="67" y="686"/>
                    <a:pt x="62" y="651"/>
                  </a:cubicBezTo>
                  <a:cubicBezTo>
                    <a:pt x="57" y="616"/>
                    <a:pt x="48" y="580"/>
                    <a:pt x="38" y="545"/>
                  </a:cubicBezTo>
                  <a:cubicBezTo>
                    <a:pt x="32" y="528"/>
                    <a:pt x="27" y="511"/>
                    <a:pt x="21" y="494"/>
                  </a:cubicBezTo>
                  <a:cubicBezTo>
                    <a:pt x="15" y="476"/>
                    <a:pt x="8" y="461"/>
                    <a:pt x="1" y="444"/>
                  </a:cubicBezTo>
                  <a:lnTo>
                    <a:pt x="1" y="444"/>
                  </a:lnTo>
                  <a:lnTo>
                    <a:pt x="17" y="495"/>
                  </a:lnTo>
                  <a:cubicBezTo>
                    <a:pt x="21" y="512"/>
                    <a:pt x="26" y="529"/>
                    <a:pt x="29" y="547"/>
                  </a:cubicBezTo>
                  <a:cubicBezTo>
                    <a:pt x="37" y="581"/>
                    <a:pt x="41" y="617"/>
                    <a:pt x="43" y="653"/>
                  </a:cubicBezTo>
                  <a:cubicBezTo>
                    <a:pt x="46" y="688"/>
                    <a:pt x="46" y="723"/>
                    <a:pt x="43" y="758"/>
                  </a:cubicBezTo>
                  <a:cubicBezTo>
                    <a:pt x="42" y="775"/>
                    <a:pt x="41" y="792"/>
                    <a:pt x="38" y="811"/>
                  </a:cubicBezTo>
                  <a:cubicBezTo>
                    <a:pt x="36" y="825"/>
                    <a:pt x="32" y="841"/>
                    <a:pt x="30" y="855"/>
                  </a:cubicBezTo>
                  <a:cubicBezTo>
                    <a:pt x="72" y="882"/>
                    <a:pt x="117" y="901"/>
                    <a:pt x="164" y="912"/>
                  </a:cubicBezTo>
                  <a:cubicBezTo>
                    <a:pt x="189" y="902"/>
                    <a:pt x="212" y="891"/>
                    <a:pt x="237" y="882"/>
                  </a:cubicBezTo>
                  <a:cubicBezTo>
                    <a:pt x="269" y="870"/>
                    <a:pt x="300" y="860"/>
                    <a:pt x="333" y="850"/>
                  </a:cubicBezTo>
                  <a:cubicBezTo>
                    <a:pt x="370" y="845"/>
                    <a:pt x="404" y="838"/>
                    <a:pt x="437" y="833"/>
                  </a:cubicBezTo>
                  <a:cubicBezTo>
                    <a:pt x="463" y="829"/>
                    <a:pt x="489" y="828"/>
                    <a:pt x="515" y="828"/>
                  </a:cubicBezTo>
                  <a:cubicBezTo>
                    <a:pt x="523" y="828"/>
                    <a:pt x="530" y="828"/>
                    <a:pt x="538" y="828"/>
                  </a:cubicBezTo>
                  <a:cubicBezTo>
                    <a:pt x="512" y="825"/>
                    <a:pt x="486" y="823"/>
                    <a:pt x="460" y="823"/>
                  </a:cubicBezTo>
                  <a:cubicBezTo>
                    <a:pt x="452" y="823"/>
                    <a:pt x="444" y="823"/>
                    <a:pt x="436" y="824"/>
                  </a:cubicBezTo>
                  <a:cubicBezTo>
                    <a:pt x="401" y="827"/>
                    <a:pt x="367" y="830"/>
                    <a:pt x="332" y="835"/>
                  </a:cubicBezTo>
                  <a:cubicBezTo>
                    <a:pt x="298" y="843"/>
                    <a:pt x="265" y="849"/>
                    <a:pt x="231" y="859"/>
                  </a:cubicBezTo>
                  <a:cubicBezTo>
                    <a:pt x="203" y="866"/>
                    <a:pt x="175" y="874"/>
                    <a:pt x="147" y="885"/>
                  </a:cubicBezTo>
                  <a:cubicBezTo>
                    <a:pt x="182" y="854"/>
                    <a:pt x="217" y="824"/>
                    <a:pt x="254" y="796"/>
                  </a:cubicBezTo>
                  <a:cubicBezTo>
                    <a:pt x="302" y="759"/>
                    <a:pt x="349" y="724"/>
                    <a:pt x="400" y="693"/>
                  </a:cubicBezTo>
                  <a:cubicBezTo>
                    <a:pt x="449" y="660"/>
                    <a:pt x="501" y="632"/>
                    <a:pt x="554" y="603"/>
                  </a:cubicBezTo>
                  <a:lnTo>
                    <a:pt x="594" y="584"/>
                  </a:lnTo>
                  <a:cubicBezTo>
                    <a:pt x="607" y="577"/>
                    <a:pt x="621" y="571"/>
                    <a:pt x="634" y="565"/>
                  </a:cubicBezTo>
                  <a:lnTo>
                    <a:pt x="655" y="556"/>
                  </a:lnTo>
                  <a:cubicBezTo>
                    <a:pt x="663" y="553"/>
                    <a:pt x="670" y="550"/>
                    <a:pt x="676" y="548"/>
                  </a:cubicBezTo>
                  <a:lnTo>
                    <a:pt x="718" y="532"/>
                  </a:lnTo>
                  <a:lnTo>
                    <a:pt x="676" y="545"/>
                  </a:lnTo>
                  <a:cubicBezTo>
                    <a:pt x="670" y="548"/>
                    <a:pt x="663" y="549"/>
                    <a:pt x="655" y="552"/>
                  </a:cubicBezTo>
                  <a:lnTo>
                    <a:pt x="634" y="560"/>
                  </a:lnTo>
                  <a:cubicBezTo>
                    <a:pt x="620" y="565"/>
                    <a:pt x="607" y="570"/>
                    <a:pt x="592" y="576"/>
                  </a:cubicBezTo>
                  <a:lnTo>
                    <a:pt x="552" y="593"/>
                  </a:lnTo>
                  <a:cubicBezTo>
                    <a:pt x="497" y="618"/>
                    <a:pt x="443" y="644"/>
                    <a:pt x="390" y="675"/>
                  </a:cubicBezTo>
                  <a:cubicBezTo>
                    <a:pt x="338" y="705"/>
                    <a:pt x="288" y="737"/>
                    <a:pt x="237" y="771"/>
                  </a:cubicBezTo>
                  <a:cubicBezTo>
                    <a:pt x="204" y="793"/>
                    <a:pt x="173" y="817"/>
                    <a:pt x="140" y="843"/>
                  </a:cubicBezTo>
                  <a:cubicBezTo>
                    <a:pt x="177" y="797"/>
                    <a:pt x="215" y="754"/>
                    <a:pt x="253" y="711"/>
                  </a:cubicBezTo>
                  <a:cubicBezTo>
                    <a:pt x="307" y="650"/>
                    <a:pt x="363" y="590"/>
                    <a:pt x="420" y="532"/>
                  </a:cubicBezTo>
                  <a:cubicBezTo>
                    <a:pt x="476" y="474"/>
                    <a:pt x="536" y="418"/>
                    <a:pt x="597" y="366"/>
                  </a:cubicBezTo>
                  <a:cubicBezTo>
                    <a:pt x="629" y="339"/>
                    <a:pt x="660" y="315"/>
                    <a:pt x="694" y="291"/>
                  </a:cubicBezTo>
                  <a:cubicBezTo>
                    <a:pt x="727" y="267"/>
                    <a:pt x="761" y="244"/>
                    <a:pt x="797" y="226"/>
                  </a:cubicBezTo>
                  <a:lnTo>
                    <a:pt x="797" y="226"/>
                  </a:lnTo>
                  <a:cubicBezTo>
                    <a:pt x="760" y="243"/>
                    <a:pt x="724" y="264"/>
                    <a:pt x="691" y="286"/>
                  </a:cubicBezTo>
                  <a:cubicBezTo>
                    <a:pt x="657" y="310"/>
                    <a:pt x="623" y="334"/>
                    <a:pt x="592" y="359"/>
                  </a:cubicBezTo>
                  <a:cubicBezTo>
                    <a:pt x="527" y="410"/>
                    <a:pt x="467" y="464"/>
                    <a:pt x="407" y="521"/>
                  </a:cubicBezTo>
                  <a:cubicBezTo>
                    <a:pt x="348" y="576"/>
                    <a:pt x="290" y="634"/>
                    <a:pt x="233" y="693"/>
                  </a:cubicBezTo>
                  <a:cubicBezTo>
                    <a:pt x="200" y="728"/>
                    <a:pt x="169" y="761"/>
                    <a:pt x="137" y="796"/>
                  </a:cubicBezTo>
                  <a:cubicBezTo>
                    <a:pt x="159" y="755"/>
                    <a:pt x="183" y="714"/>
                    <a:pt x="207" y="674"/>
                  </a:cubicBezTo>
                  <a:cubicBezTo>
                    <a:pt x="248" y="602"/>
                    <a:pt x="290" y="531"/>
                    <a:pt x="333" y="461"/>
                  </a:cubicBezTo>
                  <a:cubicBezTo>
                    <a:pt x="378" y="391"/>
                    <a:pt x="421" y="321"/>
                    <a:pt x="467" y="253"/>
                  </a:cubicBezTo>
                  <a:cubicBezTo>
                    <a:pt x="513" y="184"/>
                    <a:pt x="560" y="116"/>
                    <a:pt x="612" y="52"/>
                  </a:cubicBezTo>
                  <a:lnTo>
                    <a:pt x="612" y="52"/>
                  </a:lnTo>
                  <a:cubicBezTo>
                    <a:pt x="558" y="114"/>
                    <a:pt x="507" y="180"/>
                    <a:pt x="459" y="246"/>
                  </a:cubicBezTo>
                  <a:cubicBezTo>
                    <a:pt x="410" y="312"/>
                    <a:pt x="363" y="380"/>
                    <a:pt x="316" y="449"/>
                  </a:cubicBezTo>
                  <a:cubicBezTo>
                    <a:pt x="270" y="518"/>
                    <a:pt x="226" y="586"/>
                    <a:pt x="180" y="656"/>
                  </a:cubicBezTo>
                  <a:cubicBezTo>
                    <a:pt x="158" y="691"/>
                    <a:pt x="137" y="727"/>
                    <a:pt x="115" y="760"/>
                  </a:cubicBezTo>
                  <a:cubicBezTo>
                    <a:pt x="125" y="728"/>
                    <a:pt x="135" y="695"/>
                    <a:pt x="143" y="661"/>
                  </a:cubicBezTo>
                  <a:cubicBezTo>
                    <a:pt x="163" y="589"/>
                    <a:pt x="182" y="517"/>
                    <a:pt x="198" y="443"/>
                  </a:cubicBezTo>
                  <a:cubicBezTo>
                    <a:pt x="214" y="369"/>
                    <a:pt x="228" y="296"/>
                    <a:pt x="241" y="222"/>
                  </a:cubicBezTo>
                  <a:cubicBezTo>
                    <a:pt x="254" y="148"/>
                    <a:pt x="267" y="74"/>
                    <a:pt x="277" y="0"/>
                  </a:cubicBezTo>
                  <a:close/>
                </a:path>
              </a:pathLst>
            </a:custGeom>
            <a:solidFill>
              <a:srgbClr val="33192F">
                <a:alpha val="160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569;g2ed7d206ef1_1_509"/>
            <p:cNvSpPr/>
            <p:nvPr/>
          </p:nvSpPr>
          <p:spPr>
            <a:xfrm>
              <a:off x="8005425" y="2581650"/>
              <a:ext cx="18675" cy="14450"/>
            </a:xfrm>
            <a:custGeom>
              <a:avLst/>
              <a:gdLst/>
              <a:ahLst/>
              <a:cxnLst/>
              <a:rect l="l" t="t" r="r" b="b"/>
              <a:pathLst>
                <a:path w="747" h="578" extrusionOk="0">
                  <a:moveTo>
                    <a:pt x="397" y="1"/>
                  </a:moveTo>
                  <a:cubicBezTo>
                    <a:pt x="388" y="1"/>
                    <a:pt x="379" y="4"/>
                    <a:pt x="370" y="13"/>
                  </a:cubicBezTo>
                  <a:cubicBezTo>
                    <a:pt x="318" y="64"/>
                    <a:pt x="296" y="139"/>
                    <a:pt x="305" y="210"/>
                  </a:cubicBezTo>
                  <a:cubicBezTo>
                    <a:pt x="291" y="211"/>
                    <a:pt x="276" y="212"/>
                    <a:pt x="262" y="217"/>
                  </a:cubicBezTo>
                  <a:cubicBezTo>
                    <a:pt x="176" y="250"/>
                    <a:pt x="86" y="311"/>
                    <a:pt x="1" y="353"/>
                  </a:cubicBezTo>
                  <a:cubicBezTo>
                    <a:pt x="22" y="355"/>
                    <a:pt x="44" y="356"/>
                    <a:pt x="65" y="356"/>
                  </a:cubicBezTo>
                  <a:cubicBezTo>
                    <a:pt x="117" y="356"/>
                    <a:pt x="169" y="349"/>
                    <a:pt x="220" y="337"/>
                  </a:cubicBezTo>
                  <a:lnTo>
                    <a:pt x="220" y="337"/>
                  </a:lnTo>
                  <a:cubicBezTo>
                    <a:pt x="204" y="403"/>
                    <a:pt x="189" y="471"/>
                    <a:pt x="173" y="537"/>
                  </a:cubicBezTo>
                  <a:cubicBezTo>
                    <a:pt x="224" y="480"/>
                    <a:pt x="275" y="423"/>
                    <a:pt x="326" y="366"/>
                  </a:cubicBezTo>
                  <a:cubicBezTo>
                    <a:pt x="335" y="439"/>
                    <a:pt x="356" y="512"/>
                    <a:pt x="388" y="577"/>
                  </a:cubicBezTo>
                  <a:cubicBezTo>
                    <a:pt x="404" y="509"/>
                    <a:pt x="421" y="440"/>
                    <a:pt x="437" y="370"/>
                  </a:cubicBezTo>
                  <a:cubicBezTo>
                    <a:pt x="495" y="439"/>
                    <a:pt x="562" y="501"/>
                    <a:pt x="635" y="554"/>
                  </a:cubicBezTo>
                  <a:cubicBezTo>
                    <a:pt x="603" y="502"/>
                    <a:pt x="572" y="445"/>
                    <a:pt x="539" y="391"/>
                  </a:cubicBezTo>
                  <a:lnTo>
                    <a:pt x="539" y="391"/>
                  </a:lnTo>
                  <a:cubicBezTo>
                    <a:pt x="609" y="416"/>
                    <a:pt x="677" y="442"/>
                    <a:pt x="747" y="467"/>
                  </a:cubicBezTo>
                  <a:cubicBezTo>
                    <a:pt x="677" y="401"/>
                    <a:pt x="606" y="334"/>
                    <a:pt x="524" y="284"/>
                  </a:cubicBezTo>
                  <a:cubicBezTo>
                    <a:pt x="481" y="258"/>
                    <a:pt x="421" y="227"/>
                    <a:pt x="363" y="214"/>
                  </a:cubicBezTo>
                  <a:cubicBezTo>
                    <a:pt x="368" y="195"/>
                    <a:pt x="375" y="176"/>
                    <a:pt x="383" y="158"/>
                  </a:cubicBezTo>
                  <a:cubicBezTo>
                    <a:pt x="398" y="127"/>
                    <a:pt x="418" y="100"/>
                    <a:pt x="435" y="70"/>
                  </a:cubicBezTo>
                  <a:cubicBezTo>
                    <a:pt x="452" y="38"/>
                    <a:pt x="426" y="1"/>
                    <a:pt x="397" y="1"/>
                  </a:cubicBezTo>
                  <a:close/>
                </a:path>
              </a:pathLst>
            </a:custGeom>
            <a:solidFill>
              <a:srgbClr val="00A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570;g2ed7d206ef1_1_509"/>
            <p:cNvSpPr/>
            <p:nvPr/>
          </p:nvSpPr>
          <p:spPr>
            <a:xfrm>
              <a:off x="7996200" y="2586575"/>
              <a:ext cx="34350" cy="37250"/>
            </a:xfrm>
            <a:custGeom>
              <a:avLst/>
              <a:gdLst/>
              <a:ahLst/>
              <a:cxnLst/>
              <a:rect l="l" t="t" r="r" b="b"/>
              <a:pathLst>
                <a:path w="1374" h="1490" extrusionOk="0">
                  <a:moveTo>
                    <a:pt x="1017" y="0"/>
                  </a:moveTo>
                  <a:cubicBezTo>
                    <a:pt x="935" y="2"/>
                    <a:pt x="857" y="25"/>
                    <a:pt x="783" y="58"/>
                  </a:cubicBezTo>
                  <a:cubicBezTo>
                    <a:pt x="758" y="70"/>
                    <a:pt x="733" y="83"/>
                    <a:pt x="710" y="95"/>
                  </a:cubicBezTo>
                  <a:cubicBezTo>
                    <a:pt x="698" y="101"/>
                    <a:pt x="688" y="105"/>
                    <a:pt x="677" y="105"/>
                  </a:cubicBezTo>
                  <a:cubicBezTo>
                    <a:pt x="669" y="105"/>
                    <a:pt x="661" y="103"/>
                    <a:pt x="653" y="99"/>
                  </a:cubicBezTo>
                  <a:cubicBezTo>
                    <a:pt x="619" y="83"/>
                    <a:pt x="584" y="69"/>
                    <a:pt x="550" y="56"/>
                  </a:cubicBezTo>
                  <a:cubicBezTo>
                    <a:pt x="490" y="33"/>
                    <a:pt x="429" y="20"/>
                    <a:pt x="366" y="20"/>
                  </a:cubicBezTo>
                  <a:cubicBezTo>
                    <a:pt x="352" y="20"/>
                    <a:pt x="337" y="21"/>
                    <a:pt x="322" y="23"/>
                  </a:cubicBezTo>
                  <a:cubicBezTo>
                    <a:pt x="254" y="30"/>
                    <a:pt x="193" y="58"/>
                    <a:pt x="145" y="109"/>
                  </a:cubicBezTo>
                  <a:cubicBezTo>
                    <a:pt x="90" y="167"/>
                    <a:pt x="59" y="237"/>
                    <a:pt x="40" y="313"/>
                  </a:cubicBezTo>
                  <a:cubicBezTo>
                    <a:pt x="0" y="483"/>
                    <a:pt x="14" y="647"/>
                    <a:pt x="69" y="809"/>
                  </a:cubicBezTo>
                  <a:cubicBezTo>
                    <a:pt x="134" y="1006"/>
                    <a:pt x="249" y="1170"/>
                    <a:pt x="397" y="1312"/>
                  </a:cubicBezTo>
                  <a:cubicBezTo>
                    <a:pt x="455" y="1367"/>
                    <a:pt x="518" y="1417"/>
                    <a:pt x="589" y="1454"/>
                  </a:cubicBezTo>
                  <a:cubicBezTo>
                    <a:pt x="634" y="1477"/>
                    <a:pt x="678" y="1489"/>
                    <a:pt x="721" y="1489"/>
                  </a:cubicBezTo>
                  <a:cubicBezTo>
                    <a:pt x="768" y="1489"/>
                    <a:pt x="814" y="1475"/>
                    <a:pt x="861" y="1443"/>
                  </a:cubicBezTo>
                  <a:cubicBezTo>
                    <a:pt x="883" y="1429"/>
                    <a:pt x="906" y="1413"/>
                    <a:pt x="927" y="1396"/>
                  </a:cubicBezTo>
                  <a:cubicBezTo>
                    <a:pt x="1070" y="1281"/>
                    <a:pt x="1178" y="1137"/>
                    <a:pt x="1260" y="974"/>
                  </a:cubicBezTo>
                  <a:cubicBezTo>
                    <a:pt x="1336" y="824"/>
                    <a:pt x="1374" y="665"/>
                    <a:pt x="1370" y="491"/>
                  </a:cubicBezTo>
                  <a:cubicBezTo>
                    <a:pt x="1368" y="430"/>
                    <a:pt x="1358" y="362"/>
                    <a:pt x="1338" y="291"/>
                  </a:cubicBezTo>
                  <a:cubicBezTo>
                    <a:pt x="1319" y="224"/>
                    <a:pt x="1291" y="162"/>
                    <a:pt x="1247" y="108"/>
                  </a:cubicBezTo>
                  <a:cubicBezTo>
                    <a:pt x="1187" y="36"/>
                    <a:pt x="1111" y="0"/>
                    <a:pt x="1017" y="0"/>
                  </a:cubicBezTo>
                  <a:close/>
                </a:path>
              </a:pathLst>
            </a:custGeom>
            <a:solidFill>
              <a:srgbClr val="FF4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571;g2ed7d206ef1_1_509"/>
            <p:cNvSpPr/>
            <p:nvPr/>
          </p:nvSpPr>
          <p:spPr>
            <a:xfrm>
              <a:off x="8004100" y="2591375"/>
              <a:ext cx="20700" cy="22700"/>
            </a:xfrm>
            <a:custGeom>
              <a:avLst/>
              <a:gdLst/>
              <a:ahLst/>
              <a:cxnLst/>
              <a:rect l="l" t="t" r="r" b="b"/>
              <a:pathLst>
                <a:path w="828" h="908" extrusionOk="0">
                  <a:moveTo>
                    <a:pt x="610" y="0"/>
                  </a:moveTo>
                  <a:cubicBezTo>
                    <a:pt x="600" y="0"/>
                    <a:pt x="589" y="1"/>
                    <a:pt x="577" y="3"/>
                  </a:cubicBezTo>
                  <a:cubicBezTo>
                    <a:pt x="532" y="8"/>
                    <a:pt x="491" y="24"/>
                    <a:pt x="451" y="44"/>
                  </a:cubicBezTo>
                  <a:cubicBezTo>
                    <a:pt x="425" y="56"/>
                    <a:pt x="415" y="62"/>
                    <a:pt x="405" y="62"/>
                  </a:cubicBezTo>
                  <a:cubicBezTo>
                    <a:pt x="395" y="62"/>
                    <a:pt x="385" y="56"/>
                    <a:pt x="359" y="46"/>
                  </a:cubicBezTo>
                  <a:cubicBezTo>
                    <a:pt x="326" y="33"/>
                    <a:pt x="292" y="22"/>
                    <a:pt x="256" y="14"/>
                  </a:cubicBezTo>
                  <a:cubicBezTo>
                    <a:pt x="241" y="12"/>
                    <a:pt x="226" y="10"/>
                    <a:pt x="212" y="10"/>
                  </a:cubicBezTo>
                  <a:cubicBezTo>
                    <a:pt x="125" y="10"/>
                    <a:pt x="62" y="57"/>
                    <a:pt x="28" y="148"/>
                  </a:cubicBezTo>
                  <a:cubicBezTo>
                    <a:pt x="25" y="157"/>
                    <a:pt x="23" y="165"/>
                    <a:pt x="20" y="173"/>
                  </a:cubicBezTo>
                  <a:cubicBezTo>
                    <a:pt x="6" y="223"/>
                    <a:pt x="1" y="275"/>
                    <a:pt x="2" y="333"/>
                  </a:cubicBezTo>
                  <a:cubicBezTo>
                    <a:pt x="3" y="346"/>
                    <a:pt x="4" y="365"/>
                    <a:pt x="4" y="383"/>
                  </a:cubicBezTo>
                  <a:cubicBezTo>
                    <a:pt x="7" y="399"/>
                    <a:pt x="9" y="415"/>
                    <a:pt x="14" y="431"/>
                  </a:cubicBezTo>
                  <a:cubicBezTo>
                    <a:pt x="46" y="578"/>
                    <a:pt x="124" y="696"/>
                    <a:pt x="230" y="800"/>
                  </a:cubicBezTo>
                  <a:cubicBezTo>
                    <a:pt x="264" y="832"/>
                    <a:pt x="301" y="862"/>
                    <a:pt x="343" y="884"/>
                  </a:cubicBezTo>
                  <a:cubicBezTo>
                    <a:pt x="369" y="898"/>
                    <a:pt x="398" y="907"/>
                    <a:pt x="428" y="907"/>
                  </a:cubicBezTo>
                  <a:cubicBezTo>
                    <a:pt x="434" y="907"/>
                    <a:pt x="439" y="907"/>
                    <a:pt x="445" y="906"/>
                  </a:cubicBezTo>
                  <a:cubicBezTo>
                    <a:pt x="482" y="901"/>
                    <a:pt x="512" y="883"/>
                    <a:pt x="540" y="862"/>
                  </a:cubicBezTo>
                  <a:cubicBezTo>
                    <a:pt x="633" y="790"/>
                    <a:pt x="704" y="699"/>
                    <a:pt x="757" y="595"/>
                  </a:cubicBezTo>
                  <a:cubicBezTo>
                    <a:pt x="799" y="510"/>
                    <a:pt x="822" y="423"/>
                    <a:pt x="825" y="327"/>
                  </a:cubicBezTo>
                  <a:cubicBezTo>
                    <a:pt x="827" y="251"/>
                    <a:pt x="815" y="178"/>
                    <a:pt x="780" y="109"/>
                  </a:cubicBezTo>
                  <a:cubicBezTo>
                    <a:pt x="743" y="36"/>
                    <a:pt x="686" y="0"/>
                    <a:pt x="6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572;g2ed7d206ef1_1_509"/>
            <p:cNvSpPr/>
            <p:nvPr/>
          </p:nvSpPr>
          <p:spPr>
            <a:xfrm>
              <a:off x="7996225" y="2590750"/>
              <a:ext cx="22000" cy="33025"/>
            </a:xfrm>
            <a:custGeom>
              <a:avLst/>
              <a:gdLst/>
              <a:ahLst/>
              <a:cxnLst/>
              <a:rect l="l" t="t" r="r" b="b"/>
              <a:pathLst>
                <a:path w="880" h="1321" extrusionOk="0">
                  <a:moveTo>
                    <a:pt x="102" y="0"/>
                  </a:moveTo>
                  <a:cubicBezTo>
                    <a:pt x="97" y="6"/>
                    <a:pt x="92" y="15"/>
                    <a:pt x="89" y="21"/>
                  </a:cubicBezTo>
                  <a:cubicBezTo>
                    <a:pt x="66" y="62"/>
                    <a:pt x="50" y="106"/>
                    <a:pt x="39" y="150"/>
                  </a:cubicBezTo>
                  <a:cubicBezTo>
                    <a:pt x="0" y="317"/>
                    <a:pt x="13" y="480"/>
                    <a:pt x="68" y="643"/>
                  </a:cubicBezTo>
                  <a:cubicBezTo>
                    <a:pt x="137" y="854"/>
                    <a:pt x="264" y="1026"/>
                    <a:pt x="428" y="1174"/>
                  </a:cubicBezTo>
                  <a:cubicBezTo>
                    <a:pt x="474" y="1215"/>
                    <a:pt x="525" y="1253"/>
                    <a:pt x="581" y="1283"/>
                  </a:cubicBezTo>
                  <a:cubicBezTo>
                    <a:pt x="625" y="1305"/>
                    <a:pt x="670" y="1321"/>
                    <a:pt x="720" y="1321"/>
                  </a:cubicBezTo>
                  <a:cubicBezTo>
                    <a:pt x="728" y="1321"/>
                    <a:pt x="736" y="1321"/>
                    <a:pt x="744" y="1320"/>
                  </a:cubicBezTo>
                  <a:cubicBezTo>
                    <a:pt x="794" y="1314"/>
                    <a:pt x="837" y="1294"/>
                    <a:pt x="880" y="1262"/>
                  </a:cubicBezTo>
                  <a:cubicBezTo>
                    <a:pt x="798" y="1261"/>
                    <a:pt x="727" y="1236"/>
                    <a:pt x="660" y="1199"/>
                  </a:cubicBezTo>
                  <a:cubicBezTo>
                    <a:pt x="571" y="1151"/>
                    <a:pt x="493" y="1086"/>
                    <a:pt x="425" y="1009"/>
                  </a:cubicBezTo>
                  <a:cubicBezTo>
                    <a:pt x="269" y="835"/>
                    <a:pt x="165" y="635"/>
                    <a:pt x="111" y="408"/>
                  </a:cubicBezTo>
                  <a:cubicBezTo>
                    <a:pt x="84" y="293"/>
                    <a:pt x="73" y="175"/>
                    <a:pt x="94" y="58"/>
                  </a:cubicBezTo>
                  <a:cubicBezTo>
                    <a:pt x="96" y="39"/>
                    <a:pt x="102" y="20"/>
                    <a:pt x="106" y="1"/>
                  </a:cubicBezTo>
                  <a:cubicBezTo>
                    <a:pt x="105" y="0"/>
                    <a:pt x="103" y="0"/>
                    <a:pt x="102" y="0"/>
                  </a:cubicBezTo>
                  <a:close/>
                </a:path>
              </a:pathLst>
            </a:custGeom>
            <a:solidFill>
              <a:srgbClr val="33192F">
                <a:alpha val="160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573;g2ed7d206ef1_1_509"/>
            <p:cNvSpPr/>
            <p:nvPr/>
          </p:nvSpPr>
          <p:spPr>
            <a:xfrm>
              <a:off x="8015850" y="2595150"/>
              <a:ext cx="5325" cy="13775"/>
            </a:xfrm>
            <a:custGeom>
              <a:avLst/>
              <a:gdLst/>
              <a:ahLst/>
              <a:cxnLst/>
              <a:rect l="l" t="t" r="r" b="b"/>
              <a:pathLst>
                <a:path w="213" h="551" extrusionOk="0">
                  <a:moveTo>
                    <a:pt x="109" y="1"/>
                  </a:moveTo>
                  <a:cubicBezTo>
                    <a:pt x="96" y="1"/>
                    <a:pt x="87" y="10"/>
                    <a:pt x="87" y="26"/>
                  </a:cubicBezTo>
                  <a:cubicBezTo>
                    <a:pt x="87" y="45"/>
                    <a:pt x="90" y="64"/>
                    <a:pt x="91" y="83"/>
                  </a:cubicBezTo>
                  <a:cubicBezTo>
                    <a:pt x="98" y="148"/>
                    <a:pt x="91" y="212"/>
                    <a:pt x="71" y="274"/>
                  </a:cubicBezTo>
                  <a:cubicBezTo>
                    <a:pt x="57" y="317"/>
                    <a:pt x="39" y="361"/>
                    <a:pt x="24" y="405"/>
                  </a:cubicBezTo>
                  <a:cubicBezTo>
                    <a:pt x="14" y="432"/>
                    <a:pt x="8" y="460"/>
                    <a:pt x="4" y="489"/>
                  </a:cubicBezTo>
                  <a:cubicBezTo>
                    <a:pt x="1" y="511"/>
                    <a:pt x="9" y="531"/>
                    <a:pt x="30" y="543"/>
                  </a:cubicBezTo>
                  <a:cubicBezTo>
                    <a:pt x="39" y="548"/>
                    <a:pt x="47" y="550"/>
                    <a:pt x="55" y="550"/>
                  </a:cubicBezTo>
                  <a:cubicBezTo>
                    <a:pt x="68" y="550"/>
                    <a:pt x="80" y="544"/>
                    <a:pt x="92" y="536"/>
                  </a:cubicBezTo>
                  <a:cubicBezTo>
                    <a:pt x="117" y="518"/>
                    <a:pt x="136" y="495"/>
                    <a:pt x="149" y="469"/>
                  </a:cubicBezTo>
                  <a:cubicBezTo>
                    <a:pt x="192" y="390"/>
                    <a:pt x="212" y="307"/>
                    <a:pt x="213" y="224"/>
                  </a:cubicBezTo>
                  <a:cubicBezTo>
                    <a:pt x="210" y="149"/>
                    <a:pt x="192" y="89"/>
                    <a:pt x="154" y="35"/>
                  </a:cubicBezTo>
                  <a:cubicBezTo>
                    <a:pt x="145" y="24"/>
                    <a:pt x="135" y="13"/>
                    <a:pt x="123" y="5"/>
                  </a:cubicBezTo>
                  <a:cubicBezTo>
                    <a:pt x="118" y="2"/>
                    <a:pt x="113" y="1"/>
                    <a:pt x="109" y="1"/>
                  </a:cubicBezTo>
                  <a:close/>
                </a:path>
              </a:pathLst>
            </a:custGeom>
            <a:solidFill>
              <a:srgbClr val="FF4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574;g2ed7d206ef1_1_509"/>
            <p:cNvSpPr/>
            <p:nvPr/>
          </p:nvSpPr>
          <p:spPr>
            <a:xfrm>
              <a:off x="8008375" y="2595800"/>
              <a:ext cx="5700" cy="13100"/>
            </a:xfrm>
            <a:custGeom>
              <a:avLst/>
              <a:gdLst/>
              <a:ahLst/>
              <a:cxnLst/>
              <a:rect l="l" t="t" r="r" b="b"/>
              <a:pathLst>
                <a:path w="228" h="524" extrusionOk="0">
                  <a:moveTo>
                    <a:pt x="90" y="0"/>
                  </a:moveTo>
                  <a:cubicBezTo>
                    <a:pt x="76" y="0"/>
                    <a:pt x="65" y="8"/>
                    <a:pt x="54" y="20"/>
                  </a:cubicBezTo>
                  <a:cubicBezTo>
                    <a:pt x="30" y="45"/>
                    <a:pt x="18" y="77"/>
                    <a:pt x="11" y="110"/>
                  </a:cubicBezTo>
                  <a:cubicBezTo>
                    <a:pt x="1" y="161"/>
                    <a:pt x="1" y="212"/>
                    <a:pt x="10" y="265"/>
                  </a:cubicBezTo>
                  <a:cubicBezTo>
                    <a:pt x="22" y="333"/>
                    <a:pt x="46" y="397"/>
                    <a:pt x="85" y="455"/>
                  </a:cubicBezTo>
                  <a:cubicBezTo>
                    <a:pt x="105" y="484"/>
                    <a:pt x="132" y="507"/>
                    <a:pt x="166" y="520"/>
                  </a:cubicBezTo>
                  <a:cubicBezTo>
                    <a:pt x="172" y="522"/>
                    <a:pt x="179" y="524"/>
                    <a:pt x="185" y="524"/>
                  </a:cubicBezTo>
                  <a:cubicBezTo>
                    <a:pt x="209" y="524"/>
                    <a:pt x="226" y="506"/>
                    <a:pt x="227" y="479"/>
                  </a:cubicBezTo>
                  <a:cubicBezTo>
                    <a:pt x="228" y="469"/>
                    <a:pt x="227" y="460"/>
                    <a:pt x="224" y="452"/>
                  </a:cubicBezTo>
                  <a:cubicBezTo>
                    <a:pt x="213" y="420"/>
                    <a:pt x="205" y="389"/>
                    <a:pt x="191" y="359"/>
                  </a:cubicBezTo>
                  <a:cubicBezTo>
                    <a:pt x="165" y="298"/>
                    <a:pt x="138" y="237"/>
                    <a:pt x="129" y="172"/>
                  </a:cubicBezTo>
                  <a:cubicBezTo>
                    <a:pt x="123" y="127"/>
                    <a:pt x="122" y="84"/>
                    <a:pt x="118" y="41"/>
                  </a:cubicBezTo>
                  <a:cubicBezTo>
                    <a:pt x="117" y="27"/>
                    <a:pt x="118" y="13"/>
                    <a:pt x="104" y="3"/>
                  </a:cubicBezTo>
                  <a:cubicBezTo>
                    <a:pt x="99" y="1"/>
                    <a:pt x="94" y="0"/>
                    <a:pt x="90" y="0"/>
                  </a:cubicBezTo>
                  <a:close/>
                </a:path>
              </a:pathLst>
            </a:custGeom>
            <a:solidFill>
              <a:srgbClr val="FF4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575;g2ed7d206ef1_1_509"/>
            <p:cNvSpPr/>
            <p:nvPr/>
          </p:nvSpPr>
          <p:spPr>
            <a:xfrm>
              <a:off x="7955450" y="2582200"/>
              <a:ext cx="30600" cy="33975"/>
            </a:xfrm>
            <a:custGeom>
              <a:avLst/>
              <a:gdLst/>
              <a:ahLst/>
              <a:cxnLst/>
              <a:rect l="l" t="t" r="r" b="b"/>
              <a:pathLst>
                <a:path w="1224" h="1359" extrusionOk="0">
                  <a:moveTo>
                    <a:pt x="842" y="1"/>
                  </a:moveTo>
                  <a:cubicBezTo>
                    <a:pt x="819" y="1"/>
                    <a:pt x="795" y="4"/>
                    <a:pt x="770" y="11"/>
                  </a:cubicBezTo>
                  <a:cubicBezTo>
                    <a:pt x="698" y="30"/>
                    <a:pt x="638" y="66"/>
                    <a:pt x="582" y="112"/>
                  </a:cubicBezTo>
                  <a:cubicBezTo>
                    <a:pt x="564" y="128"/>
                    <a:pt x="544" y="143"/>
                    <a:pt x="527" y="160"/>
                  </a:cubicBezTo>
                  <a:cubicBezTo>
                    <a:pt x="516" y="170"/>
                    <a:pt x="505" y="175"/>
                    <a:pt x="491" y="175"/>
                  </a:cubicBezTo>
                  <a:cubicBezTo>
                    <a:pt x="487" y="175"/>
                    <a:pt x="484" y="175"/>
                    <a:pt x="480" y="174"/>
                  </a:cubicBezTo>
                  <a:cubicBezTo>
                    <a:pt x="446" y="169"/>
                    <a:pt x="414" y="164"/>
                    <a:pt x="381" y="162"/>
                  </a:cubicBezTo>
                  <a:cubicBezTo>
                    <a:pt x="364" y="160"/>
                    <a:pt x="347" y="159"/>
                    <a:pt x="330" y="159"/>
                  </a:cubicBezTo>
                  <a:cubicBezTo>
                    <a:pt x="278" y="159"/>
                    <a:pt x="228" y="167"/>
                    <a:pt x="179" y="185"/>
                  </a:cubicBezTo>
                  <a:cubicBezTo>
                    <a:pt x="121" y="207"/>
                    <a:pt x="75" y="244"/>
                    <a:pt x="45" y="298"/>
                  </a:cubicBezTo>
                  <a:cubicBezTo>
                    <a:pt x="11" y="360"/>
                    <a:pt x="0" y="428"/>
                    <a:pt x="1" y="497"/>
                  </a:cubicBezTo>
                  <a:cubicBezTo>
                    <a:pt x="5" y="650"/>
                    <a:pt x="53" y="788"/>
                    <a:pt x="137" y="916"/>
                  </a:cubicBezTo>
                  <a:cubicBezTo>
                    <a:pt x="237" y="1070"/>
                    <a:pt x="372" y="1183"/>
                    <a:pt x="530" y="1273"/>
                  </a:cubicBezTo>
                  <a:cubicBezTo>
                    <a:pt x="593" y="1308"/>
                    <a:pt x="657" y="1335"/>
                    <a:pt x="728" y="1351"/>
                  </a:cubicBezTo>
                  <a:cubicBezTo>
                    <a:pt x="750" y="1356"/>
                    <a:pt x="771" y="1359"/>
                    <a:pt x="792" y="1359"/>
                  </a:cubicBezTo>
                  <a:cubicBezTo>
                    <a:pt x="855" y="1359"/>
                    <a:pt x="910" y="1335"/>
                    <a:pt x="957" y="1282"/>
                  </a:cubicBezTo>
                  <a:cubicBezTo>
                    <a:pt x="973" y="1263"/>
                    <a:pt x="988" y="1245"/>
                    <a:pt x="1003" y="1225"/>
                  </a:cubicBezTo>
                  <a:cubicBezTo>
                    <a:pt x="1099" y="1094"/>
                    <a:pt x="1160" y="946"/>
                    <a:pt x="1193" y="788"/>
                  </a:cubicBezTo>
                  <a:cubicBezTo>
                    <a:pt x="1224" y="643"/>
                    <a:pt x="1221" y="499"/>
                    <a:pt x="1179" y="350"/>
                  </a:cubicBezTo>
                  <a:cubicBezTo>
                    <a:pt x="1164" y="297"/>
                    <a:pt x="1140" y="242"/>
                    <a:pt x="1110" y="189"/>
                  </a:cubicBezTo>
                  <a:cubicBezTo>
                    <a:pt x="1079" y="136"/>
                    <a:pt x="1041" y="87"/>
                    <a:pt x="992" y="52"/>
                  </a:cubicBezTo>
                  <a:cubicBezTo>
                    <a:pt x="945" y="18"/>
                    <a:pt x="895" y="1"/>
                    <a:pt x="842" y="1"/>
                  </a:cubicBezTo>
                  <a:close/>
                </a:path>
              </a:pathLst>
            </a:custGeom>
            <a:solidFill>
              <a:srgbClr val="FF4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576;g2ed7d206ef1_1_509"/>
            <p:cNvSpPr/>
            <p:nvPr/>
          </p:nvSpPr>
          <p:spPr>
            <a:xfrm>
              <a:off x="7959775" y="2578175"/>
              <a:ext cx="19300" cy="15925"/>
            </a:xfrm>
            <a:custGeom>
              <a:avLst/>
              <a:gdLst/>
              <a:ahLst/>
              <a:cxnLst/>
              <a:rect l="l" t="t" r="r" b="b"/>
              <a:pathLst>
                <a:path w="772" h="637" extrusionOk="0">
                  <a:moveTo>
                    <a:pt x="209" y="0"/>
                  </a:moveTo>
                  <a:cubicBezTo>
                    <a:pt x="191" y="0"/>
                    <a:pt x="174" y="10"/>
                    <a:pt x="167" y="32"/>
                  </a:cubicBezTo>
                  <a:cubicBezTo>
                    <a:pt x="146" y="108"/>
                    <a:pt x="166" y="192"/>
                    <a:pt x="213" y="254"/>
                  </a:cubicBezTo>
                  <a:cubicBezTo>
                    <a:pt x="199" y="262"/>
                    <a:pt x="186" y="272"/>
                    <a:pt x="177" y="284"/>
                  </a:cubicBezTo>
                  <a:cubicBezTo>
                    <a:pt x="112" y="362"/>
                    <a:pt x="60" y="468"/>
                    <a:pt x="1" y="553"/>
                  </a:cubicBezTo>
                  <a:cubicBezTo>
                    <a:pt x="74" y="520"/>
                    <a:pt x="143" y="476"/>
                    <a:pt x="201" y="420"/>
                  </a:cubicBezTo>
                  <a:cubicBezTo>
                    <a:pt x="222" y="493"/>
                    <a:pt x="243" y="563"/>
                    <a:pt x="264" y="636"/>
                  </a:cubicBezTo>
                  <a:cubicBezTo>
                    <a:pt x="281" y="554"/>
                    <a:pt x="299" y="474"/>
                    <a:pt x="317" y="392"/>
                  </a:cubicBezTo>
                  <a:cubicBezTo>
                    <a:pt x="365" y="457"/>
                    <a:pt x="424" y="514"/>
                    <a:pt x="489" y="560"/>
                  </a:cubicBezTo>
                  <a:cubicBezTo>
                    <a:pt x="468" y="485"/>
                    <a:pt x="446" y="411"/>
                    <a:pt x="425" y="338"/>
                  </a:cubicBezTo>
                  <a:lnTo>
                    <a:pt x="425" y="338"/>
                  </a:lnTo>
                  <a:cubicBezTo>
                    <a:pt x="518" y="372"/>
                    <a:pt x="614" y="394"/>
                    <a:pt x="711" y="407"/>
                  </a:cubicBezTo>
                  <a:cubicBezTo>
                    <a:pt x="651" y="370"/>
                    <a:pt x="590" y="334"/>
                    <a:pt x="530" y="298"/>
                  </a:cubicBezTo>
                  <a:cubicBezTo>
                    <a:pt x="611" y="286"/>
                    <a:pt x="690" y="272"/>
                    <a:pt x="771" y="259"/>
                  </a:cubicBezTo>
                  <a:cubicBezTo>
                    <a:pt x="669" y="234"/>
                    <a:pt x="566" y="208"/>
                    <a:pt x="461" y="204"/>
                  </a:cubicBezTo>
                  <a:cubicBezTo>
                    <a:pt x="455" y="204"/>
                    <a:pt x="448" y="204"/>
                    <a:pt x="442" y="204"/>
                  </a:cubicBezTo>
                  <a:cubicBezTo>
                    <a:pt x="389" y="204"/>
                    <a:pt x="326" y="209"/>
                    <a:pt x="271" y="226"/>
                  </a:cubicBezTo>
                  <a:cubicBezTo>
                    <a:pt x="265" y="204"/>
                    <a:pt x="261" y="182"/>
                    <a:pt x="259" y="161"/>
                  </a:cubicBezTo>
                  <a:cubicBezTo>
                    <a:pt x="255" y="123"/>
                    <a:pt x="260" y="87"/>
                    <a:pt x="260" y="50"/>
                  </a:cubicBezTo>
                  <a:cubicBezTo>
                    <a:pt x="261" y="20"/>
                    <a:pt x="234" y="0"/>
                    <a:pt x="209" y="0"/>
                  </a:cubicBezTo>
                  <a:close/>
                </a:path>
              </a:pathLst>
            </a:custGeom>
            <a:solidFill>
              <a:srgbClr val="00A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577;g2ed7d206ef1_1_509"/>
            <p:cNvSpPr/>
            <p:nvPr/>
          </p:nvSpPr>
          <p:spPr>
            <a:xfrm>
              <a:off x="7956350" y="2599950"/>
              <a:ext cx="26500" cy="16225"/>
            </a:xfrm>
            <a:custGeom>
              <a:avLst/>
              <a:gdLst/>
              <a:ahLst/>
              <a:cxnLst/>
              <a:rect l="l" t="t" r="r" b="b"/>
              <a:pathLst>
                <a:path w="1060" h="649" extrusionOk="0">
                  <a:moveTo>
                    <a:pt x="0" y="1"/>
                  </a:moveTo>
                  <a:lnTo>
                    <a:pt x="0" y="1"/>
                  </a:lnTo>
                  <a:cubicBezTo>
                    <a:pt x="22" y="71"/>
                    <a:pt x="56" y="140"/>
                    <a:pt x="98" y="206"/>
                  </a:cubicBezTo>
                  <a:cubicBezTo>
                    <a:pt x="199" y="360"/>
                    <a:pt x="335" y="473"/>
                    <a:pt x="493" y="563"/>
                  </a:cubicBezTo>
                  <a:cubicBezTo>
                    <a:pt x="556" y="598"/>
                    <a:pt x="620" y="627"/>
                    <a:pt x="690" y="641"/>
                  </a:cubicBezTo>
                  <a:cubicBezTo>
                    <a:pt x="712" y="646"/>
                    <a:pt x="733" y="649"/>
                    <a:pt x="754" y="649"/>
                  </a:cubicBezTo>
                  <a:cubicBezTo>
                    <a:pt x="817" y="649"/>
                    <a:pt x="873" y="625"/>
                    <a:pt x="920" y="572"/>
                  </a:cubicBezTo>
                  <a:cubicBezTo>
                    <a:pt x="936" y="553"/>
                    <a:pt x="951" y="535"/>
                    <a:pt x="966" y="515"/>
                  </a:cubicBezTo>
                  <a:cubicBezTo>
                    <a:pt x="1001" y="466"/>
                    <a:pt x="1033" y="414"/>
                    <a:pt x="1059" y="362"/>
                  </a:cubicBezTo>
                  <a:lnTo>
                    <a:pt x="1059" y="362"/>
                  </a:lnTo>
                  <a:cubicBezTo>
                    <a:pt x="1027" y="384"/>
                    <a:pt x="989" y="397"/>
                    <a:pt x="945" y="404"/>
                  </a:cubicBezTo>
                  <a:cubicBezTo>
                    <a:pt x="912" y="408"/>
                    <a:pt x="880" y="411"/>
                    <a:pt x="847" y="411"/>
                  </a:cubicBezTo>
                  <a:cubicBezTo>
                    <a:pt x="804" y="411"/>
                    <a:pt x="762" y="407"/>
                    <a:pt x="720" y="400"/>
                  </a:cubicBezTo>
                  <a:cubicBezTo>
                    <a:pt x="530" y="371"/>
                    <a:pt x="352" y="308"/>
                    <a:pt x="196" y="193"/>
                  </a:cubicBezTo>
                  <a:cubicBezTo>
                    <a:pt x="120" y="138"/>
                    <a:pt x="54" y="74"/>
                    <a:pt x="0" y="1"/>
                  </a:cubicBezTo>
                  <a:close/>
                </a:path>
              </a:pathLst>
            </a:custGeom>
            <a:solidFill>
              <a:srgbClr val="33192F">
                <a:alpha val="160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578;g2ed7d206ef1_1_509"/>
            <p:cNvSpPr/>
            <p:nvPr/>
          </p:nvSpPr>
          <p:spPr>
            <a:xfrm>
              <a:off x="8036475" y="2586050"/>
              <a:ext cx="30350" cy="33425"/>
            </a:xfrm>
            <a:custGeom>
              <a:avLst/>
              <a:gdLst/>
              <a:ahLst/>
              <a:cxnLst/>
              <a:rect l="l" t="t" r="r" b="b"/>
              <a:pathLst>
                <a:path w="1214" h="1337" extrusionOk="0">
                  <a:moveTo>
                    <a:pt x="333" y="0"/>
                  </a:moveTo>
                  <a:cubicBezTo>
                    <a:pt x="274" y="0"/>
                    <a:pt x="221" y="17"/>
                    <a:pt x="174" y="56"/>
                  </a:cubicBezTo>
                  <a:cubicBezTo>
                    <a:pt x="118" y="99"/>
                    <a:pt x="84" y="159"/>
                    <a:pt x="59" y="224"/>
                  </a:cubicBezTo>
                  <a:cubicBezTo>
                    <a:pt x="5" y="368"/>
                    <a:pt x="0" y="514"/>
                    <a:pt x="29" y="663"/>
                  </a:cubicBezTo>
                  <a:cubicBezTo>
                    <a:pt x="64" y="844"/>
                    <a:pt x="149" y="1001"/>
                    <a:pt x="263" y="1142"/>
                  </a:cubicBezTo>
                  <a:cubicBezTo>
                    <a:pt x="307" y="1197"/>
                    <a:pt x="358" y="1248"/>
                    <a:pt x="417" y="1288"/>
                  </a:cubicBezTo>
                  <a:cubicBezTo>
                    <a:pt x="461" y="1319"/>
                    <a:pt x="506" y="1336"/>
                    <a:pt x="553" y="1336"/>
                  </a:cubicBezTo>
                  <a:cubicBezTo>
                    <a:pt x="586" y="1336"/>
                    <a:pt x="621" y="1328"/>
                    <a:pt x="656" y="1309"/>
                  </a:cubicBezTo>
                  <a:cubicBezTo>
                    <a:pt x="678" y="1299"/>
                    <a:pt x="699" y="1288"/>
                    <a:pt x="720" y="1275"/>
                  </a:cubicBezTo>
                  <a:cubicBezTo>
                    <a:pt x="859" y="1190"/>
                    <a:pt x="970" y="1075"/>
                    <a:pt x="1060" y="940"/>
                  </a:cubicBezTo>
                  <a:cubicBezTo>
                    <a:pt x="1141" y="817"/>
                    <a:pt x="1193" y="681"/>
                    <a:pt x="1210" y="528"/>
                  </a:cubicBezTo>
                  <a:cubicBezTo>
                    <a:pt x="1214" y="473"/>
                    <a:pt x="1213" y="412"/>
                    <a:pt x="1201" y="349"/>
                  </a:cubicBezTo>
                  <a:cubicBezTo>
                    <a:pt x="1193" y="288"/>
                    <a:pt x="1175" y="230"/>
                    <a:pt x="1142" y="178"/>
                  </a:cubicBezTo>
                  <a:cubicBezTo>
                    <a:pt x="1099" y="108"/>
                    <a:pt x="1036" y="67"/>
                    <a:pt x="952" y="57"/>
                  </a:cubicBezTo>
                  <a:cubicBezTo>
                    <a:pt x="937" y="56"/>
                    <a:pt x="921" y="55"/>
                    <a:pt x="906" y="55"/>
                  </a:cubicBezTo>
                  <a:cubicBezTo>
                    <a:pt x="849" y="55"/>
                    <a:pt x="794" y="65"/>
                    <a:pt x="740" y="83"/>
                  </a:cubicBezTo>
                  <a:cubicBezTo>
                    <a:pt x="718" y="90"/>
                    <a:pt x="694" y="96"/>
                    <a:pt x="671" y="106"/>
                  </a:cubicBezTo>
                  <a:cubicBezTo>
                    <a:pt x="663" y="110"/>
                    <a:pt x="656" y="111"/>
                    <a:pt x="648" y="111"/>
                  </a:cubicBezTo>
                  <a:cubicBezTo>
                    <a:pt x="639" y="111"/>
                    <a:pt x="631" y="109"/>
                    <a:pt x="621" y="103"/>
                  </a:cubicBezTo>
                  <a:cubicBezTo>
                    <a:pt x="593" y="87"/>
                    <a:pt x="565" y="69"/>
                    <a:pt x="535" y="55"/>
                  </a:cubicBezTo>
                  <a:cubicBezTo>
                    <a:pt x="474" y="23"/>
                    <a:pt x="409" y="3"/>
                    <a:pt x="339" y="0"/>
                  </a:cubicBezTo>
                  <a:cubicBezTo>
                    <a:pt x="337" y="0"/>
                    <a:pt x="335" y="0"/>
                    <a:pt x="333" y="0"/>
                  </a:cubicBezTo>
                  <a:close/>
                </a:path>
              </a:pathLst>
            </a:custGeom>
            <a:solidFill>
              <a:srgbClr val="FF4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579;g2ed7d206ef1_1_509"/>
            <p:cNvSpPr/>
            <p:nvPr/>
          </p:nvSpPr>
          <p:spPr>
            <a:xfrm>
              <a:off x="8042925" y="2579900"/>
              <a:ext cx="20600" cy="15725"/>
            </a:xfrm>
            <a:custGeom>
              <a:avLst/>
              <a:gdLst/>
              <a:ahLst/>
              <a:cxnLst/>
              <a:rect l="l" t="t" r="r" b="b"/>
              <a:pathLst>
                <a:path w="824" h="629" extrusionOk="0">
                  <a:moveTo>
                    <a:pt x="383" y="0"/>
                  </a:moveTo>
                  <a:cubicBezTo>
                    <a:pt x="371" y="0"/>
                    <a:pt x="360" y="5"/>
                    <a:pt x="350" y="17"/>
                  </a:cubicBezTo>
                  <a:cubicBezTo>
                    <a:pt x="301" y="79"/>
                    <a:pt x="290" y="165"/>
                    <a:pt x="309" y="240"/>
                  </a:cubicBezTo>
                  <a:cubicBezTo>
                    <a:pt x="293" y="243"/>
                    <a:pt x="279" y="248"/>
                    <a:pt x="265" y="255"/>
                  </a:cubicBezTo>
                  <a:cubicBezTo>
                    <a:pt x="175" y="302"/>
                    <a:pt x="87" y="382"/>
                    <a:pt x="1" y="438"/>
                  </a:cubicBezTo>
                  <a:cubicBezTo>
                    <a:pt x="81" y="435"/>
                    <a:pt x="161" y="418"/>
                    <a:pt x="235" y="389"/>
                  </a:cubicBezTo>
                  <a:lnTo>
                    <a:pt x="235" y="389"/>
                  </a:lnTo>
                  <a:cubicBezTo>
                    <a:pt x="228" y="465"/>
                    <a:pt x="221" y="539"/>
                    <a:pt x="213" y="614"/>
                  </a:cubicBezTo>
                  <a:cubicBezTo>
                    <a:pt x="259" y="545"/>
                    <a:pt x="307" y="476"/>
                    <a:pt x="353" y="408"/>
                  </a:cubicBezTo>
                  <a:cubicBezTo>
                    <a:pt x="374" y="486"/>
                    <a:pt x="407" y="560"/>
                    <a:pt x="450" y="628"/>
                  </a:cubicBezTo>
                  <a:cubicBezTo>
                    <a:pt x="459" y="551"/>
                    <a:pt x="465" y="475"/>
                    <a:pt x="472" y="397"/>
                  </a:cubicBezTo>
                  <a:cubicBezTo>
                    <a:pt x="546" y="463"/>
                    <a:pt x="628" y="520"/>
                    <a:pt x="713" y="567"/>
                  </a:cubicBezTo>
                  <a:cubicBezTo>
                    <a:pt x="673" y="510"/>
                    <a:pt x="630" y="455"/>
                    <a:pt x="588" y="398"/>
                  </a:cubicBezTo>
                  <a:lnTo>
                    <a:pt x="588" y="398"/>
                  </a:lnTo>
                  <a:cubicBezTo>
                    <a:pt x="667" y="415"/>
                    <a:pt x="746" y="434"/>
                    <a:pt x="824" y="451"/>
                  </a:cubicBezTo>
                  <a:cubicBezTo>
                    <a:pt x="738" y="389"/>
                    <a:pt x="652" y="328"/>
                    <a:pt x="556" y="286"/>
                  </a:cubicBezTo>
                  <a:cubicBezTo>
                    <a:pt x="504" y="263"/>
                    <a:pt x="438" y="240"/>
                    <a:pt x="372" y="236"/>
                  </a:cubicBezTo>
                  <a:cubicBezTo>
                    <a:pt x="376" y="215"/>
                    <a:pt x="381" y="192"/>
                    <a:pt x="386" y="171"/>
                  </a:cubicBezTo>
                  <a:cubicBezTo>
                    <a:pt x="396" y="134"/>
                    <a:pt x="413" y="103"/>
                    <a:pt x="428" y="69"/>
                  </a:cubicBezTo>
                  <a:cubicBezTo>
                    <a:pt x="443" y="35"/>
                    <a:pt x="414" y="0"/>
                    <a:pt x="383" y="0"/>
                  </a:cubicBezTo>
                  <a:close/>
                </a:path>
              </a:pathLst>
            </a:custGeom>
            <a:solidFill>
              <a:srgbClr val="00A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580;g2ed7d206ef1_1_509"/>
            <p:cNvSpPr/>
            <p:nvPr/>
          </p:nvSpPr>
          <p:spPr>
            <a:xfrm>
              <a:off x="8036650" y="2596975"/>
              <a:ext cx="21450" cy="22525"/>
            </a:xfrm>
            <a:custGeom>
              <a:avLst/>
              <a:gdLst/>
              <a:ahLst/>
              <a:cxnLst/>
              <a:rect l="l" t="t" r="r" b="b"/>
              <a:pathLst>
                <a:path w="858" h="901" extrusionOk="0">
                  <a:moveTo>
                    <a:pt x="6" y="0"/>
                  </a:moveTo>
                  <a:cubicBezTo>
                    <a:pt x="0" y="75"/>
                    <a:pt x="6" y="151"/>
                    <a:pt x="22" y="228"/>
                  </a:cubicBezTo>
                  <a:cubicBezTo>
                    <a:pt x="57" y="408"/>
                    <a:pt x="141" y="565"/>
                    <a:pt x="256" y="708"/>
                  </a:cubicBezTo>
                  <a:cubicBezTo>
                    <a:pt x="300" y="762"/>
                    <a:pt x="351" y="813"/>
                    <a:pt x="410" y="854"/>
                  </a:cubicBezTo>
                  <a:cubicBezTo>
                    <a:pt x="454" y="884"/>
                    <a:pt x="500" y="901"/>
                    <a:pt x="548" y="901"/>
                  </a:cubicBezTo>
                  <a:cubicBezTo>
                    <a:pt x="581" y="901"/>
                    <a:pt x="614" y="893"/>
                    <a:pt x="649" y="875"/>
                  </a:cubicBezTo>
                  <a:cubicBezTo>
                    <a:pt x="670" y="865"/>
                    <a:pt x="692" y="852"/>
                    <a:pt x="713" y="841"/>
                  </a:cubicBezTo>
                  <a:cubicBezTo>
                    <a:pt x="765" y="809"/>
                    <a:pt x="813" y="772"/>
                    <a:pt x="858" y="733"/>
                  </a:cubicBezTo>
                  <a:lnTo>
                    <a:pt x="858" y="733"/>
                  </a:lnTo>
                  <a:cubicBezTo>
                    <a:pt x="843" y="735"/>
                    <a:pt x="829" y="736"/>
                    <a:pt x="814" y="736"/>
                  </a:cubicBezTo>
                  <a:cubicBezTo>
                    <a:pt x="788" y="736"/>
                    <a:pt x="761" y="733"/>
                    <a:pt x="733" y="727"/>
                  </a:cubicBezTo>
                  <a:cubicBezTo>
                    <a:pt x="659" y="708"/>
                    <a:pt x="590" y="677"/>
                    <a:pt x="526" y="639"/>
                  </a:cubicBezTo>
                  <a:cubicBezTo>
                    <a:pt x="359" y="542"/>
                    <a:pt x="219" y="416"/>
                    <a:pt x="115" y="251"/>
                  </a:cubicBezTo>
                  <a:cubicBezTo>
                    <a:pt x="66" y="172"/>
                    <a:pt x="28" y="88"/>
                    <a:pt x="6" y="0"/>
                  </a:cubicBezTo>
                  <a:close/>
                </a:path>
              </a:pathLst>
            </a:custGeom>
            <a:solidFill>
              <a:srgbClr val="33192F">
                <a:alpha val="160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581;g2ed7d206ef1_1_509"/>
            <p:cNvSpPr/>
            <p:nvPr/>
          </p:nvSpPr>
          <p:spPr>
            <a:xfrm>
              <a:off x="7981225" y="2602950"/>
              <a:ext cx="13750" cy="11850"/>
            </a:xfrm>
            <a:custGeom>
              <a:avLst/>
              <a:gdLst/>
              <a:ahLst/>
              <a:cxnLst/>
              <a:rect l="l" t="t" r="r" b="b"/>
              <a:pathLst>
                <a:path w="550" h="474" extrusionOk="0">
                  <a:moveTo>
                    <a:pt x="232" y="116"/>
                  </a:moveTo>
                  <a:cubicBezTo>
                    <a:pt x="234" y="116"/>
                    <a:pt x="236" y="116"/>
                    <a:pt x="238" y="116"/>
                  </a:cubicBezTo>
                  <a:cubicBezTo>
                    <a:pt x="310" y="116"/>
                    <a:pt x="375" y="150"/>
                    <a:pt x="411" y="199"/>
                  </a:cubicBezTo>
                  <a:cubicBezTo>
                    <a:pt x="459" y="267"/>
                    <a:pt x="431" y="340"/>
                    <a:pt x="349" y="357"/>
                  </a:cubicBezTo>
                  <a:cubicBezTo>
                    <a:pt x="337" y="359"/>
                    <a:pt x="324" y="361"/>
                    <a:pt x="311" y="361"/>
                  </a:cubicBezTo>
                  <a:cubicBezTo>
                    <a:pt x="244" y="361"/>
                    <a:pt x="175" y="326"/>
                    <a:pt x="138" y="269"/>
                  </a:cubicBezTo>
                  <a:cubicBezTo>
                    <a:pt x="133" y="261"/>
                    <a:pt x="127" y="251"/>
                    <a:pt x="125" y="240"/>
                  </a:cubicBezTo>
                  <a:cubicBezTo>
                    <a:pt x="110" y="195"/>
                    <a:pt x="126" y="156"/>
                    <a:pt x="166" y="134"/>
                  </a:cubicBezTo>
                  <a:cubicBezTo>
                    <a:pt x="188" y="121"/>
                    <a:pt x="211" y="116"/>
                    <a:pt x="232" y="116"/>
                  </a:cubicBezTo>
                  <a:close/>
                  <a:moveTo>
                    <a:pt x="244" y="1"/>
                  </a:moveTo>
                  <a:cubicBezTo>
                    <a:pt x="214" y="1"/>
                    <a:pt x="184" y="6"/>
                    <a:pt x="153" y="16"/>
                  </a:cubicBezTo>
                  <a:cubicBezTo>
                    <a:pt x="80" y="39"/>
                    <a:pt x="31" y="87"/>
                    <a:pt x="11" y="162"/>
                  </a:cubicBezTo>
                  <a:cubicBezTo>
                    <a:pt x="1" y="206"/>
                    <a:pt x="6" y="250"/>
                    <a:pt x="24" y="290"/>
                  </a:cubicBezTo>
                  <a:cubicBezTo>
                    <a:pt x="56" y="367"/>
                    <a:pt x="114" y="417"/>
                    <a:pt x="189" y="448"/>
                  </a:cubicBezTo>
                  <a:cubicBezTo>
                    <a:pt x="227" y="466"/>
                    <a:pt x="269" y="474"/>
                    <a:pt x="312" y="474"/>
                  </a:cubicBezTo>
                  <a:cubicBezTo>
                    <a:pt x="357" y="474"/>
                    <a:pt x="400" y="464"/>
                    <a:pt x="439" y="443"/>
                  </a:cubicBezTo>
                  <a:cubicBezTo>
                    <a:pt x="504" y="407"/>
                    <a:pt x="542" y="352"/>
                    <a:pt x="547" y="277"/>
                  </a:cubicBezTo>
                  <a:cubicBezTo>
                    <a:pt x="550" y="238"/>
                    <a:pt x="541" y="204"/>
                    <a:pt x="523" y="169"/>
                  </a:cubicBezTo>
                  <a:cubicBezTo>
                    <a:pt x="495" y="111"/>
                    <a:pt x="451" y="68"/>
                    <a:pt x="394" y="40"/>
                  </a:cubicBezTo>
                  <a:cubicBezTo>
                    <a:pt x="346" y="15"/>
                    <a:pt x="296" y="1"/>
                    <a:pt x="244" y="1"/>
                  </a:cubicBezTo>
                  <a:close/>
                </a:path>
              </a:pathLst>
            </a:custGeom>
            <a:solidFill>
              <a:srgbClr val="331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582;g2ed7d206ef1_1_509"/>
            <p:cNvSpPr/>
            <p:nvPr/>
          </p:nvSpPr>
          <p:spPr>
            <a:xfrm>
              <a:off x="7981300" y="2601750"/>
              <a:ext cx="14150" cy="11825"/>
            </a:xfrm>
            <a:custGeom>
              <a:avLst/>
              <a:gdLst/>
              <a:ahLst/>
              <a:cxnLst/>
              <a:rect l="l" t="t" r="r" b="b"/>
              <a:pathLst>
                <a:path w="566" h="473" extrusionOk="0">
                  <a:moveTo>
                    <a:pt x="248" y="115"/>
                  </a:moveTo>
                  <a:cubicBezTo>
                    <a:pt x="250" y="115"/>
                    <a:pt x="252" y="115"/>
                    <a:pt x="254" y="115"/>
                  </a:cubicBezTo>
                  <a:cubicBezTo>
                    <a:pt x="313" y="116"/>
                    <a:pt x="365" y="138"/>
                    <a:pt x="407" y="182"/>
                  </a:cubicBezTo>
                  <a:cubicBezTo>
                    <a:pt x="424" y="200"/>
                    <a:pt x="436" y="220"/>
                    <a:pt x="443" y="243"/>
                  </a:cubicBezTo>
                  <a:cubicBezTo>
                    <a:pt x="452" y="280"/>
                    <a:pt x="440" y="315"/>
                    <a:pt x="408" y="336"/>
                  </a:cubicBezTo>
                  <a:cubicBezTo>
                    <a:pt x="396" y="345"/>
                    <a:pt x="378" y="352"/>
                    <a:pt x="362" y="356"/>
                  </a:cubicBezTo>
                  <a:cubicBezTo>
                    <a:pt x="349" y="359"/>
                    <a:pt x="336" y="360"/>
                    <a:pt x="322" y="360"/>
                  </a:cubicBezTo>
                  <a:cubicBezTo>
                    <a:pt x="256" y="360"/>
                    <a:pt x="186" y="325"/>
                    <a:pt x="150" y="268"/>
                  </a:cubicBezTo>
                  <a:cubicBezTo>
                    <a:pt x="144" y="259"/>
                    <a:pt x="139" y="250"/>
                    <a:pt x="137" y="240"/>
                  </a:cubicBezTo>
                  <a:cubicBezTo>
                    <a:pt x="123" y="195"/>
                    <a:pt x="139" y="155"/>
                    <a:pt x="179" y="132"/>
                  </a:cubicBezTo>
                  <a:cubicBezTo>
                    <a:pt x="200" y="121"/>
                    <a:pt x="223" y="115"/>
                    <a:pt x="248" y="115"/>
                  </a:cubicBezTo>
                  <a:close/>
                  <a:moveTo>
                    <a:pt x="250" y="0"/>
                  </a:moveTo>
                  <a:cubicBezTo>
                    <a:pt x="204" y="0"/>
                    <a:pt x="159" y="11"/>
                    <a:pt x="119" y="35"/>
                  </a:cubicBezTo>
                  <a:cubicBezTo>
                    <a:pt x="37" y="84"/>
                    <a:pt x="1" y="174"/>
                    <a:pt x="28" y="267"/>
                  </a:cubicBezTo>
                  <a:cubicBezTo>
                    <a:pt x="37" y="295"/>
                    <a:pt x="48" y="320"/>
                    <a:pt x="65" y="343"/>
                  </a:cubicBezTo>
                  <a:cubicBezTo>
                    <a:pt x="121" y="423"/>
                    <a:pt x="223" y="472"/>
                    <a:pt x="322" y="472"/>
                  </a:cubicBezTo>
                  <a:cubicBezTo>
                    <a:pt x="351" y="472"/>
                    <a:pt x="381" y="468"/>
                    <a:pt x="408" y="458"/>
                  </a:cubicBezTo>
                  <a:cubicBezTo>
                    <a:pt x="485" y="433"/>
                    <a:pt x="536" y="385"/>
                    <a:pt x="555" y="304"/>
                  </a:cubicBezTo>
                  <a:cubicBezTo>
                    <a:pt x="566" y="260"/>
                    <a:pt x="557" y="219"/>
                    <a:pt x="540" y="178"/>
                  </a:cubicBezTo>
                  <a:cubicBezTo>
                    <a:pt x="520" y="131"/>
                    <a:pt x="487" y="93"/>
                    <a:pt x="446" y="64"/>
                  </a:cubicBezTo>
                  <a:cubicBezTo>
                    <a:pt x="390" y="24"/>
                    <a:pt x="327" y="2"/>
                    <a:pt x="256" y="0"/>
                  </a:cubicBezTo>
                  <a:cubicBezTo>
                    <a:pt x="254" y="0"/>
                    <a:pt x="252" y="0"/>
                    <a:pt x="250" y="0"/>
                  </a:cubicBezTo>
                  <a:close/>
                </a:path>
              </a:pathLst>
            </a:custGeom>
            <a:solidFill>
              <a:srgbClr val="331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583;g2ed7d206ef1_1_509"/>
            <p:cNvSpPr/>
            <p:nvPr/>
          </p:nvSpPr>
          <p:spPr>
            <a:xfrm>
              <a:off x="8042525" y="2600400"/>
              <a:ext cx="12825" cy="12825"/>
            </a:xfrm>
            <a:custGeom>
              <a:avLst/>
              <a:gdLst/>
              <a:ahLst/>
              <a:cxnLst/>
              <a:rect l="l" t="t" r="r" b="b"/>
              <a:pathLst>
                <a:path w="513" h="513" extrusionOk="0">
                  <a:moveTo>
                    <a:pt x="210" y="113"/>
                  </a:moveTo>
                  <a:cubicBezTo>
                    <a:pt x="221" y="113"/>
                    <a:pt x="233" y="115"/>
                    <a:pt x="245" y="118"/>
                  </a:cubicBezTo>
                  <a:cubicBezTo>
                    <a:pt x="306" y="132"/>
                    <a:pt x="360" y="183"/>
                    <a:pt x="385" y="249"/>
                  </a:cubicBezTo>
                  <a:cubicBezTo>
                    <a:pt x="392" y="270"/>
                    <a:pt x="398" y="295"/>
                    <a:pt x="392" y="322"/>
                  </a:cubicBezTo>
                  <a:cubicBezTo>
                    <a:pt x="386" y="368"/>
                    <a:pt x="354" y="396"/>
                    <a:pt x="308" y="399"/>
                  </a:cubicBezTo>
                  <a:cubicBezTo>
                    <a:pt x="297" y="399"/>
                    <a:pt x="287" y="399"/>
                    <a:pt x="276" y="396"/>
                  </a:cubicBezTo>
                  <a:cubicBezTo>
                    <a:pt x="198" y="380"/>
                    <a:pt x="133" y="311"/>
                    <a:pt x="119" y="232"/>
                  </a:cubicBezTo>
                  <a:cubicBezTo>
                    <a:pt x="108" y="162"/>
                    <a:pt x="149" y="113"/>
                    <a:pt x="210" y="113"/>
                  </a:cubicBezTo>
                  <a:close/>
                  <a:moveTo>
                    <a:pt x="208" y="0"/>
                  </a:moveTo>
                  <a:cubicBezTo>
                    <a:pt x="179" y="0"/>
                    <a:pt x="150" y="5"/>
                    <a:pt x="123" y="17"/>
                  </a:cubicBezTo>
                  <a:cubicBezTo>
                    <a:pt x="56" y="49"/>
                    <a:pt x="18" y="105"/>
                    <a:pt x="7" y="179"/>
                  </a:cubicBezTo>
                  <a:cubicBezTo>
                    <a:pt x="1" y="223"/>
                    <a:pt x="8" y="265"/>
                    <a:pt x="24" y="308"/>
                  </a:cubicBezTo>
                  <a:cubicBezTo>
                    <a:pt x="39" y="349"/>
                    <a:pt x="61" y="385"/>
                    <a:pt x="93" y="415"/>
                  </a:cubicBezTo>
                  <a:cubicBezTo>
                    <a:pt x="149" y="474"/>
                    <a:pt x="216" y="510"/>
                    <a:pt x="298" y="512"/>
                  </a:cubicBezTo>
                  <a:cubicBezTo>
                    <a:pt x="343" y="512"/>
                    <a:pt x="385" y="503"/>
                    <a:pt x="422" y="477"/>
                  </a:cubicBezTo>
                  <a:cubicBezTo>
                    <a:pt x="486" y="432"/>
                    <a:pt x="513" y="369"/>
                    <a:pt x="509" y="292"/>
                  </a:cubicBezTo>
                  <a:cubicBezTo>
                    <a:pt x="503" y="205"/>
                    <a:pt x="464" y="133"/>
                    <a:pt x="399" y="75"/>
                  </a:cubicBezTo>
                  <a:cubicBezTo>
                    <a:pt x="351" y="33"/>
                    <a:pt x="296" y="9"/>
                    <a:pt x="233" y="2"/>
                  </a:cubicBezTo>
                  <a:cubicBezTo>
                    <a:pt x="224" y="1"/>
                    <a:pt x="216" y="0"/>
                    <a:pt x="208" y="0"/>
                  </a:cubicBezTo>
                  <a:close/>
                </a:path>
              </a:pathLst>
            </a:custGeom>
            <a:solidFill>
              <a:srgbClr val="331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584;g2ed7d206ef1_1_509"/>
            <p:cNvSpPr/>
            <p:nvPr/>
          </p:nvSpPr>
          <p:spPr>
            <a:xfrm>
              <a:off x="8043550" y="2599625"/>
              <a:ext cx="12825" cy="12825"/>
            </a:xfrm>
            <a:custGeom>
              <a:avLst/>
              <a:gdLst/>
              <a:ahLst/>
              <a:cxnLst/>
              <a:rect l="l" t="t" r="r" b="b"/>
              <a:pathLst>
                <a:path w="513" h="513" extrusionOk="0">
                  <a:moveTo>
                    <a:pt x="213" y="113"/>
                  </a:moveTo>
                  <a:cubicBezTo>
                    <a:pt x="231" y="113"/>
                    <a:pt x="250" y="117"/>
                    <a:pt x="267" y="124"/>
                  </a:cubicBezTo>
                  <a:cubicBezTo>
                    <a:pt x="323" y="148"/>
                    <a:pt x="360" y="189"/>
                    <a:pt x="383" y="244"/>
                  </a:cubicBezTo>
                  <a:cubicBezTo>
                    <a:pt x="393" y="269"/>
                    <a:pt x="397" y="294"/>
                    <a:pt x="394" y="323"/>
                  </a:cubicBezTo>
                  <a:cubicBezTo>
                    <a:pt x="387" y="368"/>
                    <a:pt x="356" y="397"/>
                    <a:pt x="309" y="400"/>
                  </a:cubicBezTo>
                  <a:cubicBezTo>
                    <a:pt x="299" y="400"/>
                    <a:pt x="288" y="400"/>
                    <a:pt x="278" y="397"/>
                  </a:cubicBezTo>
                  <a:cubicBezTo>
                    <a:pt x="199" y="380"/>
                    <a:pt x="131" y="309"/>
                    <a:pt x="120" y="230"/>
                  </a:cubicBezTo>
                  <a:cubicBezTo>
                    <a:pt x="119" y="214"/>
                    <a:pt x="119" y="195"/>
                    <a:pt x="123" y="179"/>
                  </a:cubicBezTo>
                  <a:cubicBezTo>
                    <a:pt x="131" y="141"/>
                    <a:pt x="159" y="117"/>
                    <a:pt x="197" y="114"/>
                  </a:cubicBezTo>
                  <a:cubicBezTo>
                    <a:pt x="202" y="113"/>
                    <a:pt x="208" y="113"/>
                    <a:pt x="213" y="113"/>
                  </a:cubicBezTo>
                  <a:close/>
                  <a:moveTo>
                    <a:pt x="211" y="1"/>
                  </a:moveTo>
                  <a:cubicBezTo>
                    <a:pt x="169" y="1"/>
                    <a:pt x="130" y="9"/>
                    <a:pt x="95" y="33"/>
                  </a:cubicBezTo>
                  <a:cubicBezTo>
                    <a:pt x="28" y="78"/>
                    <a:pt x="1" y="143"/>
                    <a:pt x="4" y="224"/>
                  </a:cubicBezTo>
                  <a:cubicBezTo>
                    <a:pt x="13" y="350"/>
                    <a:pt x="113" y="472"/>
                    <a:pt x="235" y="503"/>
                  </a:cubicBezTo>
                  <a:cubicBezTo>
                    <a:pt x="256" y="509"/>
                    <a:pt x="278" y="513"/>
                    <a:pt x="300" y="513"/>
                  </a:cubicBezTo>
                  <a:cubicBezTo>
                    <a:pt x="306" y="513"/>
                    <a:pt x="313" y="513"/>
                    <a:pt x="320" y="512"/>
                  </a:cubicBezTo>
                  <a:cubicBezTo>
                    <a:pt x="416" y="504"/>
                    <a:pt x="489" y="438"/>
                    <a:pt x="504" y="343"/>
                  </a:cubicBezTo>
                  <a:cubicBezTo>
                    <a:pt x="513" y="294"/>
                    <a:pt x="506" y="247"/>
                    <a:pt x="488" y="201"/>
                  </a:cubicBezTo>
                  <a:cubicBezTo>
                    <a:pt x="462" y="136"/>
                    <a:pt x="419" y="84"/>
                    <a:pt x="359" y="47"/>
                  </a:cubicBezTo>
                  <a:cubicBezTo>
                    <a:pt x="317" y="20"/>
                    <a:pt x="271" y="4"/>
                    <a:pt x="219" y="1"/>
                  </a:cubicBezTo>
                  <a:cubicBezTo>
                    <a:pt x="217" y="1"/>
                    <a:pt x="214" y="1"/>
                    <a:pt x="211" y="1"/>
                  </a:cubicBezTo>
                  <a:close/>
                </a:path>
              </a:pathLst>
            </a:custGeom>
            <a:solidFill>
              <a:srgbClr val="331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548680"/>
            <a:ext cx="1008112" cy="86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287</Words>
  <Application>Microsoft Office PowerPoint</Application>
  <PresentationFormat>Экран (4:3)</PresentationFormat>
  <Paragraphs>75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</cp:revision>
  <dcterms:created xsi:type="dcterms:W3CDTF">2024-11-21T07:15:56Z</dcterms:created>
  <dcterms:modified xsi:type="dcterms:W3CDTF">2025-12-04T03:22:02Z</dcterms:modified>
</cp:coreProperties>
</file>