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57" r:id="rId4"/>
    <p:sldId id="258" r:id="rId5"/>
    <p:sldId id="266" r:id="rId6"/>
    <p:sldId id="267" r:id="rId7"/>
    <p:sldId id="268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674" autoAdjust="0"/>
  </p:normalViewPr>
  <p:slideViewPr>
    <p:cSldViewPr snapToGrid="0">
      <p:cViewPr varScale="1">
        <p:scale>
          <a:sx n="99" d="100"/>
          <a:sy n="99" d="100"/>
        </p:scale>
        <p:origin x="99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4E39-5ED0-4EB2-B091-9B645669345B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E9FE8-4AB8-4065-A079-449EE8F9B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495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4E39-5ED0-4EB2-B091-9B645669345B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E9FE8-4AB8-4065-A079-449EE8F9B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524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4E39-5ED0-4EB2-B091-9B645669345B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E9FE8-4AB8-4065-A079-449EE8F9B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028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4E39-5ED0-4EB2-B091-9B645669345B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E9FE8-4AB8-4065-A079-449EE8F9B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70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4E39-5ED0-4EB2-B091-9B645669345B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E9FE8-4AB8-4065-A079-449EE8F9B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63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4E39-5ED0-4EB2-B091-9B645669345B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E9FE8-4AB8-4065-A079-449EE8F9B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41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4E39-5ED0-4EB2-B091-9B645669345B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E9FE8-4AB8-4065-A079-449EE8F9B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288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4E39-5ED0-4EB2-B091-9B645669345B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E9FE8-4AB8-4065-A079-449EE8F9B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262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4E39-5ED0-4EB2-B091-9B645669345B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E9FE8-4AB8-4065-A079-449EE8F9B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623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4E39-5ED0-4EB2-B091-9B645669345B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E9FE8-4AB8-4065-A079-449EE8F9B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35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4E39-5ED0-4EB2-B091-9B645669345B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E9FE8-4AB8-4065-A079-449EE8F9B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481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524E39-5ED0-4EB2-B091-9B645669345B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E9FE8-4AB8-4065-A079-449EE8F9B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194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goo.edu.kz/media/img/avatar/min-608bc1071698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760" y="548681"/>
            <a:ext cx="1080120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1"/>
          <p:cNvSpPr>
            <a:spLocks noGrp="1" noChangeArrowheads="1"/>
          </p:cNvSpPr>
          <p:nvPr>
            <p:ph type="ctrTitle"/>
          </p:nvPr>
        </p:nvSpPr>
        <p:spPr bwMode="auto">
          <a:xfrm>
            <a:off x="1554480" y="2902904"/>
            <a:ext cx="8599634" cy="1082356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ru-RU" altLang="en-US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ЗАВЕРШЕНИЕ	2025-2026	УЧЕБНОГО ГОДА</a:t>
            </a:r>
          </a:p>
        </p:txBody>
      </p:sp>
    </p:spTree>
    <p:extLst>
      <p:ext uri="{BB962C8B-B14F-4D97-AF65-F5344CB8AC3E}">
        <p14:creationId xmlns:p14="http://schemas.microsoft.com/office/powerpoint/2010/main" val="3415095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goo.edu.kz/media/img/avatar/min-608bc1071698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760" y="548681"/>
            <a:ext cx="1080120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1"/>
          <p:cNvSpPr>
            <a:spLocks noGrp="1" noChangeArrowheads="1"/>
          </p:cNvSpPr>
          <p:nvPr>
            <p:ph type="ctrTitle"/>
          </p:nvPr>
        </p:nvSpPr>
        <p:spPr bwMode="auto">
          <a:xfrm>
            <a:off x="1554480" y="2102687"/>
            <a:ext cx="8599634" cy="268279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kumimoji="0" lang="ru-RU" altLang="en-US" sz="44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Государственные выпускные экзамены для учащихся </a:t>
            </a:r>
            <a:br>
              <a:rPr kumimoji="0" lang="ru-RU" altLang="en-US" sz="44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en-US" sz="44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11 (12) классов пройдут в период со 2 июня по 15 июня 2026 года</a:t>
            </a:r>
            <a:r>
              <a:rPr kumimoji="0" lang="ru-RU" altLang="en-US" sz="20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inherit"/>
              </a:rPr>
              <a:t>.</a:t>
            </a:r>
            <a:r>
              <a:rPr kumimoji="0" lang="ru-RU" altLang="en-US" sz="7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endParaRPr kumimoji="0" lang="ru-RU" altLang="en-US" sz="1600" b="0" i="0" u="none" strike="noStrike" cap="none" normalizeH="0" baseline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618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9 классе 4 экзамена, все в письменной форме</a:t>
            </a:r>
            <a:r>
              <a:rPr lang="ru-RU" sz="2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2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Алгебра – </a:t>
            </a:r>
            <a:r>
              <a:rPr lang="ru-RU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 мая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г.; 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По выбору (физика, химия, биология, география, геометрия, История Казахстана, всемирная история, литература (в соответствии с языком обучения), иностранный язык (английский/французский/немецкий), информатика) – </a:t>
            </a:r>
            <a:r>
              <a:rPr lang="ru-RU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июня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года;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По языку обучения – </a:t>
            </a:r>
            <a:r>
              <a:rPr lang="ru-RU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июня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года; 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Письменный экзамен по казахскому языку и литературе в классах с казахским языком обучения и по русскому языку и литературе в классах с казахским языком обучения – </a:t>
            </a:r>
            <a:r>
              <a:rPr lang="ru-RU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июня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года; 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pPr marL="0" indent="0" algn="ctr">
              <a:buNone/>
            </a:pPr>
            <a:endParaRPr lang="ru-RU" sz="24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6012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5520" y="274638"/>
            <a:ext cx="8435280" cy="1143000"/>
          </a:xfrm>
        </p:spPr>
        <p:txBody>
          <a:bodyPr>
            <a:noAutofit/>
          </a:bodyPr>
          <a:lstStyle/>
          <a:p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11 классе пять экзаменов (один из них устный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b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3776" y="1340768"/>
            <a:ext cx="11481914" cy="453650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Устный экзамен по истории Казахстана – </a:t>
            </a:r>
            <a:r>
              <a:rPr lang="ru-RU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2июня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2026года; 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Письменный экзамен по алгебре и началам анализа- 5</a:t>
            </a:r>
            <a:r>
              <a:rPr lang="ru-RU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июня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г.;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Письменный экзамен на языке обучения- </a:t>
            </a:r>
            <a:r>
              <a:rPr lang="ru-RU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июня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года; 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Письменный экзамен по выбору (физика, химия, биология, география, геометрия, всемирная история, принципы права, литература (на языке обучения), иностранный язык – английский / французский / немецкий), информатика) - </a:t>
            </a:r>
            <a:r>
              <a:rPr lang="ru-RU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июня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2026г.; 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5.Письменный экзамен по казахскому языку и литературе в школах/классах с казахским языком обучения и по русскому языку и литературе в школах/классах с казахским языком обучения – </a:t>
            </a:r>
            <a:r>
              <a:rPr lang="ru-RU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июня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года.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4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0496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67.На выполнение письменных работ в 9 (10) классе отводится 2 астрономических часа, на математику (алгебру) (письменно) – 3 астрономических часа (в специализированных школах </a:t>
            </a:r>
            <a:r>
              <a:rPr lang="ru-RU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физико</a:t>
            </a: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математического направления-4 часа). </a:t>
            </a:r>
            <a:b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68.Для школ с казахским языком обучения /русским языком обучения и уйгурским/ таджикским/ узбекским языком обучения в 11 (12) классе на письменный экзамен по родному языку (языку обучения) отводится 3 астрономических часа, по алгебре и инициативе анализа-5 астрономических часов. </a:t>
            </a:r>
            <a:b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72.Письменные экзаменационные работы во всех классах школ начинаются в 10:00 утра по времени города Астаны.</a:t>
            </a:r>
            <a:br>
              <a:rPr lang="kk-KZ" sz="2600" dirty="0">
                <a:solidFill>
                  <a:schemeClr val="accent1">
                    <a:lumMod val="50000"/>
                  </a:schemeClr>
                </a:solidFill>
              </a:rPr>
            </a:b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09573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1613" y="1582341"/>
            <a:ext cx="11208774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48. Обучающимся 9 (10) класса, имеющим годовые и итоговые оценки "5" по всем предметам в период учебы с 5 по 9 (10) классы, выдается аттестат с отличием об основном среднем образовании в соответствии с формой, утвержденной приказом № 39.</a:t>
            </a:r>
            <a:b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49. Обучающимся 11 (12) класса, имеющим оценки "5" по предметам, подлежащим включению в приложение к аттестату об общем среднем образовании, годовые, итоговые оценки "5" по всем предметам в период обучения с 10 (11) по 11 (12) классы, выдается аттестат об общем среднем образовании с отличием в соответствии с формой, утвержденной приказом № 39.</a:t>
            </a:r>
            <a:b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910039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1613" y="1443841"/>
            <a:ext cx="1106129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52. Обучающимся 11 (12) класса, получившим аттестат с отличием об основном среднем образовании, имеющим в соответствии с учебными программами основного, общего среднего образования или учебными программами автономная организация образования "Назарбаев Интеллектуальные школы" (далее – АОО "НИШ") годовые и итоговые оценки "5" по всем предметам в период учебы с 5 (6) по 11 (12) классы, четвертные оценки "5" по всем предметам в период учебы с 10 (11) по 11 (12) классы, прошедшим итоговую аттестацию по завершении общего среднего образования на оценку "5", выдается аттестат об общем среднем образовании "Алтын </a:t>
            </a:r>
            <a:r>
              <a:rPr lang="ru-RU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</a:t>
            </a: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в соответствии с формой, утвержденной приказом № 39.</a:t>
            </a:r>
            <a:endParaRPr lang="en-US" sz="26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7853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итоговой аттестации обучающихся 9 (10) и 11 (12) классов по предметам в виде баллов выставляются в журнал (бумажный/электронный) и переводятся по шкале перевода баллов экзамена в экзаменационные оценки согласно приложению 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к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настоящим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Правилам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kk-KZ" sz="3600" dirty="0"/>
              <a:t> </a:t>
            </a:r>
            <a:endParaRPr lang="ru-RU" sz="3600" dirty="0">
              <a:solidFill>
                <a:srgbClr val="C00000"/>
              </a:solidFill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8475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7697" y="1029212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78. При выведении итоговых оценок по предмету в 9 (10) и 11 (12) классах итоговая оценка выставляется на основании результатов экзамена (по пятибалльной шкале) и четвертных оценок за учебный год (по пятибалльной шкале) в процентном соотношении 30 на 70. Округление итоговой оценки проводится к ближайшему целому.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Если обучающимся в 11 (12) классах не выбраны предметы углубленного и стандартного уровней инвариантного компонента, в аттестат об общем среднем образовании выставляется итоговая оценка по этим предметам за 9 класс.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9703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120</TotalTime>
  <Words>769</Words>
  <Application>Microsoft Office PowerPoint</Application>
  <PresentationFormat>Широкоэкранный</PresentationFormat>
  <Paragraphs>21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Arial</vt:lpstr>
      <vt:lpstr>Bahnschrift SemiBold</vt:lpstr>
      <vt:lpstr>Bookman Old Style</vt:lpstr>
      <vt:lpstr>Calibri</vt:lpstr>
      <vt:lpstr>Calibri Light</vt:lpstr>
      <vt:lpstr>inherit</vt:lpstr>
      <vt:lpstr>Times New Roman</vt:lpstr>
      <vt:lpstr>Тема Office</vt:lpstr>
      <vt:lpstr>ЗАВЕРШЕНИЕ 2025-2026 УЧЕБНОГО ГОДА</vt:lpstr>
      <vt:lpstr>Государственные выпускные экзамены для учащихся  11 (12) классов пройдут в период со 2 июня по 15 июня 2026 года. </vt:lpstr>
      <vt:lpstr>В 9 классе 4 экзамена, все в письменной форме. </vt:lpstr>
      <vt:lpstr>В 11 классе пять экзаменов (один из них устный)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СОПШДО-17</dc:creator>
  <cp:lastModifiedBy>Айжан Хабибулловна Акбанова</cp:lastModifiedBy>
  <cp:revision>10</cp:revision>
  <dcterms:created xsi:type="dcterms:W3CDTF">2025-04-29T05:32:32Z</dcterms:created>
  <dcterms:modified xsi:type="dcterms:W3CDTF">2025-12-04T09:43:10Z</dcterms:modified>
</cp:coreProperties>
</file>