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66" r:id="rId6"/>
    <p:sldId id="267" r:id="rId7"/>
    <p:sldId id="268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74" autoAdjust="0"/>
  </p:normalViewPr>
  <p:slideViewPr>
    <p:cSldViewPr snapToGrid="0">
      <p:cViewPr varScale="1">
        <p:scale>
          <a:sx n="99" d="100"/>
          <a:sy n="99" d="100"/>
        </p:scale>
        <p:origin x="9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9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2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2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3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8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6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2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8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24E39-5ED0-4EB2-B091-9B645669345B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9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oo.edu.kz/media/img/avatar/min-608bc1071698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60" y="54868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54480" y="2902904"/>
            <a:ext cx="8599634" cy="10823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	2025-2026	УЧЕБНОГО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3415095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goo.edu.kz/media/img/avatar/min-608bc1071698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60" y="548681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54480" y="2102687"/>
            <a:ext cx="8599634" cy="268279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ru-RU" altLang="en-US" sz="4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выпускные экзамены для учащихся </a:t>
            </a:r>
            <a:br>
              <a:rPr kumimoji="0" lang="ru-RU" altLang="en-US" sz="4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en-US" sz="4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(12) классов пройдут в период со 2 июня по 15 июня 2026 года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.</a:t>
            </a:r>
            <a:r>
              <a:rPr kumimoji="0" lang="ru-RU" altLang="en-US" sz="7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kumimoji="0" lang="ru-RU" altLang="en-US" sz="16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61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9 классе 4 экзамена, все в письменной форме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Алгебра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мая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 выбору (физика, химия, биология, география, геометрия, История Казахстана, всемирная история, литература (в соответствии с языком обучения), иностранный язык (английский/французский/немецкий), информатика)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 языку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Письменный экзамен по казахскому языку и литературе в классах с казахским языком обучения и по русскому языку и литературе в классах с казахским языком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 algn="ctr">
              <a:buNone/>
            </a:pP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01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435280" cy="1143000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11 классе пять экзаменов (один из них устный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776" y="1340768"/>
            <a:ext cx="11481914" cy="45365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Устный экзамен по истории Казахстана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Письменный экзамен по алгебре и началам анализа- 5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г.;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Письменный экзамен на языке обучения-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Письменный экзамен по выбору (физика, химия, биология, география, геометрия, всемирная история, принципы права, литература (на языке обучения), иностранный язык – английский / французский / немецкий), информатика) -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2026г.;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5.Письменный экзамен по казахскому языку и литературе в школах/классах с казахским языком обучения и по русскому языку и литературе в школах/классах с казахским языком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96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67.На выполнение письменных работ в 9 (10) классе отводится 2 астрономических часа, на математику (алгебру) (письменно) – 3 астрономических часа (в специализированных школах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физико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математического направления-4 часа). 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68.Для школ с казахским языком обучения /русским языком обучения и уйгурским/ таджикским/ узбекским языком обучения в 11 (12) классе на письменный экзамен по родному языку (языку обучения) отводится 3 астрономических часа, по алгебре и инициативе анализа-5 астрономических часов. 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72.Письменные экзаменационные работы во всех классах школ начинаются в 10:00 утра по времени города Астаны.</a:t>
            </a:r>
            <a:br>
              <a:rPr lang="kk-KZ" sz="2600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957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1613" y="1582341"/>
            <a:ext cx="1120877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48. Обучающимся 9 (10) класса, имеющим годовые и итоговые оценки "5" по всем предметам в период учебы с 5 по 9 (10) классы, выдается аттестат с отличием об основном среднем образовании в соответствии с формой, утвержденной приказом № 39.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49. Обучающимся 11 (12) класса, имеющим оценки "5" по предметам, подлежащим включению в приложение к аттестату об общем среднем образовании, годовые, итоговые оценки "5" по всем предметам в период обучения с 10 (11) по 11 (12) классы, выдается аттестат об общем среднем образовании с отличием в соответствии с формой, утвержденной приказом № 39.</a:t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1003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613" y="1443841"/>
            <a:ext cx="110612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 Обучающимся 11 (12) класса, получившим аттестат с отличием об основном среднем образовании, имеющим в соответствии с учебными программами основного, общего среднего образования или учебными программами автономная организация образования "Назарбаев Интеллектуальные школы" (далее – АОО "НИШ") годовые и итоговые оценки "5" по всем предметам в период учебы с 5 (6) по 11 (12) классы, четвертные оценки "5" по всем предметам в период учебы с 10 (11) по 11 (12) классы, прошедшим итоговую аттестацию по завершении общего среднего образования на оценку "5", выдается аттестат об общем среднем образовании "Алтын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в соответствии с формой, утвержденной приказом № 39.</a:t>
            </a:r>
            <a:endParaRPr lang="en-US" sz="2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53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итоговой аттестации обучающихся 9 (10) и 11 (12) классов по предметам в виде баллов выставляются в журнал (бумажный/электронный) и переводятся по шкале перевода баллов экзамена в экзаменационные оценки согласно приложению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настоящим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kk-KZ" sz="3600" dirty="0"/>
              <a:t> </a:t>
            </a:r>
            <a:endParaRPr lang="ru-RU" sz="3600" dirty="0">
              <a:solidFill>
                <a:srgbClr val="C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47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697" y="102921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78. При выведении итоговых оценок по предмету в 9 (10) и 11 (12) классах итоговая оценка выставляется на основании результатов экзамена (по пятибалльной шкале) и четвертных оценок за учебный год (по пятибалльной шкале) в процентном соотношении 30 на 70. Округление итоговой оценки проводится к ближайшему целому.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обучающимся в 11 (12) классах не выбраны предметы углубленного и стандартного уровней инвариантного компонента, в аттестат об общем среднем образовании выставляется итоговая оценка по этим предметам за 9 класс.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70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</TotalTime>
  <Words>769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Bahnschrift SemiBold</vt:lpstr>
      <vt:lpstr>Bookman Old Style</vt:lpstr>
      <vt:lpstr>Calibri</vt:lpstr>
      <vt:lpstr>Calibri Light</vt:lpstr>
      <vt:lpstr>inherit</vt:lpstr>
      <vt:lpstr>Times New Roman</vt:lpstr>
      <vt:lpstr>Тема Office</vt:lpstr>
      <vt:lpstr>ЗАВЕРШЕНИЕ 2025-2026 УЧЕБНОГО ГОДА</vt:lpstr>
      <vt:lpstr>Государственные выпускные экзамены для учащихся  11 (12) классов пройдут в период со 2 июня по 15 июня 2026 года. </vt:lpstr>
      <vt:lpstr>В 9 классе 4 экзамена, все в письменной форме. </vt:lpstr>
      <vt:lpstr>В 11 классе пять экзаменов (один из них устный)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СОПШДО-17</dc:creator>
  <cp:lastModifiedBy>Айжан Хабибулловна Акбанова</cp:lastModifiedBy>
  <cp:revision>10</cp:revision>
  <dcterms:created xsi:type="dcterms:W3CDTF">2025-04-29T05:32:32Z</dcterms:created>
  <dcterms:modified xsi:type="dcterms:W3CDTF">2025-12-04T09:43:10Z</dcterms:modified>
</cp:coreProperties>
</file>