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3"/>
  </p:notesMasterIdLst>
  <p:sldIdLst>
    <p:sldId id="280" r:id="rId2"/>
    <p:sldId id="326" r:id="rId3"/>
    <p:sldId id="284" r:id="rId4"/>
    <p:sldId id="282" r:id="rId5"/>
    <p:sldId id="283" r:id="rId6"/>
    <p:sldId id="256" r:id="rId7"/>
    <p:sldId id="269" r:id="rId8"/>
    <p:sldId id="276" r:id="rId9"/>
    <p:sldId id="278" r:id="rId10"/>
    <p:sldId id="271" r:id="rId11"/>
    <p:sldId id="272" r:id="rId12"/>
    <p:sldId id="265" r:id="rId13"/>
    <p:sldId id="266" r:id="rId14"/>
    <p:sldId id="286" r:id="rId15"/>
    <p:sldId id="324" r:id="rId16"/>
    <p:sldId id="316" r:id="rId17"/>
    <p:sldId id="317" r:id="rId18"/>
    <p:sldId id="287" r:id="rId19"/>
    <p:sldId id="318" r:id="rId20"/>
    <p:sldId id="288" r:id="rId21"/>
    <p:sldId id="319" r:id="rId22"/>
    <p:sldId id="298" r:id="rId23"/>
    <p:sldId id="299" r:id="rId24"/>
    <p:sldId id="301" r:id="rId25"/>
    <p:sldId id="302" r:id="rId26"/>
    <p:sldId id="303" r:id="rId27"/>
    <p:sldId id="305" r:id="rId28"/>
    <p:sldId id="291" r:id="rId29"/>
    <p:sldId id="292" r:id="rId30"/>
    <p:sldId id="293" r:id="rId31"/>
    <p:sldId id="294" r:id="rId32"/>
    <p:sldId id="29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297" r:id="rId41"/>
    <p:sldId id="32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A4DCC-81B3-4FB5-B4F3-A6A740080664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BB41F477-314B-435A-86C0-C8B91034F71B}">
      <dgm:prSet phldrT="[Текст]" custT="1"/>
      <dgm:spPr/>
      <dgm:t>
        <a:bodyPr/>
        <a:lstStyle/>
        <a:p>
          <a:r>
            <a:rPr lang="ru-RU" sz="1000" dirty="0"/>
            <a:t>Это тренд на индивидуализацию обучения. Авторские программы позволяют педагогу адаптировать учебный материал и методы обучения к индивидуальным особенностям каждого ученика, его темпу усвоения материала и интересам</a:t>
          </a:r>
        </a:p>
      </dgm:t>
    </dgm:pt>
    <dgm:pt modelId="{EAD9AB0B-4323-414A-80BD-62517E1D483E}" type="parTrans" cxnId="{5D539BF9-991A-4BC7-905C-F87C7B236A10}">
      <dgm:prSet/>
      <dgm:spPr/>
      <dgm:t>
        <a:bodyPr/>
        <a:lstStyle/>
        <a:p>
          <a:endParaRPr lang="ru-RU"/>
        </a:p>
      </dgm:t>
    </dgm:pt>
    <dgm:pt modelId="{B9DDA899-A2A6-4BF4-83E3-CFD4DC5F3A3C}" type="sibTrans" cxnId="{5D539BF9-991A-4BC7-905C-F87C7B236A10}">
      <dgm:prSet/>
      <dgm:spPr/>
      <dgm:t>
        <a:bodyPr/>
        <a:lstStyle/>
        <a:p>
          <a:endParaRPr lang="ru-RU"/>
        </a:p>
      </dgm:t>
    </dgm:pt>
    <dgm:pt modelId="{CC340331-7D3E-47A9-8F3C-43670892CC3D}">
      <dgm:prSet phldrT="[Текст]" custT="1"/>
      <dgm:spPr/>
      <dgm:t>
        <a:bodyPr/>
        <a:lstStyle/>
        <a:p>
          <a:r>
            <a:rPr lang="ru-RU" sz="1000" dirty="0"/>
            <a:t>Авторские программы позволяют педагогам соответствовать современным требованиям образования, адаптируя учебный процесс их к ГОСО и типовым учебным программам</a:t>
          </a:r>
        </a:p>
      </dgm:t>
    </dgm:pt>
    <dgm:pt modelId="{92968A1F-4B1F-4A78-9B58-5CFA62D0005D}" type="parTrans" cxnId="{D8666A20-22E3-4BDF-8C1D-3B7F2ED436CB}">
      <dgm:prSet/>
      <dgm:spPr/>
      <dgm:t>
        <a:bodyPr/>
        <a:lstStyle/>
        <a:p>
          <a:endParaRPr lang="ru-RU"/>
        </a:p>
      </dgm:t>
    </dgm:pt>
    <dgm:pt modelId="{62518BF9-E832-47AD-9EF8-F66F75873483}" type="sibTrans" cxnId="{D8666A20-22E3-4BDF-8C1D-3B7F2ED436CB}">
      <dgm:prSet/>
      <dgm:spPr/>
      <dgm:t>
        <a:bodyPr/>
        <a:lstStyle/>
        <a:p>
          <a:endParaRPr lang="ru-RU"/>
        </a:p>
      </dgm:t>
    </dgm:pt>
    <dgm:pt modelId="{F5E55967-0478-4E7B-A168-D04B9F92074C}">
      <dgm:prSet/>
      <dgm:spPr/>
      <dgm:t>
        <a:bodyPr/>
        <a:lstStyle/>
        <a:p>
          <a:endParaRPr lang="ru-RU"/>
        </a:p>
      </dgm:t>
    </dgm:pt>
    <dgm:pt modelId="{292E4FF8-32C0-4105-ACA7-5510F6CB3A17}" type="parTrans" cxnId="{7FF80ED3-BB96-41C5-B232-98E583487E54}">
      <dgm:prSet/>
      <dgm:spPr/>
      <dgm:t>
        <a:bodyPr/>
        <a:lstStyle/>
        <a:p>
          <a:endParaRPr lang="ru-RU"/>
        </a:p>
      </dgm:t>
    </dgm:pt>
    <dgm:pt modelId="{9BAC178B-17BA-48DD-A752-3F03BFD117F3}" type="sibTrans" cxnId="{7FF80ED3-BB96-41C5-B232-98E583487E54}">
      <dgm:prSet/>
      <dgm:spPr/>
      <dgm:t>
        <a:bodyPr/>
        <a:lstStyle/>
        <a:p>
          <a:endParaRPr lang="ru-RU"/>
        </a:p>
      </dgm:t>
    </dgm:pt>
    <dgm:pt modelId="{5AF1E977-49BB-46A2-8FDE-296C7BF7E3C9}">
      <dgm:prSet/>
      <dgm:spPr/>
      <dgm:t>
        <a:bodyPr/>
        <a:lstStyle/>
        <a:p>
          <a:endParaRPr lang="ru-RU"/>
        </a:p>
      </dgm:t>
    </dgm:pt>
    <dgm:pt modelId="{822E6EE2-B894-461E-A156-E95066D79D0E}" type="parTrans" cxnId="{5895E00B-E477-4124-821C-7D2BD956F059}">
      <dgm:prSet/>
      <dgm:spPr/>
      <dgm:t>
        <a:bodyPr/>
        <a:lstStyle/>
        <a:p>
          <a:endParaRPr lang="ru-RU"/>
        </a:p>
      </dgm:t>
    </dgm:pt>
    <dgm:pt modelId="{0927D113-8974-4D4A-9E66-922BC558EF3E}" type="sibTrans" cxnId="{5895E00B-E477-4124-821C-7D2BD956F059}">
      <dgm:prSet/>
      <dgm:spPr/>
      <dgm:t>
        <a:bodyPr/>
        <a:lstStyle/>
        <a:p>
          <a:endParaRPr lang="ru-RU"/>
        </a:p>
      </dgm:t>
    </dgm:pt>
    <dgm:pt modelId="{0C1D85AF-0A98-47B9-AC59-55771CE75AA2}">
      <dgm:prSet custT="1"/>
      <dgm:spPr/>
      <dgm:t>
        <a:bodyPr/>
        <a:lstStyle/>
        <a:p>
          <a:r>
            <a:rPr lang="ru-RU" sz="1000" dirty="0"/>
            <a:t>Авторские программы способствуют повышение мотивации обучающихся</a:t>
          </a:r>
        </a:p>
      </dgm:t>
    </dgm:pt>
    <dgm:pt modelId="{04F5750E-FDB2-441D-9704-24283FB04355}" type="parTrans" cxnId="{6BB6204F-76AC-408F-A60F-74466EB2A207}">
      <dgm:prSet/>
      <dgm:spPr/>
      <dgm:t>
        <a:bodyPr/>
        <a:lstStyle/>
        <a:p>
          <a:endParaRPr lang="ru-RU"/>
        </a:p>
      </dgm:t>
    </dgm:pt>
    <dgm:pt modelId="{7EAD8236-1C0E-47B7-87BB-6AE3291AAB5D}" type="sibTrans" cxnId="{6BB6204F-76AC-408F-A60F-74466EB2A207}">
      <dgm:prSet/>
      <dgm:spPr/>
      <dgm:t>
        <a:bodyPr/>
        <a:lstStyle/>
        <a:p>
          <a:endParaRPr lang="ru-RU"/>
        </a:p>
      </dgm:t>
    </dgm:pt>
    <dgm:pt modelId="{647CC345-A286-4862-A0C4-19E7651DE4CF}" type="pres">
      <dgm:prSet presAssocID="{301A4DCC-81B3-4FB5-B4F3-A6A740080664}" presName="compositeShape" presStyleCnt="0">
        <dgm:presLayoutVars>
          <dgm:dir/>
          <dgm:resizeHandles/>
        </dgm:presLayoutVars>
      </dgm:prSet>
      <dgm:spPr/>
    </dgm:pt>
    <dgm:pt modelId="{387DF008-8A7F-4391-B4DE-5477499B1252}" type="pres">
      <dgm:prSet presAssocID="{301A4DCC-81B3-4FB5-B4F3-A6A740080664}" presName="pyramid" presStyleLbl="node1" presStyleIdx="0" presStyleCnt="1"/>
      <dgm:spPr/>
    </dgm:pt>
    <dgm:pt modelId="{8A157AF8-DDAF-4E72-A7C0-5F95E8B25A30}" type="pres">
      <dgm:prSet presAssocID="{301A4DCC-81B3-4FB5-B4F3-A6A740080664}" presName="theList" presStyleCnt="0"/>
      <dgm:spPr/>
    </dgm:pt>
    <dgm:pt modelId="{F7405E6F-C515-4324-83EC-1C4D8859F084}" type="pres">
      <dgm:prSet presAssocID="{BB41F477-314B-435A-86C0-C8B91034F71B}" presName="aNode" presStyleLbl="fgAcc1" presStyleIdx="0" presStyleCnt="5" custScaleX="125355" custScaleY="87246">
        <dgm:presLayoutVars>
          <dgm:bulletEnabled val="1"/>
        </dgm:presLayoutVars>
      </dgm:prSet>
      <dgm:spPr/>
    </dgm:pt>
    <dgm:pt modelId="{D292F02B-CE2A-44DC-8B38-FE497264D9BC}" type="pres">
      <dgm:prSet presAssocID="{BB41F477-314B-435A-86C0-C8B91034F71B}" presName="aSpace" presStyleCnt="0"/>
      <dgm:spPr/>
    </dgm:pt>
    <dgm:pt modelId="{8E8BF6DA-624A-4D0B-AC65-1C73BAA85756}" type="pres">
      <dgm:prSet presAssocID="{F5E55967-0478-4E7B-A168-D04B9F92074C}" presName="aNode" presStyleLbl="fgAcc1" presStyleIdx="1" presStyleCnt="5" custScaleX="122953" custScaleY="83330">
        <dgm:presLayoutVars>
          <dgm:bulletEnabled val="1"/>
        </dgm:presLayoutVars>
      </dgm:prSet>
      <dgm:spPr/>
    </dgm:pt>
    <dgm:pt modelId="{C0187119-A716-4761-BF5C-FA1927FA6441}" type="pres">
      <dgm:prSet presAssocID="{F5E55967-0478-4E7B-A168-D04B9F92074C}" presName="aSpace" presStyleCnt="0"/>
      <dgm:spPr/>
    </dgm:pt>
    <dgm:pt modelId="{339C2DCA-15D8-4CE9-80E6-200B2F7AFF2F}" type="pres">
      <dgm:prSet presAssocID="{0C1D85AF-0A98-47B9-AC59-55771CE75AA2}" presName="aNode" presStyleLbl="fgAcc1" presStyleIdx="2" presStyleCnt="5" custScaleX="123823" custScaleY="101515">
        <dgm:presLayoutVars>
          <dgm:bulletEnabled val="1"/>
        </dgm:presLayoutVars>
      </dgm:prSet>
      <dgm:spPr/>
    </dgm:pt>
    <dgm:pt modelId="{3D756B3E-9519-4385-9106-E55538F3F4D5}" type="pres">
      <dgm:prSet presAssocID="{0C1D85AF-0A98-47B9-AC59-55771CE75AA2}" presName="aSpace" presStyleCnt="0"/>
      <dgm:spPr/>
    </dgm:pt>
    <dgm:pt modelId="{9244ED0E-77BF-435B-812C-4FE5E6550ED4}" type="pres">
      <dgm:prSet presAssocID="{CC340331-7D3E-47A9-8F3C-43670892CC3D}" presName="aNode" presStyleLbl="fgAcc1" presStyleIdx="3" presStyleCnt="5" custScaleX="123525" custScaleY="95215">
        <dgm:presLayoutVars>
          <dgm:bulletEnabled val="1"/>
        </dgm:presLayoutVars>
      </dgm:prSet>
      <dgm:spPr/>
    </dgm:pt>
    <dgm:pt modelId="{F95367E4-87F8-4505-8895-677C6163A821}" type="pres">
      <dgm:prSet presAssocID="{CC340331-7D3E-47A9-8F3C-43670892CC3D}" presName="aSpace" presStyleCnt="0"/>
      <dgm:spPr/>
    </dgm:pt>
    <dgm:pt modelId="{0507B193-0C31-4D03-AD2C-6E400291D293}" type="pres">
      <dgm:prSet presAssocID="{5AF1E977-49BB-46A2-8FDE-296C7BF7E3C9}" presName="aNode" presStyleLbl="fgAcc1" presStyleIdx="4" presStyleCnt="5" custScaleX="123525" custScaleY="85486">
        <dgm:presLayoutVars>
          <dgm:bulletEnabled val="1"/>
        </dgm:presLayoutVars>
      </dgm:prSet>
      <dgm:spPr/>
    </dgm:pt>
    <dgm:pt modelId="{3A564D21-1961-4026-9914-298901B0414E}" type="pres">
      <dgm:prSet presAssocID="{5AF1E977-49BB-46A2-8FDE-296C7BF7E3C9}" presName="aSpace" presStyleCnt="0"/>
      <dgm:spPr/>
    </dgm:pt>
  </dgm:ptLst>
  <dgm:cxnLst>
    <dgm:cxn modelId="{5895E00B-E477-4124-821C-7D2BD956F059}" srcId="{301A4DCC-81B3-4FB5-B4F3-A6A740080664}" destId="{5AF1E977-49BB-46A2-8FDE-296C7BF7E3C9}" srcOrd="4" destOrd="0" parTransId="{822E6EE2-B894-461E-A156-E95066D79D0E}" sibTransId="{0927D113-8974-4D4A-9E66-922BC558EF3E}"/>
    <dgm:cxn modelId="{D8666A20-22E3-4BDF-8C1D-3B7F2ED436CB}" srcId="{301A4DCC-81B3-4FB5-B4F3-A6A740080664}" destId="{CC340331-7D3E-47A9-8F3C-43670892CC3D}" srcOrd="3" destOrd="0" parTransId="{92968A1F-4B1F-4A78-9B58-5CFA62D0005D}" sibTransId="{62518BF9-E832-47AD-9EF8-F66F75873483}"/>
    <dgm:cxn modelId="{49116636-DE52-444C-97D9-4B020A649A14}" type="presOf" srcId="{BB41F477-314B-435A-86C0-C8B91034F71B}" destId="{F7405E6F-C515-4324-83EC-1C4D8859F084}" srcOrd="0" destOrd="0" presId="urn:microsoft.com/office/officeart/2005/8/layout/pyramid2"/>
    <dgm:cxn modelId="{8B592F65-C7B4-488E-BAF2-5B33C706F729}" type="presOf" srcId="{CC340331-7D3E-47A9-8F3C-43670892CC3D}" destId="{9244ED0E-77BF-435B-812C-4FE5E6550ED4}" srcOrd="0" destOrd="0" presId="urn:microsoft.com/office/officeart/2005/8/layout/pyramid2"/>
    <dgm:cxn modelId="{6BB6204F-76AC-408F-A60F-74466EB2A207}" srcId="{301A4DCC-81B3-4FB5-B4F3-A6A740080664}" destId="{0C1D85AF-0A98-47B9-AC59-55771CE75AA2}" srcOrd="2" destOrd="0" parTransId="{04F5750E-FDB2-441D-9704-24283FB04355}" sibTransId="{7EAD8236-1C0E-47B7-87BB-6AE3291AAB5D}"/>
    <dgm:cxn modelId="{D567A086-57A8-4B88-8196-C65439897974}" type="presOf" srcId="{5AF1E977-49BB-46A2-8FDE-296C7BF7E3C9}" destId="{0507B193-0C31-4D03-AD2C-6E400291D293}" srcOrd="0" destOrd="0" presId="urn:microsoft.com/office/officeart/2005/8/layout/pyramid2"/>
    <dgm:cxn modelId="{7FF80ED3-BB96-41C5-B232-98E583487E54}" srcId="{301A4DCC-81B3-4FB5-B4F3-A6A740080664}" destId="{F5E55967-0478-4E7B-A168-D04B9F92074C}" srcOrd="1" destOrd="0" parTransId="{292E4FF8-32C0-4105-ACA7-5510F6CB3A17}" sibTransId="{9BAC178B-17BA-48DD-A752-3F03BFD117F3}"/>
    <dgm:cxn modelId="{BFF236D6-470C-4A0A-A09F-1F94A192C44B}" type="presOf" srcId="{0C1D85AF-0A98-47B9-AC59-55771CE75AA2}" destId="{339C2DCA-15D8-4CE9-80E6-200B2F7AFF2F}" srcOrd="0" destOrd="0" presId="urn:microsoft.com/office/officeart/2005/8/layout/pyramid2"/>
    <dgm:cxn modelId="{EC9F12EF-4A75-4818-AA31-4570507B8B32}" type="presOf" srcId="{F5E55967-0478-4E7B-A168-D04B9F92074C}" destId="{8E8BF6DA-624A-4D0B-AC65-1C73BAA85756}" srcOrd="0" destOrd="0" presId="urn:microsoft.com/office/officeart/2005/8/layout/pyramid2"/>
    <dgm:cxn modelId="{AE1DAAF4-6CBC-4074-8B62-FD654D2385A3}" type="presOf" srcId="{301A4DCC-81B3-4FB5-B4F3-A6A740080664}" destId="{647CC345-A286-4862-A0C4-19E7651DE4CF}" srcOrd="0" destOrd="0" presId="urn:microsoft.com/office/officeart/2005/8/layout/pyramid2"/>
    <dgm:cxn modelId="{5D539BF9-991A-4BC7-905C-F87C7B236A10}" srcId="{301A4DCC-81B3-4FB5-B4F3-A6A740080664}" destId="{BB41F477-314B-435A-86C0-C8B91034F71B}" srcOrd="0" destOrd="0" parTransId="{EAD9AB0B-4323-414A-80BD-62517E1D483E}" sibTransId="{B9DDA899-A2A6-4BF4-83E3-CFD4DC5F3A3C}"/>
    <dgm:cxn modelId="{A215FB41-3BA3-41BA-869F-0EE4B8014673}" type="presParOf" srcId="{647CC345-A286-4862-A0C4-19E7651DE4CF}" destId="{387DF008-8A7F-4391-B4DE-5477499B1252}" srcOrd="0" destOrd="0" presId="urn:microsoft.com/office/officeart/2005/8/layout/pyramid2"/>
    <dgm:cxn modelId="{8509ED3E-7627-4E97-BEAB-083D61D01A6B}" type="presParOf" srcId="{647CC345-A286-4862-A0C4-19E7651DE4CF}" destId="{8A157AF8-DDAF-4E72-A7C0-5F95E8B25A30}" srcOrd="1" destOrd="0" presId="urn:microsoft.com/office/officeart/2005/8/layout/pyramid2"/>
    <dgm:cxn modelId="{927391B3-7273-41FE-948E-ECDC15C8ED83}" type="presParOf" srcId="{8A157AF8-DDAF-4E72-A7C0-5F95E8B25A30}" destId="{F7405E6F-C515-4324-83EC-1C4D8859F084}" srcOrd="0" destOrd="0" presId="urn:microsoft.com/office/officeart/2005/8/layout/pyramid2"/>
    <dgm:cxn modelId="{0C8C77E7-4248-433F-AC8E-8492DCB3987D}" type="presParOf" srcId="{8A157AF8-DDAF-4E72-A7C0-5F95E8B25A30}" destId="{D292F02B-CE2A-44DC-8B38-FE497264D9BC}" srcOrd="1" destOrd="0" presId="urn:microsoft.com/office/officeart/2005/8/layout/pyramid2"/>
    <dgm:cxn modelId="{7CCA068E-D0ED-4876-8560-FF690A89208D}" type="presParOf" srcId="{8A157AF8-DDAF-4E72-A7C0-5F95E8B25A30}" destId="{8E8BF6DA-624A-4D0B-AC65-1C73BAA85756}" srcOrd="2" destOrd="0" presId="urn:microsoft.com/office/officeart/2005/8/layout/pyramid2"/>
    <dgm:cxn modelId="{397957E4-1AC2-4FE5-B0CF-7B999453550C}" type="presParOf" srcId="{8A157AF8-DDAF-4E72-A7C0-5F95E8B25A30}" destId="{C0187119-A716-4761-BF5C-FA1927FA6441}" srcOrd="3" destOrd="0" presId="urn:microsoft.com/office/officeart/2005/8/layout/pyramid2"/>
    <dgm:cxn modelId="{172EE717-E366-472E-9BDC-4797C6CF9DA4}" type="presParOf" srcId="{8A157AF8-DDAF-4E72-A7C0-5F95E8B25A30}" destId="{339C2DCA-15D8-4CE9-80E6-200B2F7AFF2F}" srcOrd="4" destOrd="0" presId="urn:microsoft.com/office/officeart/2005/8/layout/pyramid2"/>
    <dgm:cxn modelId="{BCC17C51-A655-41E2-AB1F-9B055846EC74}" type="presParOf" srcId="{8A157AF8-DDAF-4E72-A7C0-5F95E8B25A30}" destId="{3D756B3E-9519-4385-9106-E55538F3F4D5}" srcOrd="5" destOrd="0" presId="urn:microsoft.com/office/officeart/2005/8/layout/pyramid2"/>
    <dgm:cxn modelId="{4DCD28EB-3314-4391-8A1C-1EEDA3FDFB8B}" type="presParOf" srcId="{8A157AF8-DDAF-4E72-A7C0-5F95E8B25A30}" destId="{9244ED0E-77BF-435B-812C-4FE5E6550ED4}" srcOrd="6" destOrd="0" presId="urn:microsoft.com/office/officeart/2005/8/layout/pyramid2"/>
    <dgm:cxn modelId="{27D2F055-D8EF-4BB9-93D5-891FE295A81F}" type="presParOf" srcId="{8A157AF8-DDAF-4E72-A7C0-5F95E8B25A30}" destId="{F95367E4-87F8-4505-8895-677C6163A821}" srcOrd="7" destOrd="0" presId="urn:microsoft.com/office/officeart/2005/8/layout/pyramid2"/>
    <dgm:cxn modelId="{92024F20-3C90-4E48-9E83-69FFE88A342E}" type="presParOf" srcId="{8A157AF8-DDAF-4E72-A7C0-5F95E8B25A30}" destId="{0507B193-0C31-4D03-AD2C-6E400291D293}" srcOrd="8" destOrd="0" presId="urn:microsoft.com/office/officeart/2005/8/layout/pyramid2"/>
    <dgm:cxn modelId="{44FE9324-19B3-4933-B9D7-80DFA9C6C24B}" type="presParOf" srcId="{8A157AF8-DDAF-4E72-A7C0-5F95E8B25A30}" destId="{3A564D21-1961-4026-9914-298901B0414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E8D4E7-C343-484C-A6C4-10036A091C86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7D8EED-C1D4-4706-91C8-8EE7AFB08533}">
      <dgm:prSet phldrT="[Текст]"/>
      <dgm:spPr/>
      <dgm:t>
        <a:bodyPr/>
        <a:lstStyle/>
        <a:p>
          <a:r>
            <a:rPr lang="ru-RU" b="0" i="0" dirty="0"/>
            <a:t>Показатели освоения учебного материала: процент правильных</a:t>
          </a:r>
        </a:p>
        <a:p>
          <a:r>
            <a:rPr lang="ru-RU" b="0" i="0" dirty="0"/>
            <a:t>ответов на контрольных работах, уровень выполнения заданий</a:t>
          </a:r>
          <a:br>
            <a:rPr lang="ru-RU" dirty="0"/>
          </a:br>
          <a:endParaRPr lang="ru-RU" dirty="0"/>
        </a:p>
      </dgm:t>
    </dgm:pt>
    <dgm:pt modelId="{04853635-A0F7-4D6E-9334-CD8831517F25}" type="parTrans" cxnId="{0D4A0B91-B7E5-458C-B6CD-6B60879342C8}">
      <dgm:prSet/>
      <dgm:spPr/>
      <dgm:t>
        <a:bodyPr/>
        <a:lstStyle/>
        <a:p>
          <a:endParaRPr lang="ru-RU"/>
        </a:p>
      </dgm:t>
    </dgm:pt>
    <dgm:pt modelId="{259E999D-98E2-43A3-BF5B-1C08392C94C9}" type="sibTrans" cxnId="{0D4A0B91-B7E5-458C-B6CD-6B60879342C8}">
      <dgm:prSet/>
      <dgm:spPr/>
      <dgm:t>
        <a:bodyPr/>
        <a:lstStyle/>
        <a:p>
          <a:endParaRPr lang="ru-RU"/>
        </a:p>
      </dgm:t>
    </dgm:pt>
    <dgm:pt modelId="{076324BC-3866-4FFA-AA07-AA8E09A5C283}">
      <dgm:prSet phldrT="[Текст]"/>
      <dgm:spPr/>
      <dgm:t>
        <a:bodyPr/>
        <a:lstStyle/>
        <a:p>
          <a:r>
            <a:rPr lang="ru-RU" b="0" i="0" dirty="0"/>
            <a:t>Показатели развития ключевых компетенций: умение работать в</a:t>
          </a:r>
        </a:p>
        <a:p>
          <a:r>
            <a:rPr lang="ru-RU" b="0" i="0" dirty="0"/>
            <a:t>группе, решать проблемы, принимать решения, критическое мышление</a:t>
          </a:r>
          <a:br>
            <a:rPr lang="ru-RU" dirty="0"/>
          </a:br>
          <a:endParaRPr lang="ru-RU" dirty="0"/>
        </a:p>
      </dgm:t>
    </dgm:pt>
    <dgm:pt modelId="{D08543FA-8D65-443B-B23F-EE49FCC249A6}" type="parTrans" cxnId="{A4FEF419-6294-4EC2-8657-5C01322611AC}">
      <dgm:prSet/>
      <dgm:spPr/>
      <dgm:t>
        <a:bodyPr/>
        <a:lstStyle/>
        <a:p>
          <a:endParaRPr lang="ru-RU"/>
        </a:p>
      </dgm:t>
    </dgm:pt>
    <dgm:pt modelId="{D7E42F58-D06F-415B-A67D-084536E54F82}" type="sibTrans" cxnId="{A4FEF419-6294-4EC2-8657-5C01322611AC}">
      <dgm:prSet/>
      <dgm:spPr/>
      <dgm:t>
        <a:bodyPr/>
        <a:lstStyle/>
        <a:p>
          <a:endParaRPr lang="ru-RU"/>
        </a:p>
      </dgm:t>
    </dgm:pt>
    <dgm:pt modelId="{49A8CC2F-0C3C-410D-A9D6-65909BB5DB41}">
      <dgm:prSet phldrT="[Текст]"/>
      <dgm:spPr/>
      <dgm:t>
        <a:bodyPr/>
        <a:lstStyle/>
        <a:p>
          <a:r>
            <a:rPr lang="ru-RU" b="0" i="0" dirty="0"/>
            <a:t>Показатели удовлетворенности: мнение обучающихся, родителей и педагогов об эффективности программы</a:t>
          </a:r>
          <a:br>
            <a:rPr lang="ru-RU" dirty="0"/>
          </a:br>
          <a:br>
            <a:rPr lang="ru-RU" dirty="0"/>
          </a:br>
          <a:endParaRPr lang="ru-RU" dirty="0"/>
        </a:p>
      </dgm:t>
    </dgm:pt>
    <dgm:pt modelId="{0B38A8A7-F431-4F18-AADD-9A147F4B90FB}" type="parTrans" cxnId="{83941F11-539A-4EAD-9DDE-CD3E2EB38B99}">
      <dgm:prSet/>
      <dgm:spPr/>
      <dgm:t>
        <a:bodyPr/>
        <a:lstStyle/>
        <a:p>
          <a:endParaRPr lang="ru-RU"/>
        </a:p>
      </dgm:t>
    </dgm:pt>
    <dgm:pt modelId="{D83E9131-B355-4A9E-839F-8E5DA722DC98}" type="sibTrans" cxnId="{83941F11-539A-4EAD-9DDE-CD3E2EB38B99}">
      <dgm:prSet/>
      <dgm:spPr/>
      <dgm:t>
        <a:bodyPr/>
        <a:lstStyle/>
        <a:p>
          <a:endParaRPr lang="ru-RU"/>
        </a:p>
      </dgm:t>
    </dgm:pt>
    <dgm:pt modelId="{7A623907-378E-4B94-970A-F96F6A66E0C3}">
      <dgm:prSet/>
      <dgm:spPr/>
      <dgm:t>
        <a:bodyPr/>
        <a:lstStyle/>
        <a:p>
          <a:endParaRPr lang="ru-RU"/>
        </a:p>
      </dgm:t>
    </dgm:pt>
    <dgm:pt modelId="{B4B7FA53-6FCB-49C4-B42E-215050C4EB44}" type="parTrans" cxnId="{591A1521-F382-4C7F-9850-8AD5737C9079}">
      <dgm:prSet/>
      <dgm:spPr/>
      <dgm:t>
        <a:bodyPr/>
        <a:lstStyle/>
        <a:p>
          <a:endParaRPr lang="ru-RU"/>
        </a:p>
      </dgm:t>
    </dgm:pt>
    <dgm:pt modelId="{6C3A978B-CD51-4761-B2E5-AED0FDD91466}" type="sibTrans" cxnId="{591A1521-F382-4C7F-9850-8AD5737C9079}">
      <dgm:prSet/>
      <dgm:spPr/>
      <dgm:t>
        <a:bodyPr/>
        <a:lstStyle/>
        <a:p>
          <a:endParaRPr lang="ru-RU"/>
        </a:p>
      </dgm:t>
    </dgm:pt>
    <dgm:pt modelId="{936E3490-4724-4969-BC6E-36CCC76C2A04}" type="pres">
      <dgm:prSet presAssocID="{5AE8D4E7-C343-484C-A6C4-10036A091C86}" presName="linear" presStyleCnt="0">
        <dgm:presLayoutVars>
          <dgm:dir/>
          <dgm:resizeHandles val="exact"/>
        </dgm:presLayoutVars>
      </dgm:prSet>
      <dgm:spPr/>
    </dgm:pt>
    <dgm:pt modelId="{2B353848-C6D9-474C-966B-DC36CB37EAE6}" type="pres">
      <dgm:prSet presAssocID="{AC7D8EED-C1D4-4706-91C8-8EE7AFB08533}" presName="comp" presStyleCnt="0"/>
      <dgm:spPr/>
    </dgm:pt>
    <dgm:pt modelId="{33B7C605-ED7A-4305-AD66-083DBA8F566B}" type="pres">
      <dgm:prSet presAssocID="{AC7D8EED-C1D4-4706-91C8-8EE7AFB08533}" presName="box" presStyleLbl="node1" presStyleIdx="0" presStyleCnt="4"/>
      <dgm:spPr/>
    </dgm:pt>
    <dgm:pt modelId="{14842500-EC86-4969-BF0D-541876F488F1}" type="pres">
      <dgm:prSet presAssocID="{AC7D8EED-C1D4-4706-91C8-8EE7AFB08533}" presName="img" presStyleLbl="fgImgPlace1" presStyleIdx="0" presStyleCnt="4"/>
      <dgm:spPr/>
    </dgm:pt>
    <dgm:pt modelId="{8FF49491-5A09-45FF-89E3-295AD58F38B0}" type="pres">
      <dgm:prSet presAssocID="{AC7D8EED-C1D4-4706-91C8-8EE7AFB08533}" presName="text" presStyleLbl="node1" presStyleIdx="0" presStyleCnt="4">
        <dgm:presLayoutVars>
          <dgm:bulletEnabled val="1"/>
        </dgm:presLayoutVars>
      </dgm:prSet>
      <dgm:spPr/>
    </dgm:pt>
    <dgm:pt modelId="{B48B9F69-B5AA-471C-9D89-AAB2AF8A15F5}" type="pres">
      <dgm:prSet presAssocID="{259E999D-98E2-43A3-BF5B-1C08392C94C9}" presName="spacer" presStyleCnt="0"/>
      <dgm:spPr/>
    </dgm:pt>
    <dgm:pt modelId="{4FAEECA0-C0BC-4B5E-95AD-B7B92C2C02F4}" type="pres">
      <dgm:prSet presAssocID="{076324BC-3866-4FFA-AA07-AA8E09A5C283}" presName="comp" presStyleCnt="0"/>
      <dgm:spPr/>
    </dgm:pt>
    <dgm:pt modelId="{661FBDEC-6E56-422C-A2C4-CE1B4FCED472}" type="pres">
      <dgm:prSet presAssocID="{076324BC-3866-4FFA-AA07-AA8E09A5C283}" presName="box" presStyleLbl="node1" presStyleIdx="1" presStyleCnt="4" custLinFactNeighborY="612"/>
      <dgm:spPr/>
    </dgm:pt>
    <dgm:pt modelId="{5CD715B9-44FE-4791-B47A-A65C67333C96}" type="pres">
      <dgm:prSet presAssocID="{076324BC-3866-4FFA-AA07-AA8E09A5C283}" presName="img" presStyleLbl="fgImgPlace1" presStyleIdx="1" presStyleCnt="4"/>
      <dgm:spPr/>
    </dgm:pt>
    <dgm:pt modelId="{D0EEF616-FA6A-49D0-AB77-9B0B957812BC}" type="pres">
      <dgm:prSet presAssocID="{076324BC-3866-4FFA-AA07-AA8E09A5C283}" presName="text" presStyleLbl="node1" presStyleIdx="1" presStyleCnt="4">
        <dgm:presLayoutVars>
          <dgm:bulletEnabled val="1"/>
        </dgm:presLayoutVars>
      </dgm:prSet>
      <dgm:spPr/>
    </dgm:pt>
    <dgm:pt modelId="{F00DF93E-0527-4106-907A-14454A401ACF}" type="pres">
      <dgm:prSet presAssocID="{D7E42F58-D06F-415B-A67D-084536E54F82}" presName="spacer" presStyleCnt="0"/>
      <dgm:spPr/>
    </dgm:pt>
    <dgm:pt modelId="{CCB12B27-B997-49B7-8571-26D6CF3D53B2}" type="pres">
      <dgm:prSet presAssocID="{7A623907-378E-4B94-970A-F96F6A66E0C3}" presName="comp" presStyleCnt="0"/>
      <dgm:spPr/>
    </dgm:pt>
    <dgm:pt modelId="{7EDBD48A-290F-43FD-BC13-3F651763CEE2}" type="pres">
      <dgm:prSet presAssocID="{7A623907-378E-4B94-970A-F96F6A66E0C3}" presName="box" presStyleLbl="node1" presStyleIdx="2" presStyleCnt="4"/>
      <dgm:spPr/>
    </dgm:pt>
    <dgm:pt modelId="{32A86E08-BEAB-44EC-99ED-51909460D3CA}" type="pres">
      <dgm:prSet presAssocID="{7A623907-378E-4B94-970A-F96F6A66E0C3}" presName="img" presStyleLbl="fgImgPlace1" presStyleIdx="2" presStyleCnt="4"/>
      <dgm:spPr/>
    </dgm:pt>
    <dgm:pt modelId="{68D480A6-88AE-43DF-B76A-8D38A6E41A6F}" type="pres">
      <dgm:prSet presAssocID="{7A623907-378E-4B94-970A-F96F6A66E0C3}" presName="text" presStyleLbl="node1" presStyleIdx="2" presStyleCnt="4">
        <dgm:presLayoutVars>
          <dgm:bulletEnabled val="1"/>
        </dgm:presLayoutVars>
      </dgm:prSet>
      <dgm:spPr/>
    </dgm:pt>
    <dgm:pt modelId="{8452BC93-822A-4174-8B30-CAFF31C9CD00}" type="pres">
      <dgm:prSet presAssocID="{6C3A978B-CD51-4761-B2E5-AED0FDD91466}" presName="spacer" presStyleCnt="0"/>
      <dgm:spPr/>
    </dgm:pt>
    <dgm:pt modelId="{EA451C9E-09B4-455A-B241-4B0B61D71F97}" type="pres">
      <dgm:prSet presAssocID="{49A8CC2F-0C3C-410D-A9D6-65909BB5DB41}" presName="comp" presStyleCnt="0"/>
      <dgm:spPr/>
    </dgm:pt>
    <dgm:pt modelId="{7364A638-7D7F-409E-B927-6ED3ADDEE163}" type="pres">
      <dgm:prSet presAssocID="{49A8CC2F-0C3C-410D-A9D6-65909BB5DB41}" presName="box" presStyleLbl="node1" presStyleIdx="3" presStyleCnt="4"/>
      <dgm:spPr/>
    </dgm:pt>
    <dgm:pt modelId="{DB6FAFDC-6C62-47F8-8867-816EA04A409C}" type="pres">
      <dgm:prSet presAssocID="{49A8CC2F-0C3C-410D-A9D6-65909BB5DB41}" presName="img" presStyleLbl="fgImgPlace1" presStyleIdx="3" presStyleCnt="4"/>
      <dgm:spPr/>
    </dgm:pt>
    <dgm:pt modelId="{4A4A7013-4EA2-4F8D-82A7-EE0C5A21CE5F}" type="pres">
      <dgm:prSet presAssocID="{49A8CC2F-0C3C-410D-A9D6-65909BB5DB41}" presName="text" presStyleLbl="node1" presStyleIdx="3" presStyleCnt="4">
        <dgm:presLayoutVars>
          <dgm:bulletEnabled val="1"/>
        </dgm:presLayoutVars>
      </dgm:prSet>
      <dgm:spPr/>
    </dgm:pt>
  </dgm:ptLst>
  <dgm:cxnLst>
    <dgm:cxn modelId="{83941F11-539A-4EAD-9DDE-CD3E2EB38B99}" srcId="{5AE8D4E7-C343-484C-A6C4-10036A091C86}" destId="{49A8CC2F-0C3C-410D-A9D6-65909BB5DB41}" srcOrd="3" destOrd="0" parTransId="{0B38A8A7-F431-4F18-AADD-9A147F4B90FB}" sibTransId="{D83E9131-B355-4A9E-839F-8E5DA722DC98}"/>
    <dgm:cxn modelId="{9910E018-26EB-4456-9B53-0A1382A0C780}" type="presOf" srcId="{49A8CC2F-0C3C-410D-A9D6-65909BB5DB41}" destId="{7364A638-7D7F-409E-B927-6ED3ADDEE163}" srcOrd="0" destOrd="0" presId="urn:microsoft.com/office/officeart/2005/8/layout/vList4"/>
    <dgm:cxn modelId="{A4FEF419-6294-4EC2-8657-5C01322611AC}" srcId="{5AE8D4E7-C343-484C-A6C4-10036A091C86}" destId="{076324BC-3866-4FFA-AA07-AA8E09A5C283}" srcOrd="1" destOrd="0" parTransId="{D08543FA-8D65-443B-B23F-EE49FCC249A6}" sibTransId="{D7E42F58-D06F-415B-A67D-084536E54F82}"/>
    <dgm:cxn modelId="{5E2CC520-2DCB-4446-820C-785D374529AB}" type="presOf" srcId="{076324BC-3866-4FFA-AA07-AA8E09A5C283}" destId="{D0EEF616-FA6A-49D0-AB77-9B0B957812BC}" srcOrd="1" destOrd="0" presId="urn:microsoft.com/office/officeart/2005/8/layout/vList4"/>
    <dgm:cxn modelId="{591A1521-F382-4C7F-9850-8AD5737C9079}" srcId="{5AE8D4E7-C343-484C-A6C4-10036A091C86}" destId="{7A623907-378E-4B94-970A-F96F6A66E0C3}" srcOrd="2" destOrd="0" parTransId="{B4B7FA53-6FCB-49C4-B42E-215050C4EB44}" sibTransId="{6C3A978B-CD51-4761-B2E5-AED0FDD91466}"/>
    <dgm:cxn modelId="{297E4136-52BE-4157-95BD-634A7A7C0D26}" type="presOf" srcId="{AC7D8EED-C1D4-4706-91C8-8EE7AFB08533}" destId="{8FF49491-5A09-45FF-89E3-295AD58F38B0}" srcOrd="1" destOrd="0" presId="urn:microsoft.com/office/officeart/2005/8/layout/vList4"/>
    <dgm:cxn modelId="{D5A0878D-2634-491C-9E97-076963FA284B}" type="presOf" srcId="{5AE8D4E7-C343-484C-A6C4-10036A091C86}" destId="{936E3490-4724-4969-BC6E-36CCC76C2A04}" srcOrd="0" destOrd="0" presId="urn:microsoft.com/office/officeart/2005/8/layout/vList4"/>
    <dgm:cxn modelId="{0D4A0B91-B7E5-458C-B6CD-6B60879342C8}" srcId="{5AE8D4E7-C343-484C-A6C4-10036A091C86}" destId="{AC7D8EED-C1D4-4706-91C8-8EE7AFB08533}" srcOrd="0" destOrd="0" parTransId="{04853635-A0F7-4D6E-9334-CD8831517F25}" sibTransId="{259E999D-98E2-43A3-BF5B-1C08392C94C9}"/>
    <dgm:cxn modelId="{8F4C859B-FD8A-488A-B537-C43DEBBB68DD}" type="presOf" srcId="{49A8CC2F-0C3C-410D-A9D6-65909BB5DB41}" destId="{4A4A7013-4EA2-4F8D-82A7-EE0C5A21CE5F}" srcOrd="1" destOrd="0" presId="urn:microsoft.com/office/officeart/2005/8/layout/vList4"/>
    <dgm:cxn modelId="{BE0AE4A5-838A-40E4-98C8-FC5994448C06}" type="presOf" srcId="{7A623907-378E-4B94-970A-F96F6A66E0C3}" destId="{7EDBD48A-290F-43FD-BC13-3F651763CEE2}" srcOrd="0" destOrd="0" presId="urn:microsoft.com/office/officeart/2005/8/layout/vList4"/>
    <dgm:cxn modelId="{31776EAC-BDD9-425C-A539-BA2B4D30B17A}" type="presOf" srcId="{7A623907-378E-4B94-970A-F96F6A66E0C3}" destId="{68D480A6-88AE-43DF-B76A-8D38A6E41A6F}" srcOrd="1" destOrd="0" presId="urn:microsoft.com/office/officeart/2005/8/layout/vList4"/>
    <dgm:cxn modelId="{CE4138F1-1A82-4293-BAAB-C04A7DCA29B5}" type="presOf" srcId="{AC7D8EED-C1D4-4706-91C8-8EE7AFB08533}" destId="{33B7C605-ED7A-4305-AD66-083DBA8F566B}" srcOrd="0" destOrd="0" presId="urn:microsoft.com/office/officeart/2005/8/layout/vList4"/>
    <dgm:cxn modelId="{F7431DFD-F3DB-4C03-AC0F-8793142BB448}" type="presOf" srcId="{076324BC-3866-4FFA-AA07-AA8E09A5C283}" destId="{661FBDEC-6E56-422C-A2C4-CE1B4FCED472}" srcOrd="0" destOrd="0" presId="urn:microsoft.com/office/officeart/2005/8/layout/vList4"/>
    <dgm:cxn modelId="{656669FC-F6DF-4F74-9A6A-C194EFD5D6E3}" type="presParOf" srcId="{936E3490-4724-4969-BC6E-36CCC76C2A04}" destId="{2B353848-C6D9-474C-966B-DC36CB37EAE6}" srcOrd="0" destOrd="0" presId="urn:microsoft.com/office/officeart/2005/8/layout/vList4"/>
    <dgm:cxn modelId="{2E60C73E-B7F5-40E5-ADF1-3BE023646C62}" type="presParOf" srcId="{2B353848-C6D9-474C-966B-DC36CB37EAE6}" destId="{33B7C605-ED7A-4305-AD66-083DBA8F566B}" srcOrd="0" destOrd="0" presId="urn:microsoft.com/office/officeart/2005/8/layout/vList4"/>
    <dgm:cxn modelId="{97699053-E95A-46C6-8E6F-7866F0CCBB42}" type="presParOf" srcId="{2B353848-C6D9-474C-966B-DC36CB37EAE6}" destId="{14842500-EC86-4969-BF0D-541876F488F1}" srcOrd="1" destOrd="0" presId="urn:microsoft.com/office/officeart/2005/8/layout/vList4"/>
    <dgm:cxn modelId="{5B8AB9D9-3EF1-49BE-B410-0DD3E5DF19A5}" type="presParOf" srcId="{2B353848-C6D9-474C-966B-DC36CB37EAE6}" destId="{8FF49491-5A09-45FF-89E3-295AD58F38B0}" srcOrd="2" destOrd="0" presId="urn:microsoft.com/office/officeart/2005/8/layout/vList4"/>
    <dgm:cxn modelId="{4AB4ABAB-D88A-492C-A854-3EAC18B37ED5}" type="presParOf" srcId="{936E3490-4724-4969-BC6E-36CCC76C2A04}" destId="{B48B9F69-B5AA-471C-9D89-AAB2AF8A15F5}" srcOrd="1" destOrd="0" presId="urn:microsoft.com/office/officeart/2005/8/layout/vList4"/>
    <dgm:cxn modelId="{EFA1AFF3-5E7E-455D-A0FB-026398BF3F99}" type="presParOf" srcId="{936E3490-4724-4969-BC6E-36CCC76C2A04}" destId="{4FAEECA0-C0BC-4B5E-95AD-B7B92C2C02F4}" srcOrd="2" destOrd="0" presId="urn:microsoft.com/office/officeart/2005/8/layout/vList4"/>
    <dgm:cxn modelId="{4E81D473-782A-46C9-B24C-FC2E09A60FEC}" type="presParOf" srcId="{4FAEECA0-C0BC-4B5E-95AD-B7B92C2C02F4}" destId="{661FBDEC-6E56-422C-A2C4-CE1B4FCED472}" srcOrd="0" destOrd="0" presId="urn:microsoft.com/office/officeart/2005/8/layout/vList4"/>
    <dgm:cxn modelId="{79547B68-D1ED-41FE-AF63-465A1CB42D47}" type="presParOf" srcId="{4FAEECA0-C0BC-4B5E-95AD-B7B92C2C02F4}" destId="{5CD715B9-44FE-4791-B47A-A65C67333C96}" srcOrd="1" destOrd="0" presId="urn:microsoft.com/office/officeart/2005/8/layout/vList4"/>
    <dgm:cxn modelId="{957E63CC-CC63-4410-9FCF-2A2B0C93B1D4}" type="presParOf" srcId="{4FAEECA0-C0BC-4B5E-95AD-B7B92C2C02F4}" destId="{D0EEF616-FA6A-49D0-AB77-9B0B957812BC}" srcOrd="2" destOrd="0" presId="urn:microsoft.com/office/officeart/2005/8/layout/vList4"/>
    <dgm:cxn modelId="{8A3ADBB7-977F-4473-B5E6-0E07E26B7C02}" type="presParOf" srcId="{936E3490-4724-4969-BC6E-36CCC76C2A04}" destId="{F00DF93E-0527-4106-907A-14454A401ACF}" srcOrd="3" destOrd="0" presId="urn:microsoft.com/office/officeart/2005/8/layout/vList4"/>
    <dgm:cxn modelId="{D34A44C2-8A75-48F1-801D-41E6BC07CDBC}" type="presParOf" srcId="{936E3490-4724-4969-BC6E-36CCC76C2A04}" destId="{CCB12B27-B997-49B7-8571-26D6CF3D53B2}" srcOrd="4" destOrd="0" presId="urn:microsoft.com/office/officeart/2005/8/layout/vList4"/>
    <dgm:cxn modelId="{1974B5D7-FDB0-401C-B022-C1C00D49D0F1}" type="presParOf" srcId="{CCB12B27-B997-49B7-8571-26D6CF3D53B2}" destId="{7EDBD48A-290F-43FD-BC13-3F651763CEE2}" srcOrd="0" destOrd="0" presId="urn:microsoft.com/office/officeart/2005/8/layout/vList4"/>
    <dgm:cxn modelId="{16E8A99F-5083-4EF7-A772-80AA987A8D7C}" type="presParOf" srcId="{CCB12B27-B997-49B7-8571-26D6CF3D53B2}" destId="{32A86E08-BEAB-44EC-99ED-51909460D3CA}" srcOrd="1" destOrd="0" presId="urn:microsoft.com/office/officeart/2005/8/layout/vList4"/>
    <dgm:cxn modelId="{27139752-7F71-4B58-8679-0168F3C93EA0}" type="presParOf" srcId="{CCB12B27-B997-49B7-8571-26D6CF3D53B2}" destId="{68D480A6-88AE-43DF-B76A-8D38A6E41A6F}" srcOrd="2" destOrd="0" presId="urn:microsoft.com/office/officeart/2005/8/layout/vList4"/>
    <dgm:cxn modelId="{3E95819A-299C-4A10-B6A2-D769233C87F8}" type="presParOf" srcId="{936E3490-4724-4969-BC6E-36CCC76C2A04}" destId="{8452BC93-822A-4174-8B30-CAFF31C9CD00}" srcOrd="5" destOrd="0" presId="urn:microsoft.com/office/officeart/2005/8/layout/vList4"/>
    <dgm:cxn modelId="{6E3D2081-9D16-44A7-B4AB-C4FBC7D1B196}" type="presParOf" srcId="{936E3490-4724-4969-BC6E-36CCC76C2A04}" destId="{EA451C9E-09B4-455A-B241-4B0B61D71F97}" srcOrd="6" destOrd="0" presId="urn:microsoft.com/office/officeart/2005/8/layout/vList4"/>
    <dgm:cxn modelId="{E00C3452-1D53-4061-A5E9-91C8FE8BAEEB}" type="presParOf" srcId="{EA451C9E-09B4-455A-B241-4B0B61D71F97}" destId="{7364A638-7D7F-409E-B927-6ED3ADDEE163}" srcOrd="0" destOrd="0" presId="urn:microsoft.com/office/officeart/2005/8/layout/vList4"/>
    <dgm:cxn modelId="{594CC0B9-43D7-4A7F-968F-35A67224FFFC}" type="presParOf" srcId="{EA451C9E-09B4-455A-B241-4B0B61D71F97}" destId="{DB6FAFDC-6C62-47F8-8867-816EA04A409C}" srcOrd="1" destOrd="0" presId="urn:microsoft.com/office/officeart/2005/8/layout/vList4"/>
    <dgm:cxn modelId="{AF512A65-D5BF-4C33-A6A0-CD7486716225}" type="presParOf" srcId="{EA451C9E-09B4-455A-B241-4B0B61D71F97}" destId="{4A4A7013-4EA2-4F8D-82A7-EE0C5A21CE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7C638-6FB4-4516-A64F-FE27E5E95623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DC4A1-D7FC-48C5-9B48-E73654069D39}">
      <dgm:prSet phldrT="[Текст]" custT="1"/>
      <dgm:spPr/>
      <dgm:t>
        <a:bodyPr/>
        <a:lstStyle/>
        <a:p>
          <a:r>
            <a:rPr lang="ru-RU" sz="4000" dirty="0">
              <a:latin typeface="+mj-lt"/>
            </a:rPr>
            <a:t>1</a:t>
          </a:r>
        </a:p>
      </dgm:t>
    </dgm:pt>
    <dgm:pt modelId="{62F36F7E-E863-40A1-A66F-B270E710ADCF}" type="parTrans" cxnId="{07BE6029-07E2-499B-A053-58EF53C0384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B45D839-FF8F-4E3A-A67E-896D1C5A9E3B}" type="sibTrans" cxnId="{07BE6029-07E2-499B-A053-58EF53C0384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4216795-FE39-4E1F-B10F-90AB7269B4C5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грамотно определить цели и задачи</a:t>
          </a:r>
          <a:endParaRPr lang="ru-RU" sz="1400" dirty="0">
            <a:latin typeface="+mj-lt"/>
          </a:endParaRPr>
        </a:p>
      </dgm:t>
    </dgm:pt>
    <dgm:pt modelId="{4B449938-38DD-4C87-BDF8-91B25D4B5413}" type="parTrans" cxnId="{9E51D931-803A-4602-AD0C-766CC1EEF85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CE57A83-3E2A-4C18-B550-BF19928BDCCB}" type="sibTrans" cxnId="{9E51D931-803A-4602-AD0C-766CC1EEF85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BD40114-4417-4488-B212-E4F83A91C077}">
      <dgm:prSet phldrT="[Текст]" custT="1"/>
      <dgm:spPr/>
      <dgm:t>
        <a:bodyPr/>
        <a:lstStyle/>
        <a:p>
          <a:r>
            <a:rPr lang="ru-RU" sz="4000" dirty="0">
              <a:latin typeface="+mj-lt"/>
            </a:rPr>
            <a:t>2</a:t>
          </a:r>
        </a:p>
      </dgm:t>
    </dgm:pt>
    <dgm:pt modelId="{66F5BED7-10DB-4DC8-98C7-BD2CC186887C}" type="parTrans" cxnId="{C54EA287-D94F-4FB8-99CC-54E9C5FEC64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3FD041D-D9DC-496A-BBA8-70A9CC35F321}" type="sibTrans" cxnId="{C54EA287-D94F-4FB8-99CC-54E9C5FEC64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81A8ECA-254B-4337-B88F-2F235B62DD44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грамотно структурировать содержание</a:t>
          </a:r>
          <a:endParaRPr lang="ru-RU" sz="1400" dirty="0">
            <a:latin typeface="+mj-lt"/>
          </a:endParaRPr>
        </a:p>
      </dgm:t>
    </dgm:pt>
    <dgm:pt modelId="{C48F049E-B60C-4588-834C-012AABBE08A2}" type="parTrans" cxnId="{8E276F6F-2595-4647-BE41-F4C5C5C14CC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BD58C7C-9C04-423A-B6E1-0264707D3589}" type="sibTrans" cxnId="{8E276F6F-2595-4647-BE41-F4C5C5C14CC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8E93828-72FC-40D3-A679-191F528C249A}">
      <dgm:prSet phldrT="[Текст]" custT="1"/>
      <dgm:spPr/>
      <dgm:t>
        <a:bodyPr/>
        <a:lstStyle/>
        <a:p>
          <a:r>
            <a:rPr lang="ru-RU" sz="4000" dirty="0">
              <a:latin typeface="+mj-lt"/>
            </a:rPr>
            <a:t>3</a:t>
          </a:r>
        </a:p>
      </dgm:t>
    </dgm:pt>
    <dgm:pt modelId="{FC580650-96D0-4058-9260-3A16B86227E4}" type="parTrans" cxnId="{7A8A31F6-A9E7-45FD-AEEA-39A4342848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91BC118-92C0-4DC8-979F-A68C7922079D}" type="sibTrans" cxnId="{7A8A31F6-A9E7-45FD-AEEA-39A4342848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D56F283-8E46-4891-BA07-6DFC914453DC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Microsoft Tai Le" panose="020B0502040204020203" pitchFamily="34" charset="0"/>
            </a:rPr>
            <a:t>грамотно подготовить учебно-тематический план</a:t>
          </a:r>
          <a:endParaRPr lang="ru-RU" sz="1400" dirty="0">
            <a:latin typeface="+mj-lt"/>
            <a:cs typeface="Microsoft Tai Le" panose="020B0502040204020203" pitchFamily="34" charset="0"/>
          </a:endParaRPr>
        </a:p>
      </dgm:t>
    </dgm:pt>
    <dgm:pt modelId="{53EDAFBD-3D43-4DF8-B55E-2863CEF0A877}" type="parTrans" cxnId="{BD4AA661-E6C9-49C4-911A-9375F29A485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256748F-B9E5-45D8-99DB-3945BD0CFE81}" type="sibTrans" cxnId="{BD4AA661-E6C9-49C4-911A-9375F29A485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6C7A85C-E6F8-4E42-9054-CF776C291210}">
      <dgm:prSet phldrT="[Текст]" custT="1"/>
      <dgm:spPr/>
      <dgm:t>
        <a:bodyPr/>
        <a:lstStyle/>
        <a:p>
          <a:r>
            <a:rPr lang="ru-RU" sz="4000" dirty="0">
              <a:latin typeface="+mj-lt"/>
            </a:rPr>
            <a:t>4</a:t>
          </a:r>
        </a:p>
      </dgm:t>
    </dgm:pt>
    <dgm:pt modelId="{C72CE5DE-A727-4BFC-B476-08F6C83788E5}" type="parTrans" cxnId="{0B0E9254-F767-4AB0-8F8F-0CCE32B3780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8674C9D-102F-408C-AFF4-278652431468}" type="sibTrans" cxnId="{0B0E9254-F767-4AB0-8F8F-0CCE32B3780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9174308-B8C6-4E25-B517-EE25FC021A29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грамотно пройти процедуру утверждения и апробации программы</a:t>
          </a:r>
          <a:endParaRPr lang="ru-RU" sz="1400" dirty="0">
            <a:latin typeface="+mj-lt"/>
          </a:endParaRPr>
        </a:p>
      </dgm:t>
    </dgm:pt>
    <dgm:pt modelId="{557B956B-CF04-4BE0-BFF8-1A16474A4805}" type="parTrans" cxnId="{DB992AAD-7B6C-43FB-8F7B-25979E420A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0A1B997-0BEF-47A9-BFCA-B314EB35A6D5}" type="sibTrans" cxnId="{DB992AAD-7B6C-43FB-8F7B-25979E420A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F097A58-A7F6-4C98-A597-DF1B9DE313F1}" type="pres">
      <dgm:prSet presAssocID="{32C7C638-6FB4-4516-A64F-FE27E5E956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B90CFB0-40EF-4651-B9EB-926C5970BD5D}" type="pres">
      <dgm:prSet presAssocID="{32C7C638-6FB4-4516-A64F-FE27E5E95623}" presName="children" presStyleCnt="0"/>
      <dgm:spPr/>
    </dgm:pt>
    <dgm:pt modelId="{5C5E3359-8C45-4B10-A1D3-BE854B87962A}" type="pres">
      <dgm:prSet presAssocID="{32C7C638-6FB4-4516-A64F-FE27E5E95623}" presName="child1group" presStyleCnt="0"/>
      <dgm:spPr/>
    </dgm:pt>
    <dgm:pt modelId="{15DA3B48-2860-4E82-BA6C-3C453F2BEE68}" type="pres">
      <dgm:prSet presAssocID="{32C7C638-6FB4-4516-A64F-FE27E5E95623}" presName="child1" presStyleLbl="bgAcc1" presStyleIdx="0" presStyleCnt="4" custLinFactNeighborX="985" custLinFactNeighborY="1014"/>
      <dgm:spPr/>
    </dgm:pt>
    <dgm:pt modelId="{E5EC1F42-EFDE-41A0-86D6-C0B167629337}" type="pres">
      <dgm:prSet presAssocID="{32C7C638-6FB4-4516-A64F-FE27E5E95623}" presName="child1Text" presStyleLbl="bgAcc1" presStyleIdx="0" presStyleCnt="4">
        <dgm:presLayoutVars>
          <dgm:bulletEnabled val="1"/>
        </dgm:presLayoutVars>
      </dgm:prSet>
      <dgm:spPr/>
    </dgm:pt>
    <dgm:pt modelId="{0409093F-AA8F-4299-8DAB-20E309150123}" type="pres">
      <dgm:prSet presAssocID="{32C7C638-6FB4-4516-A64F-FE27E5E95623}" presName="child2group" presStyleCnt="0"/>
      <dgm:spPr/>
    </dgm:pt>
    <dgm:pt modelId="{AE620E30-76B2-4239-8E3B-47C7C452A90C}" type="pres">
      <dgm:prSet presAssocID="{32C7C638-6FB4-4516-A64F-FE27E5E95623}" presName="child2" presStyleLbl="bgAcc1" presStyleIdx="1" presStyleCnt="4"/>
      <dgm:spPr/>
    </dgm:pt>
    <dgm:pt modelId="{A2F4B637-2490-4740-9E52-F87DCE6C09AD}" type="pres">
      <dgm:prSet presAssocID="{32C7C638-6FB4-4516-A64F-FE27E5E95623}" presName="child2Text" presStyleLbl="bgAcc1" presStyleIdx="1" presStyleCnt="4">
        <dgm:presLayoutVars>
          <dgm:bulletEnabled val="1"/>
        </dgm:presLayoutVars>
      </dgm:prSet>
      <dgm:spPr/>
    </dgm:pt>
    <dgm:pt modelId="{3E4CBF77-200E-4D4D-8EA4-5905E88F16F5}" type="pres">
      <dgm:prSet presAssocID="{32C7C638-6FB4-4516-A64F-FE27E5E95623}" presName="child3group" presStyleCnt="0"/>
      <dgm:spPr/>
    </dgm:pt>
    <dgm:pt modelId="{74D14CAD-81DC-44EF-960B-F453B118B1CD}" type="pres">
      <dgm:prSet presAssocID="{32C7C638-6FB4-4516-A64F-FE27E5E95623}" presName="child3" presStyleLbl="bgAcc1" presStyleIdx="2" presStyleCnt="4"/>
      <dgm:spPr/>
    </dgm:pt>
    <dgm:pt modelId="{DABE498D-F2D5-41F3-9A3A-6D34A803AAF1}" type="pres">
      <dgm:prSet presAssocID="{32C7C638-6FB4-4516-A64F-FE27E5E95623}" presName="child3Text" presStyleLbl="bgAcc1" presStyleIdx="2" presStyleCnt="4">
        <dgm:presLayoutVars>
          <dgm:bulletEnabled val="1"/>
        </dgm:presLayoutVars>
      </dgm:prSet>
      <dgm:spPr/>
    </dgm:pt>
    <dgm:pt modelId="{054B6557-832C-4020-8CF6-45607697D485}" type="pres">
      <dgm:prSet presAssocID="{32C7C638-6FB4-4516-A64F-FE27E5E95623}" presName="child4group" presStyleCnt="0"/>
      <dgm:spPr/>
    </dgm:pt>
    <dgm:pt modelId="{9AF08301-8DC1-4940-AD83-06AA21BB3F10}" type="pres">
      <dgm:prSet presAssocID="{32C7C638-6FB4-4516-A64F-FE27E5E95623}" presName="child4" presStyleLbl="bgAcc1" presStyleIdx="3" presStyleCnt="4"/>
      <dgm:spPr/>
    </dgm:pt>
    <dgm:pt modelId="{188CE03A-15B9-4486-905E-084FB62FBDFA}" type="pres">
      <dgm:prSet presAssocID="{32C7C638-6FB4-4516-A64F-FE27E5E95623}" presName="child4Text" presStyleLbl="bgAcc1" presStyleIdx="3" presStyleCnt="4">
        <dgm:presLayoutVars>
          <dgm:bulletEnabled val="1"/>
        </dgm:presLayoutVars>
      </dgm:prSet>
      <dgm:spPr/>
    </dgm:pt>
    <dgm:pt modelId="{4F823F56-B946-4481-9D9F-873742E46789}" type="pres">
      <dgm:prSet presAssocID="{32C7C638-6FB4-4516-A64F-FE27E5E95623}" presName="childPlaceholder" presStyleCnt="0"/>
      <dgm:spPr/>
    </dgm:pt>
    <dgm:pt modelId="{7D00A747-6255-49A0-9338-FBE416C94E59}" type="pres">
      <dgm:prSet presAssocID="{32C7C638-6FB4-4516-A64F-FE27E5E95623}" presName="circle" presStyleCnt="0"/>
      <dgm:spPr/>
    </dgm:pt>
    <dgm:pt modelId="{484EACA9-78CC-4600-BE1A-95A20AC28ADF}" type="pres">
      <dgm:prSet presAssocID="{32C7C638-6FB4-4516-A64F-FE27E5E9562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A29123F-403F-4F13-8B62-3A7F750498F8}" type="pres">
      <dgm:prSet presAssocID="{32C7C638-6FB4-4516-A64F-FE27E5E9562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A40B65F-D233-4AF4-BB3F-56307F0C485D}" type="pres">
      <dgm:prSet presAssocID="{32C7C638-6FB4-4516-A64F-FE27E5E9562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1C1369D-D2DA-4320-95CA-FB60629320CC}" type="pres">
      <dgm:prSet presAssocID="{32C7C638-6FB4-4516-A64F-FE27E5E9562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4B1B7E7-83CB-492F-BED6-7BCA74187547}" type="pres">
      <dgm:prSet presAssocID="{32C7C638-6FB4-4516-A64F-FE27E5E95623}" presName="quadrantPlaceholder" presStyleCnt="0"/>
      <dgm:spPr/>
    </dgm:pt>
    <dgm:pt modelId="{E1648ED6-9B99-4D58-A476-A054069FB683}" type="pres">
      <dgm:prSet presAssocID="{32C7C638-6FB4-4516-A64F-FE27E5E95623}" presName="center1" presStyleLbl="fgShp" presStyleIdx="0" presStyleCnt="2"/>
      <dgm:spPr/>
    </dgm:pt>
    <dgm:pt modelId="{6793F7C6-B218-4992-959D-8F379648358F}" type="pres">
      <dgm:prSet presAssocID="{32C7C638-6FB4-4516-A64F-FE27E5E95623}" presName="center2" presStyleLbl="fgShp" presStyleIdx="1" presStyleCnt="2"/>
      <dgm:spPr/>
    </dgm:pt>
  </dgm:ptLst>
  <dgm:cxnLst>
    <dgm:cxn modelId="{23D5B201-43B7-4F2C-91EE-2907CEDB707E}" type="presOf" srcId="{C9174308-B8C6-4E25-B517-EE25FC021A29}" destId="{188CE03A-15B9-4486-905E-084FB62FBDFA}" srcOrd="1" destOrd="0" presId="urn:microsoft.com/office/officeart/2005/8/layout/cycle4"/>
    <dgm:cxn modelId="{ECB93923-2207-4584-B4D0-6131C031BF54}" type="presOf" srcId="{74216795-FE39-4E1F-B10F-90AB7269B4C5}" destId="{15DA3B48-2860-4E82-BA6C-3C453F2BEE68}" srcOrd="0" destOrd="0" presId="urn:microsoft.com/office/officeart/2005/8/layout/cycle4"/>
    <dgm:cxn modelId="{07BE6029-07E2-499B-A053-58EF53C0384E}" srcId="{32C7C638-6FB4-4516-A64F-FE27E5E95623}" destId="{E2DDC4A1-D7FC-48C5-9B48-E73654069D39}" srcOrd="0" destOrd="0" parTransId="{62F36F7E-E863-40A1-A66F-B270E710ADCF}" sibTransId="{DB45D839-FF8F-4E3A-A67E-896D1C5A9E3B}"/>
    <dgm:cxn modelId="{4161E22B-7267-43FF-BC3D-DA4F184385DB}" type="presOf" srcId="{74216795-FE39-4E1F-B10F-90AB7269B4C5}" destId="{E5EC1F42-EFDE-41A0-86D6-C0B167629337}" srcOrd="1" destOrd="0" presId="urn:microsoft.com/office/officeart/2005/8/layout/cycle4"/>
    <dgm:cxn modelId="{DCFCB930-E40D-4C97-AFAD-8D1D9528AC29}" type="presOf" srcId="{7D56F283-8E46-4891-BA07-6DFC914453DC}" destId="{74D14CAD-81DC-44EF-960B-F453B118B1CD}" srcOrd="0" destOrd="0" presId="urn:microsoft.com/office/officeart/2005/8/layout/cycle4"/>
    <dgm:cxn modelId="{9E51D931-803A-4602-AD0C-766CC1EEF85D}" srcId="{E2DDC4A1-D7FC-48C5-9B48-E73654069D39}" destId="{74216795-FE39-4E1F-B10F-90AB7269B4C5}" srcOrd="0" destOrd="0" parTransId="{4B449938-38DD-4C87-BDF8-91B25D4B5413}" sibTransId="{3CE57A83-3E2A-4C18-B550-BF19928BDCCB}"/>
    <dgm:cxn modelId="{BD4AA661-E6C9-49C4-911A-9375F29A4852}" srcId="{A8E93828-72FC-40D3-A679-191F528C249A}" destId="{7D56F283-8E46-4891-BA07-6DFC914453DC}" srcOrd="0" destOrd="0" parTransId="{53EDAFBD-3D43-4DF8-B55E-2863CEF0A877}" sibTransId="{D256748F-B9E5-45D8-99DB-3945BD0CFE81}"/>
    <dgm:cxn modelId="{4E314D4E-3C01-4E9D-A7A9-3D96E9F80AE7}" type="presOf" srcId="{E81A8ECA-254B-4337-B88F-2F235B62DD44}" destId="{AE620E30-76B2-4239-8E3B-47C7C452A90C}" srcOrd="0" destOrd="0" presId="urn:microsoft.com/office/officeart/2005/8/layout/cycle4"/>
    <dgm:cxn modelId="{8E276F6F-2595-4647-BE41-F4C5C5C14CC0}" srcId="{ABD40114-4417-4488-B212-E4F83A91C077}" destId="{E81A8ECA-254B-4337-B88F-2F235B62DD44}" srcOrd="0" destOrd="0" parTransId="{C48F049E-B60C-4588-834C-012AABBE08A2}" sibTransId="{8BD58C7C-9C04-423A-B6E1-0264707D3589}"/>
    <dgm:cxn modelId="{0B0E9254-F767-4AB0-8F8F-0CCE32B3780F}" srcId="{32C7C638-6FB4-4516-A64F-FE27E5E95623}" destId="{16C7A85C-E6F8-4E42-9054-CF776C291210}" srcOrd="3" destOrd="0" parTransId="{C72CE5DE-A727-4BFC-B476-08F6C83788E5}" sibTransId="{E8674C9D-102F-408C-AFF4-278652431468}"/>
    <dgm:cxn modelId="{F134C284-DAD5-4DEB-8331-C5508A91DD03}" type="presOf" srcId="{E81A8ECA-254B-4337-B88F-2F235B62DD44}" destId="{A2F4B637-2490-4740-9E52-F87DCE6C09AD}" srcOrd="1" destOrd="0" presId="urn:microsoft.com/office/officeart/2005/8/layout/cycle4"/>
    <dgm:cxn modelId="{C54EA287-D94F-4FB8-99CC-54E9C5FEC649}" srcId="{32C7C638-6FB4-4516-A64F-FE27E5E95623}" destId="{ABD40114-4417-4488-B212-E4F83A91C077}" srcOrd="1" destOrd="0" parTransId="{66F5BED7-10DB-4DC8-98C7-BD2CC186887C}" sibTransId="{23FD041D-D9DC-496A-BBA8-70A9CC35F321}"/>
    <dgm:cxn modelId="{08628AAC-D73F-4BFB-8CB5-BA9B6CC7C95B}" type="presOf" srcId="{16C7A85C-E6F8-4E42-9054-CF776C291210}" destId="{11C1369D-D2DA-4320-95CA-FB60629320CC}" srcOrd="0" destOrd="0" presId="urn:microsoft.com/office/officeart/2005/8/layout/cycle4"/>
    <dgm:cxn modelId="{DB992AAD-7B6C-43FB-8F7B-25979E420A9C}" srcId="{16C7A85C-E6F8-4E42-9054-CF776C291210}" destId="{C9174308-B8C6-4E25-B517-EE25FC021A29}" srcOrd="0" destOrd="0" parTransId="{557B956B-CF04-4BE0-BFF8-1A16474A4805}" sibTransId="{10A1B997-0BEF-47A9-BFCA-B314EB35A6D5}"/>
    <dgm:cxn modelId="{9F6D88AF-9021-4322-AC6C-CB7918CC34B2}" type="presOf" srcId="{C9174308-B8C6-4E25-B517-EE25FC021A29}" destId="{9AF08301-8DC1-4940-AD83-06AA21BB3F10}" srcOrd="0" destOrd="0" presId="urn:microsoft.com/office/officeart/2005/8/layout/cycle4"/>
    <dgm:cxn modelId="{5469DBB1-0A50-43F7-BD24-A51429ED38B6}" type="presOf" srcId="{32C7C638-6FB4-4516-A64F-FE27E5E95623}" destId="{7F097A58-A7F6-4C98-A597-DF1B9DE313F1}" srcOrd="0" destOrd="0" presId="urn:microsoft.com/office/officeart/2005/8/layout/cycle4"/>
    <dgm:cxn modelId="{2EBD51B3-4AAF-4199-A840-CF745C43F279}" type="presOf" srcId="{7D56F283-8E46-4891-BA07-6DFC914453DC}" destId="{DABE498D-F2D5-41F3-9A3A-6D34A803AAF1}" srcOrd="1" destOrd="0" presId="urn:microsoft.com/office/officeart/2005/8/layout/cycle4"/>
    <dgm:cxn modelId="{CE7E95B9-87E4-41A3-A291-E197ACB2577D}" type="presOf" srcId="{ABD40114-4417-4488-B212-E4F83A91C077}" destId="{AA29123F-403F-4F13-8B62-3A7F750498F8}" srcOrd="0" destOrd="0" presId="urn:microsoft.com/office/officeart/2005/8/layout/cycle4"/>
    <dgm:cxn modelId="{1E5DC1C9-8560-4EAA-8965-EADBCFB3DFD4}" type="presOf" srcId="{A8E93828-72FC-40D3-A679-191F528C249A}" destId="{BA40B65F-D233-4AF4-BB3F-56307F0C485D}" srcOrd="0" destOrd="0" presId="urn:microsoft.com/office/officeart/2005/8/layout/cycle4"/>
    <dgm:cxn modelId="{91938BF1-318B-4284-91CE-7097C5AB68F9}" type="presOf" srcId="{E2DDC4A1-D7FC-48C5-9B48-E73654069D39}" destId="{484EACA9-78CC-4600-BE1A-95A20AC28ADF}" srcOrd="0" destOrd="0" presId="urn:microsoft.com/office/officeart/2005/8/layout/cycle4"/>
    <dgm:cxn modelId="{7A8A31F6-A9E7-45FD-AEEA-39A43428482C}" srcId="{32C7C638-6FB4-4516-A64F-FE27E5E95623}" destId="{A8E93828-72FC-40D3-A679-191F528C249A}" srcOrd="2" destOrd="0" parTransId="{FC580650-96D0-4058-9260-3A16B86227E4}" sibTransId="{C91BC118-92C0-4DC8-979F-A68C7922079D}"/>
    <dgm:cxn modelId="{14B7A0E5-326C-4172-AAC1-EB3C0C697E43}" type="presParOf" srcId="{7F097A58-A7F6-4C98-A597-DF1B9DE313F1}" destId="{EB90CFB0-40EF-4651-B9EB-926C5970BD5D}" srcOrd="0" destOrd="0" presId="urn:microsoft.com/office/officeart/2005/8/layout/cycle4"/>
    <dgm:cxn modelId="{5E240120-1AD0-4A55-B57A-156F67F4026D}" type="presParOf" srcId="{EB90CFB0-40EF-4651-B9EB-926C5970BD5D}" destId="{5C5E3359-8C45-4B10-A1D3-BE854B87962A}" srcOrd="0" destOrd="0" presId="urn:microsoft.com/office/officeart/2005/8/layout/cycle4"/>
    <dgm:cxn modelId="{FF266BE6-4A0B-4248-B23A-B5EDFEDCBE66}" type="presParOf" srcId="{5C5E3359-8C45-4B10-A1D3-BE854B87962A}" destId="{15DA3B48-2860-4E82-BA6C-3C453F2BEE68}" srcOrd="0" destOrd="0" presId="urn:microsoft.com/office/officeart/2005/8/layout/cycle4"/>
    <dgm:cxn modelId="{EF9C1F45-E03E-4524-8E19-F370D87CFDF3}" type="presParOf" srcId="{5C5E3359-8C45-4B10-A1D3-BE854B87962A}" destId="{E5EC1F42-EFDE-41A0-86D6-C0B167629337}" srcOrd="1" destOrd="0" presId="urn:microsoft.com/office/officeart/2005/8/layout/cycle4"/>
    <dgm:cxn modelId="{6F3F72D3-D596-4579-A9D8-B17BA284831F}" type="presParOf" srcId="{EB90CFB0-40EF-4651-B9EB-926C5970BD5D}" destId="{0409093F-AA8F-4299-8DAB-20E309150123}" srcOrd="1" destOrd="0" presId="urn:microsoft.com/office/officeart/2005/8/layout/cycle4"/>
    <dgm:cxn modelId="{6A5B85DC-563D-4A05-A25D-8436F32A419D}" type="presParOf" srcId="{0409093F-AA8F-4299-8DAB-20E309150123}" destId="{AE620E30-76B2-4239-8E3B-47C7C452A90C}" srcOrd="0" destOrd="0" presId="urn:microsoft.com/office/officeart/2005/8/layout/cycle4"/>
    <dgm:cxn modelId="{8D13B8FE-4B71-48C5-B520-DA248B8A43BC}" type="presParOf" srcId="{0409093F-AA8F-4299-8DAB-20E309150123}" destId="{A2F4B637-2490-4740-9E52-F87DCE6C09AD}" srcOrd="1" destOrd="0" presId="urn:microsoft.com/office/officeart/2005/8/layout/cycle4"/>
    <dgm:cxn modelId="{249AACCA-A1CD-4520-B1E3-8F97362B63D6}" type="presParOf" srcId="{EB90CFB0-40EF-4651-B9EB-926C5970BD5D}" destId="{3E4CBF77-200E-4D4D-8EA4-5905E88F16F5}" srcOrd="2" destOrd="0" presId="urn:microsoft.com/office/officeart/2005/8/layout/cycle4"/>
    <dgm:cxn modelId="{F53E247E-169F-4523-860E-78D3B16D7885}" type="presParOf" srcId="{3E4CBF77-200E-4D4D-8EA4-5905E88F16F5}" destId="{74D14CAD-81DC-44EF-960B-F453B118B1CD}" srcOrd="0" destOrd="0" presId="urn:microsoft.com/office/officeart/2005/8/layout/cycle4"/>
    <dgm:cxn modelId="{DC437A18-7DDF-47CA-94E6-2ED3B91C9766}" type="presParOf" srcId="{3E4CBF77-200E-4D4D-8EA4-5905E88F16F5}" destId="{DABE498D-F2D5-41F3-9A3A-6D34A803AAF1}" srcOrd="1" destOrd="0" presId="urn:microsoft.com/office/officeart/2005/8/layout/cycle4"/>
    <dgm:cxn modelId="{10CDC21B-F79B-4784-8C8E-0A5EE1B82B51}" type="presParOf" srcId="{EB90CFB0-40EF-4651-B9EB-926C5970BD5D}" destId="{054B6557-832C-4020-8CF6-45607697D485}" srcOrd="3" destOrd="0" presId="urn:microsoft.com/office/officeart/2005/8/layout/cycle4"/>
    <dgm:cxn modelId="{DD2A5E9E-5860-4AB6-8031-B8855659E1F1}" type="presParOf" srcId="{054B6557-832C-4020-8CF6-45607697D485}" destId="{9AF08301-8DC1-4940-AD83-06AA21BB3F10}" srcOrd="0" destOrd="0" presId="urn:microsoft.com/office/officeart/2005/8/layout/cycle4"/>
    <dgm:cxn modelId="{709998B0-6569-47AD-9EBB-6870B74E83AE}" type="presParOf" srcId="{054B6557-832C-4020-8CF6-45607697D485}" destId="{188CE03A-15B9-4486-905E-084FB62FBDFA}" srcOrd="1" destOrd="0" presId="urn:microsoft.com/office/officeart/2005/8/layout/cycle4"/>
    <dgm:cxn modelId="{8BCA2557-6C8C-4997-918C-FF9429EBE51A}" type="presParOf" srcId="{EB90CFB0-40EF-4651-B9EB-926C5970BD5D}" destId="{4F823F56-B946-4481-9D9F-873742E46789}" srcOrd="4" destOrd="0" presId="urn:microsoft.com/office/officeart/2005/8/layout/cycle4"/>
    <dgm:cxn modelId="{A3DC1F07-5E62-4AD5-B7F7-C6C635E72A52}" type="presParOf" srcId="{7F097A58-A7F6-4C98-A597-DF1B9DE313F1}" destId="{7D00A747-6255-49A0-9338-FBE416C94E59}" srcOrd="1" destOrd="0" presId="urn:microsoft.com/office/officeart/2005/8/layout/cycle4"/>
    <dgm:cxn modelId="{2853F8A2-AA5A-46E9-AEEB-C75226F23655}" type="presParOf" srcId="{7D00A747-6255-49A0-9338-FBE416C94E59}" destId="{484EACA9-78CC-4600-BE1A-95A20AC28ADF}" srcOrd="0" destOrd="0" presId="urn:microsoft.com/office/officeart/2005/8/layout/cycle4"/>
    <dgm:cxn modelId="{F2529DF8-E904-4F1B-B1D0-944157BBDF32}" type="presParOf" srcId="{7D00A747-6255-49A0-9338-FBE416C94E59}" destId="{AA29123F-403F-4F13-8B62-3A7F750498F8}" srcOrd="1" destOrd="0" presId="urn:microsoft.com/office/officeart/2005/8/layout/cycle4"/>
    <dgm:cxn modelId="{4E0C676C-0B62-4510-84A7-AD75A6C993F8}" type="presParOf" srcId="{7D00A747-6255-49A0-9338-FBE416C94E59}" destId="{BA40B65F-D233-4AF4-BB3F-56307F0C485D}" srcOrd="2" destOrd="0" presId="urn:microsoft.com/office/officeart/2005/8/layout/cycle4"/>
    <dgm:cxn modelId="{8CFF2A2F-730B-4C84-A652-5B8D4D2A5942}" type="presParOf" srcId="{7D00A747-6255-49A0-9338-FBE416C94E59}" destId="{11C1369D-D2DA-4320-95CA-FB60629320CC}" srcOrd="3" destOrd="0" presId="urn:microsoft.com/office/officeart/2005/8/layout/cycle4"/>
    <dgm:cxn modelId="{86AFE2D1-07C8-4AE2-BF3A-E479289091D7}" type="presParOf" srcId="{7D00A747-6255-49A0-9338-FBE416C94E59}" destId="{B4B1B7E7-83CB-492F-BED6-7BCA74187547}" srcOrd="4" destOrd="0" presId="urn:microsoft.com/office/officeart/2005/8/layout/cycle4"/>
    <dgm:cxn modelId="{0DCB3391-5C40-45CA-A0FB-47B582C3FC77}" type="presParOf" srcId="{7F097A58-A7F6-4C98-A597-DF1B9DE313F1}" destId="{E1648ED6-9B99-4D58-A476-A054069FB683}" srcOrd="2" destOrd="0" presId="urn:microsoft.com/office/officeart/2005/8/layout/cycle4"/>
    <dgm:cxn modelId="{6A8B5686-BA3E-4EB9-BA11-7796C468095E}" type="presParOf" srcId="{7F097A58-A7F6-4C98-A597-DF1B9DE313F1}" destId="{6793F7C6-B218-4992-959D-8F379648358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A2FE2-09C9-4B1A-8338-E8D4699BB51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BD5ED-872A-441B-9C97-79FCF35A5205}">
      <dgm:prSet phldrT="[Текст]" custT="1"/>
      <dgm:spPr/>
      <dgm:t>
        <a:bodyPr/>
        <a:lstStyle/>
        <a:p>
          <a:r>
            <a:rPr lang="ru-RU" sz="1600" b="1" dirty="0"/>
            <a:t>Пояснительная записка</a:t>
          </a:r>
        </a:p>
      </dgm:t>
    </dgm:pt>
    <dgm:pt modelId="{F550E4A2-A9C2-45D9-8B09-8146E5894045}" type="parTrans" cxnId="{A9014079-BBED-4BD1-B77F-150F79570481}">
      <dgm:prSet/>
      <dgm:spPr/>
      <dgm:t>
        <a:bodyPr/>
        <a:lstStyle/>
        <a:p>
          <a:endParaRPr lang="ru-RU"/>
        </a:p>
      </dgm:t>
    </dgm:pt>
    <dgm:pt modelId="{043D5B01-5589-4557-A9C0-4974E9FC3794}" type="sibTrans" cxnId="{A9014079-BBED-4BD1-B77F-150F79570481}">
      <dgm:prSet/>
      <dgm:spPr/>
      <dgm:t>
        <a:bodyPr/>
        <a:lstStyle/>
        <a:p>
          <a:endParaRPr lang="ru-RU"/>
        </a:p>
      </dgm:t>
    </dgm:pt>
    <dgm:pt modelId="{E38473F4-E9AF-4833-ACAE-7D61207F6177}">
      <dgm:prSet phldrT="[Текст]"/>
      <dgm:spPr/>
      <dgm:t>
        <a:bodyPr/>
        <a:lstStyle/>
        <a:p>
          <a:r>
            <a:rPr lang="ru-RU" b="1" i="0" dirty="0"/>
            <a:t>Ключевой вопрос</a:t>
          </a:r>
          <a:r>
            <a:rPr lang="ru-RU" b="0" i="0" dirty="0"/>
            <a:t>, на который отвечает пояснительная записка: </a:t>
          </a:r>
          <a:r>
            <a:rPr lang="ru-RU" b="1" i="0" u="sng" dirty="0"/>
            <a:t>Почему?</a:t>
          </a:r>
          <a:r>
            <a:rPr lang="ru-RU" b="0" i="0" dirty="0"/>
            <a:t> Почему выбран именно этот подход, почему необходимо использовать именно эти методы, почему это важно для обучающихся</a:t>
          </a:r>
          <a:br>
            <a:rPr lang="ru-RU" dirty="0"/>
          </a:br>
          <a:endParaRPr lang="ru-RU" dirty="0"/>
        </a:p>
      </dgm:t>
    </dgm:pt>
    <dgm:pt modelId="{31921126-D806-44B8-9393-8DED3B686DBE}" type="parTrans" cxnId="{80A8E7F1-AE41-40F1-964C-6EDA43067D3D}">
      <dgm:prSet/>
      <dgm:spPr/>
      <dgm:t>
        <a:bodyPr/>
        <a:lstStyle/>
        <a:p>
          <a:endParaRPr lang="ru-RU"/>
        </a:p>
      </dgm:t>
    </dgm:pt>
    <dgm:pt modelId="{720BD772-2B47-4A68-9743-E745B9F8298E}" type="sibTrans" cxnId="{80A8E7F1-AE41-40F1-964C-6EDA43067D3D}">
      <dgm:prSet/>
      <dgm:spPr/>
      <dgm:t>
        <a:bodyPr/>
        <a:lstStyle/>
        <a:p>
          <a:endParaRPr lang="ru-RU"/>
        </a:p>
      </dgm:t>
    </dgm:pt>
    <dgm:pt modelId="{42942C4C-D5B4-45D5-8811-2E2F64451AD4}">
      <dgm:prSet phldrT="[Текст]" custT="1"/>
      <dgm:spPr/>
      <dgm:t>
        <a:bodyPr/>
        <a:lstStyle/>
        <a:p>
          <a:r>
            <a:rPr lang="ru-RU" sz="1600" b="0" dirty="0"/>
            <a:t>Основная часть</a:t>
          </a:r>
        </a:p>
      </dgm:t>
    </dgm:pt>
    <dgm:pt modelId="{C17FA0F5-A801-4811-B89B-EC2D5EAE29CD}" type="parTrans" cxnId="{578BF673-D639-46F6-A335-9C0555B50D8C}">
      <dgm:prSet/>
      <dgm:spPr/>
      <dgm:t>
        <a:bodyPr/>
        <a:lstStyle/>
        <a:p>
          <a:endParaRPr lang="ru-RU"/>
        </a:p>
      </dgm:t>
    </dgm:pt>
    <dgm:pt modelId="{960498E5-F8FC-442C-A1EB-4EA551DB4287}" type="sibTrans" cxnId="{578BF673-D639-46F6-A335-9C0555B50D8C}">
      <dgm:prSet/>
      <dgm:spPr/>
      <dgm:t>
        <a:bodyPr/>
        <a:lstStyle/>
        <a:p>
          <a:endParaRPr lang="ru-RU"/>
        </a:p>
      </dgm:t>
    </dgm:pt>
    <dgm:pt modelId="{D7BEB32F-3685-4C47-886B-C629641A8745}">
      <dgm:prSet custT="1"/>
      <dgm:spPr/>
      <dgm:t>
        <a:bodyPr/>
        <a:lstStyle/>
        <a:p>
          <a:r>
            <a:rPr lang="ru-RU" sz="1200" b="0" i="0" dirty="0"/>
            <a:t>Фундамент программы, обоснование авторского выбора методов и стратегий.</a:t>
          </a:r>
          <a:br>
            <a:rPr lang="ru-RU" sz="1200" dirty="0"/>
          </a:br>
          <a:endParaRPr lang="ru-RU" sz="1200" dirty="0"/>
        </a:p>
      </dgm:t>
    </dgm:pt>
    <dgm:pt modelId="{F27B0FE9-1BBF-4C96-9160-7CA6A33B133A}" type="parTrans" cxnId="{9D624235-15FA-4A9F-8CBB-2448804FA17C}">
      <dgm:prSet/>
      <dgm:spPr/>
      <dgm:t>
        <a:bodyPr/>
        <a:lstStyle/>
        <a:p>
          <a:endParaRPr lang="ru-RU"/>
        </a:p>
      </dgm:t>
    </dgm:pt>
    <dgm:pt modelId="{B4606B1D-1E7B-4AF7-A9FA-EAA41079AB2E}" type="sibTrans" cxnId="{9D624235-15FA-4A9F-8CBB-2448804FA17C}">
      <dgm:prSet/>
      <dgm:spPr/>
      <dgm:t>
        <a:bodyPr/>
        <a:lstStyle/>
        <a:p>
          <a:endParaRPr lang="ru-RU"/>
        </a:p>
      </dgm:t>
    </dgm:pt>
    <dgm:pt modelId="{D520DF06-DF13-4846-924B-4E8977E9F3F2}">
      <dgm:prSet/>
      <dgm:spPr/>
      <dgm:t>
        <a:bodyPr/>
        <a:lstStyle/>
        <a:p>
          <a:r>
            <a:rPr lang="ru-RU" b="1" i="0" dirty="0"/>
            <a:t>Цель –</a:t>
          </a:r>
          <a:r>
            <a:rPr lang="ru-RU" b="0" i="0" dirty="0"/>
            <a:t> раскрыть логику построения программы, аргументировать выбранный подход к решению педагогических задач, а также объяснить причины, побудившие автора к разработке данной программы</a:t>
          </a:r>
          <a:br>
            <a:rPr lang="ru-RU" dirty="0"/>
          </a:br>
          <a:endParaRPr lang="ru-RU" dirty="0"/>
        </a:p>
      </dgm:t>
    </dgm:pt>
    <dgm:pt modelId="{EB163302-5C03-44BF-A4F3-5B7BB13EE32B}" type="parTrans" cxnId="{B1FC4DF3-A7E6-4C71-93CE-1A260A5FF967}">
      <dgm:prSet/>
      <dgm:spPr/>
      <dgm:t>
        <a:bodyPr/>
        <a:lstStyle/>
        <a:p>
          <a:endParaRPr lang="ru-RU"/>
        </a:p>
      </dgm:t>
    </dgm:pt>
    <dgm:pt modelId="{00D61FD4-5216-4852-A987-D92941A602D5}" type="sibTrans" cxnId="{B1FC4DF3-A7E6-4C71-93CE-1A260A5FF967}">
      <dgm:prSet/>
      <dgm:spPr/>
      <dgm:t>
        <a:bodyPr/>
        <a:lstStyle/>
        <a:p>
          <a:endParaRPr lang="ru-RU"/>
        </a:p>
      </dgm:t>
    </dgm:pt>
    <dgm:pt modelId="{AA0FF6F4-3EA8-4037-A5CB-C1C0B1DCD998}">
      <dgm:prSet custT="1"/>
      <dgm:spPr/>
      <dgm:t>
        <a:bodyPr/>
        <a:lstStyle/>
        <a:p>
          <a:endParaRPr lang="ru-RU" sz="1200" b="0" i="0" dirty="0"/>
        </a:p>
        <a:p>
          <a:endParaRPr lang="ru-RU" sz="1200" b="0" i="0" dirty="0"/>
        </a:p>
        <a:p>
          <a:endParaRPr lang="ru-RU" sz="1200" b="0" i="0" dirty="0"/>
        </a:p>
        <a:p>
          <a:endParaRPr lang="ru-RU" sz="1200" b="0" i="0" dirty="0"/>
        </a:p>
        <a:p>
          <a:r>
            <a:rPr lang="ru-RU" sz="1600" b="1" i="0" dirty="0"/>
            <a:t>Включает в себя: </a:t>
          </a:r>
        </a:p>
        <a:p>
          <a:r>
            <a:rPr lang="ru-RU" sz="1600" b="0" i="0" dirty="0"/>
            <a:t>детальное описание содержания учебного материала; </a:t>
          </a:r>
        </a:p>
        <a:p>
          <a:r>
            <a:rPr lang="ru-RU" sz="1600" b="0" i="0" dirty="0"/>
            <a:t>методические рекомендации по организации образовательного процесса;</a:t>
          </a:r>
        </a:p>
        <a:p>
          <a:r>
            <a:rPr lang="ru-RU" sz="1600" b="0" i="0" dirty="0"/>
            <a:t> примеры практических заданий и упражнений; </a:t>
          </a:r>
        </a:p>
        <a:p>
          <a:r>
            <a:rPr lang="ru-RU" sz="1600" b="0" i="0" dirty="0"/>
            <a:t>критерии оценки результатов обучения</a:t>
          </a:r>
          <a:br>
            <a:rPr lang="ru-RU" sz="1600" dirty="0"/>
          </a:br>
          <a:endParaRPr lang="ru-RU" sz="1600" dirty="0"/>
        </a:p>
      </dgm:t>
    </dgm:pt>
    <dgm:pt modelId="{51710D7A-6B65-4AFF-8647-33DF15F10618}" type="parTrans" cxnId="{A2B71F3D-269D-46AA-9E23-0CA4A01784EA}">
      <dgm:prSet/>
      <dgm:spPr/>
      <dgm:t>
        <a:bodyPr/>
        <a:lstStyle/>
        <a:p>
          <a:endParaRPr lang="ru-RU"/>
        </a:p>
      </dgm:t>
    </dgm:pt>
    <dgm:pt modelId="{9EDDFBE5-EB8E-439F-80A5-BE09C258B57F}" type="sibTrans" cxnId="{A2B71F3D-269D-46AA-9E23-0CA4A01784EA}">
      <dgm:prSet/>
      <dgm:spPr/>
      <dgm:t>
        <a:bodyPr/>
        <a:lstStyle/>
        <a:p>
          <a:endParaRPr lang="ru-RU"/>
        </a:p>
      </dgm:t>
    </dgm:pt>
    <dgm:pt modelId="{B1786E65-BB48-4A84-8774-72186A60E940}" type="pres">
      <dgm:prSet presAssocID="{EF6A2FE2-09C9-4B1A-8338-E8D4699BB51B}" presName="list" presStyleCnt="0">
        <dgm:presLayoutVars>
          <dgm:dir/>
          <dgm:animLvl val="lvl"/>
        </dgm:presLayoutVars>
      </dgm:prSet>
      <dgm:spPr/>
    </dgm:pt>
    <dgm:pt modelId="{DA576C95-ED1B-4F08-A52B-3CACB9132DF9}" type="pres">
      <dgm:prSet presAssocID="{D47BD5ED-872A-441B-9C97-79FCF35A5205}" presName="posSpace" presStyleCnt="0"/>
      <dgm:spPr/>
    </dgm:pt>
    <dgm:pt modelId="{A7C98825-1FA7-4C53-8A98-9100A713848C}" type="pres">
      <dgm:prSet presAssocID="{D47BD5ED-872A-441B-9C97-79FCF35A5205}" presName="vertFlow" presStyleCnt="0"/>
      <dgm:spPr/>
    </dgm:pt>
    <dgm:pt modelId="{AFBD3231-F6BC-4784-B4B6-9B00734443BE}" type="pres">
      <dgm:prSet presAssocID="{D47BD5ED-872A-441B-9C97-79FCF35A5205}" presName="topSpace" presStyleCnt="0"/>
      <dgm:spPr/>
    </dgm:pt>
    <dgm:pt modelId="{5014316D-A8C8-4BD9-969E-6838BCBD6AC9}" type="pres">
      <dgm:prSet presAssocID="{D47BD5ED-872A-441B-9C97-79FCF35A5205}" presName="firstComp" presStyleCnt="0"/>
      <dgm:spPr/>
    </dgm:pt>
    <dgm:pt modelId="{EF53EA5D-C6AA-492D-A1C6-BDD11A6C7DBF}" type="pres">
      <dgm:prSet presAssocID="{D47BD5ED-872A-441B-9C97-79FCF35A5205}" presName="firstChild" presStyleLbl="bgAccFollowNode1" presStyleIdx="0" presStyleCnt="4"/>
      <dgm:spPr/>
    </dgm:pt>
    <dgm:pt modelId="{A23A1188-7655-4545-9038-B9E5F0A7D046}" type="pres">
      <dgm:prSet presAssocID="{D47BD5ED-872A-441B-9C97-79FCF35A5205}" presName="firstChildTx" presStyleLbl="bgAccFollowNode1" presStyleIdx="0" presStyleCnt="4">
        <dgm:presLayoutVars>
          <dgm:bulletEnabled val="1"/>
        </dgm:presLayoutVars>
      </dgm:prSet>
      <dgm:spPr/>
    </dgm:pt>
    <dgm:pt modelId="{B58BFC50-3F87-4970-9C47-A3AE6521663D}" type="pres">
      <dgm:prSet presAssocID="{D7BEB32F-3685-4C47-886B-C629641A8745}" presName="comp" presStyleCnt="0"/>
      <dgm:spPr/>
    </dgm:pt>
    <dgm:pt modelId="{80D74F91-F334-487A-BC1F-87C23B80BEFC}" type="pres">
      <dgm:prSet presAssocID="{D7BEB32F-3685-4C47-886B-C629641A8745}" presName="child" presStyleLbl="bgAccFollowNode1" presStyleIdx="1" presStyleCnt="4" custLinFactNeighborY="38435"/>
      <dgm:spPr/>
    </dgm:pt>
    <dgm:pt modelId="{603F9994-36B8-4724-B078-EEF3BAEE7CA1}" type="pres">
      <dgm:prSet presAssocID="{D7BEB32F-3685-4C47-886B-C629641A8745}" presName="childTx" presStyleLbl="bgAccFollowNode1" presStyleIdx="1" presStyleCnt="4">
        <dgm:presLayoutVars>
          <dgm:bulletEnabled val="1"/>
        </dgm:presLayoutVars>
      </dgm:prSet>
      <dgm:spPr/>
    </dgm:pt>
    <dgm:pt modelId="{16852C1C-22B9-4AE2-877D-D0CD7DCCC993}" type="pres">
      <dgm:prSet presAssocID="{E38473F4-E9AF-4833-ACAE-7D61207F6177}" presName="comp" presStyleCnt="0"/>
      <dgm:spPr/>
    </dgm:pt>
    <dgm:pt modelId="{EF7B45A8-C6AA-49D4-A472-4B42FA956D2F}" type="pres">
      <dgm:prSet presAssocID="{E38473F4-E9AF-4833-ACAE-7D61207F6177}" presName="child" presStyleLbl="bgAccFollowNode1" presStyleIdx="2" presStyleCnt="4" custLinFactNeighborY="62378"/>
      <dgm:spPr/>
    </dgm:pt>
    <dgm:pt modelId="{A10C5A41-EE96-4D0D-8377-ECDFE2328913}" type="pres">
      <dgm:prSet presAssocID="{E38473F4-E9AF-4833-ACAE-7D61207F6177}" presName="childTx" presStyleLbl="bgAccFollowNode1" presStyleIdx="2" presStyleCnt="4">
        <dgm:presLayoutVars>
          <dgm:bulletEnabled val="1"/>
        </dgm:presLayoutVars>
      </dgm:prSet>
      <dgm:spPr/>
    </dgm:pt>
    <dgm:pt modelId="{5FBC2B23-6D6F-4BBF-B392-81C8B8FF8FF7}" type="pres">
      <dgm:prSet presAssocID="{D47BD5ED-872A-441B-9C97-79FCF35A5205}" presName="negSpace" presStyleCnt="0"/>
      <dgm:spPr/>
    </dgm:pt>
    <dgm:pt modelId="{6DA2A7A3-33FE-4386-9EAE-004FB7BA1D83}" type="pres">
      <dgm:prSet presAssocID="{D47BD5ED-872A-441B-9C97-79FCF35A5205}" presName="circle" presStyleLbl="node1" presStyleIdx="0" presStyleCnt="2" custScaleX="190857" custScaleY="167089" custLinFactNeighborX="42447" custLinFactNeighborY="-65064"/>
      <dgm:spPr/>
    </dgm:pt>
    <dgm:pt modelId="{34CD8887-5EA7-42A1-8CD7-72B027F2377B}" type="pres">
      <dgm:prSet presAssocID="{043D5B01-5589-4557-A9C0-4974E9FC3794}" presName="transSpace" presStyleCnt="0"/>
      <dgm:spPr/>
    </dgm:pt>
    <dgm:pt modelId="{229D89A9-B458-471D-B3EC-8EA3225887A3}" type="pres">
      <dgm:prSet presAssocID="{42942C4C-D5B4-45D5-8811-2E2F64451AD4}" presName="posSpace" presStyleCnt="0"/>
      <dgm:spPr/>
    </dgm:pt>
    <dgm:pt modelId="{6ED7A9B1-503C-4F5E-9E59-DEBD2E86DABE}" type="pres">
      <dgm:prSet presAssocID="{42942C4C-D5B4-45D5-8811-2E2F64451AD4}" presName="vertFlow" presStyleCnt="0"/>
      <dgm:spPr/>
    </dgm:pt>
    <dgm:pt modelId="{2EDBD26A-EA9B-4097-99E9-D47E30ADC41C}" type="pres">
      <dgm:prSet presAssocID="{42942C4C-D5B4-45D5-8811-2E2F64451AD4}" presName="topSpace" presStyleCnt="0"/>
      <dgm:spPr/>
    </dgm:pt>
    <dgm:pt modelId="{1155BD61-DB05-4452-A15F-424146A88911}" type="pres">
      <dgm:prSet presAssocID="{42942C4C-D5B4-45D5-8811-2E2F64451AD4}" presName="firstComp" presStyleCnt="0"/>
      <dgm:spPr/>
    </dgm:pt>
    <dgm:pt modelId="{7280E344-8876-40B9-AAF9-33B89C6962F3}" type="pres">
      <dgm:prSet presAssocID="{42942C4C-D5B4-45D5-8811-2E2F64451AD4}" presName="firstChild" presStyleLbl="bgAccFollowNode1" presStyleIdx="3" presStyleCnt="4" custScaleX="162187" custScaleY="340322" custLinFactNeighborX="-46048" custLinFactNeighborY="13996"/>
      <dgm:spPr/>
    </dgm:pt>
    <dgm:pt modelId="{FB2F9B90-321B-4DFF-BED3-9A9C57C16121}" type="pres">
      <dgm:prSet presAssocID="{42942C4C-D5B4-45D5-8811-2E2F64451AD4}" presName="firstChildTx" presStyleLbl="bgAccFollowNode1" presStyleIdx="3" presStyleCnt="4">
        <dgm:presLayoutVars>
          <dgm:bulletEnabled val="1"/>
        </dgm:presLayoutVars>
      </dgm:prSet>
      <dgm:spPr/>
    </dgm:pt>
    <dgm:pt modelId="{C8997B1A-1FCB-4B7A-8D8F-8BF96A1381D7}" type="pres">
      <dgm:prSet presAssocID="{42942C4C-D5B4-45D5-8811-2E2F64451AD4}" presName="negSpace" presStyleCnt="0"/>
      <dgm:spPr/>
    </dgm:pt>
    <dgm:pt modelId="{0123DB26-ECCD-42C4-BE56-1A8882820BBF}" type="pres">
      <dgm:prSet presAssocID="{42942C4C-D5B4-45D5-8811-2E2F64451AD4}" presName="circle" presStyleLbl="node1" presStyleIdx="1" presStyleCnt="2" custLinFactX="-18241" custLinFactNeighborX="-100000" custLinFactNeighborY="-17154"/>
      <dgm:spPr/>
    </dgm:pt>
  </dgm:ptLst>
  <dgm:cxnLst>
    <dgm:cxn modelId="{2404A700-1B55-435A-8E3A-C7875B976420}" type="presOf" srcId="{E38473F4-E9AF-4833-ACAE-7D61207F6177}" destId="{A10C5A41-EE96-4D0D-8377-ECDFE2328913}" srcOrd="1" destOrd="0" presId="urn:microsoft.com/office/officeart/2005/8/layout/hList9"/>
    <dgm:cxn modelId="{E92A9313-2FE4-432A-97D2-ADC90C7CC2C9}" type="presOf" srcId="{D7BEB32F-3685-4C47-886B-C629641A8745}" destId="{80D74F91-F334-487A-BC1F-87C23B80BEFC}" srcOrd="0" destOrd="0" presId="urn:microsoft.com/office/officeart/2005/8/layout/hList9"/>
    <dgm:cxn modelId="{9D624235-15FA-4A9F-8CBB-2448804FA17C}" srcId="{D47BD5ED-872A-441B-9C97-79FCF35A5205}" destId="{D7BEB32F-3685-4C47-886B-C629641A8745}" srcOrd="1" destOrd="0" parTransId="{F27B0FE9-1BBF-4C96-9160-7CA6A33B133A}" sibTransId="{B4606B1D-1E7B-4AF7-A9FA-EAA41079AB2E}"/>
    <dgm:cxn modelId="{A2B71F3D-269D-46AA-9E23-0CA4A01784EA}" srcId="{42942C4C-D5B4-45D5-8811-2E2F64451AD4}" destId="{AA0FF6F4-3EA8-4037-A5CB-C1C0B1DCD998}" srcOrd="0" destOrd="0" parTransId="{51710D7A-6B65-4AFF-8647-33DF15F10618}" sibTransId="{9EDDFBE5-EB8E-439F-80A5-BE09C258B57F}"/>
    <dgm:cxn modelId="{D575C95E-EF24-4031-9030-7A991445A6D5}" type="presOf" srcId="{D7BEB32F-3685-4C47-886B-C629641A8745}" destId="{603F9994-36B8-4724-B078-EEF3BAEE7CA1}" srcOrd="1" destOrd="0" presId="urn:microsoft.com/office/officeart/2005/8/layout/hList9"/>
    <dgm:cxn modelId="{83E10F68-3706-46C4-82A3-34F82CF2F7F3}" type="presOf" srcId="{EF6A2FE2-09C9-4B1A-8338-E8D4699BB51B}" destId="{B1786E65-BB48-4A84-8774-72186A60E940}" srcOrd="0" destOrd="0" presId="urn:microsoft.com/office/officeart/2005/8/layout/hList9"/>
    <dgm:cxn modelId="{578BF673-D639-46F6-A335-9C0555B50D8C}" srcId="{EF6A2FE2-09C9-4B1A-8338-E8D4699BB51B}" destId="{42942C4C-D5B4-45D5-8811-2E2F64451AD4}" srcOrd="1" destOrd="0" parTransId="{C17FA0F5-A801-4811-B89B-EC2D5EAE29CD}" sibTransId="{960498E5-F8FC-442C-A1EB-4EA551DB4287}"/>
    <dgm:cxn modelId="{BB726054-F915-4664-92AE-03B39331B39C}" type="presOf" srcId="{D520DF06-DF13-4846-924B-4E8977E9F3F2}" destId="{EF53EA5D-C6AA-492D-A1C6-BDD11A6C7DBF}" srcOrd="0" destOrd="0" presId="urn:microsoft.com/office/officeart/2005/8/layout/hList9"/>
    <dgm:cxn modelId="{A9014079-BBED-4BD1-B77F-150F79570481}" srcId="{EF6A2FE2-09C9-4B1A-8338-E8D4699BB51B}" destId="{D47BD5ED-872A-441B-9C97-79FCF35A5205}" srcOrd="0" destOrd="0" parTransId="{F550E4A2-A9C2-45D9-8B09-8146E5894045}" sibTransId="{043D5B01-5589-4557-A9C0-4974E9FC3794}"/>
    <dgm:cxn modelId="{FCC2F18D-2B75-45DC-B024-D3CF51456809}" type="presOf" srcId="{AA0FF6F4-3EA8-4037-A5CB-C1C0B1DCD998}" destId="{7280E344-8876-40B9-AAF9-33B89C6962F3}" srcOrd="0" destOrd="0" presId="urn:microsoft.com/office/officeart/2005/8/layout/hList9"/>
    <dgm:cxn modelId="{646DD49E-571A-4FFC-9B95-D313AAFF32DE}" type="presOf" srcId="{D520DF06-DF13-4846-924B-4E8977E9F3F2}" destId="{A23A1188-7655-4545-9038-B9E5F0A7D046}" srcOrd="1" destOrd="0" presId="urn:microsoft.com/office/officeart/2005/8/layout/hList9"/>
    <dgm:cxn modelId="{5853949F-ABFE-4B41-9CE8-BDE4BDC9CB34}" type="presOf" srcId="{E38473F4-E9AF-4833-ACAE-7D61207F6177}" destId="{EF7B45A8-C6AA-49D4-A472-4B42FA956D2F}" srcOrd="0" destOrd="0" presId="urn:microsoft.com/office/officeart/2005/8/layout/hList9"/>
    <dgm:cxn modelId="{B1899D9F-A1CE-447B-B303-228F2E75A865}" type="presOf" srcId="{D47BD5ED-872A-441B-9C97-79FCF35A5205}" destId="{6DA2A7A3-33FE-4386-9EAE-004FB7BA1D83}" srcOrd="0" destOrd="0" presId="urn:microsoft.com/office/officeart/2005/8/layout/hList9"/>
    <dgm:cxn modelId="{2718E3A5-8BB9-4EC9-861F-5C9C631CC3FB}" type="presOf" srcId="{AA0FF6F4-3EA8-4037-A5CB-C1C0B1DCD998}" destId="{FB2F9B90-321B-4DFF-BED3-9A9C57C16121}" srcOrd="1" destOrd="0" presId="urn:microsoft.com/office/officeart/2005/8/layout/hList9"/>
    <dgm:cxn modelId="{082F0EE7-6095-4D0E-9728-DAE7FE35A80A}" type="presOf" srcId="{42942C4C-D5B4-45D5-8811-2E2F64451AD4}" destId="{0123DB26-ECCD-42C4-BE56-1A8882820BBF}" srcOrd="0" destOrd="0" presId="urn:microsoft.com/office/officeart/2005/8/layout/hList9"/>
    <dgm:cxn modelId="{80A8E7F1-AE41-40F1-964C-6EDA43067D3D}" srcId="{D47BD5ED-872A-441B-9C97-79FCF35A5205}" destId="{E38473F4-E9AF-4833-ACAE-7D61207F6177}" srcOrd="2" destOrd="0" parTransId="{31921126-D806-44B8-9393-8DED3B686DBE}" sibTransId="{720BD772-2B47-4A68-9743-E745B9F8298E}"/>
    <dgm:cxn modelId="{B1FC4DF3-A7E6-4C71-93CE-1A260A5FF967}" srcId="{D47BD5ED-872A-441B-9C97-79FCF35A5205}" destId="{D520DF06-DF13-4846-924B-4E8977E9F3F2}" srcOrd="0" destOrd="0" parTransId="{EB163302-5C03-44BF-A4F3-5B7BB13EE32B}" sibTransId="{00D61FD4-5216-4852-A987-D92941A602D5}"/>
    <dgm:cxn modelId="{D3B8FC00-313E-413E-BAF8-07FC528EDF6B}" type="presParOf" srcId="{B1786E65-BB48-4A84-8774-72186A60E940}" destId="{DA576C95-ED1B-4F08-A52B-3CACB9132DF9}" srcOrd="0" destOrd="0" presId="urn:microsoft.com/office/officeart/2005/8/layout/hList9"/>
    <dgm:cxn modelId="{2FB46BEA-B87C-4651-8FD5-B95E88AB1A9F}" type="presParOf" srcId="{B1786E65-BB48-4A84-8774-72186A60E940}" destId="{A7C98825-1FA7-4C53-8A98-9100A713848C}" srcOrd="1" destOrd="0" presId="urn:microsoft.com/office/officeart/2005/8/layout/hList9"/>
    <dgm:cxn modelId="{D97E009E-BF21-4359-9DD6-A531FB1F7AE5}" type="presParOf" srcId="{A7C98825-1FA7-4C53-8A98-9100A713848C}" destId="{AFBD3231-F6BC-4784-B4B6-9B00734443BE}" srcOrd="0" destOrd="0" presId="urn:microsoft.com/office/officeart/2005/8/layout/hList9"/>
    <dgm:cxn modelId="{559FD8BD-D312-45B3-8555-70B920845499}" type="presParOf" srcId="{A7C98825-1FA7-4C53-8A98-9100A713848C}" destId="{5014316D-A8C8-4BD9-969E-6838BCBD6AC9}" srcOrd="1" destOrd="0" presId="urn:microsoft.com/office/officeart/2005/8/layout/hList9"/>
    <dgm:cxn modelId="{5D163266-7760-429E-8BA4-86741323FDB9}" type="presParOf" srcId="{5014316D-A8C8-4BD9-969E-6838BCBD6AC9}" destId="{EF53EA5D-C6AA-492D-A1C6-BDD11A6C7DBF}" srcOrd="0" destOrd="0" presId="urn:microsoft.com/office/officeart/2005/8/layout/hList9"/>
    <dgm:cxn modelId="{100B05C1-5E1D-4573-BF18-B5F01B32622F}" type="presParOf" srcId="{5014316D-A8C8-4BD9-969E-6838BCBD6AC9}" destId="{A23A1188-7655-4545-9038-B9E5F0A7D046}" srcOrd="1" destOrd="0" presId="urn:microsoft.com/office/officeart/2005/8/layout/hList9"/>
    <dgm:cxn modelId="{529894E9-532E-4E62-B59A-059E586630B1}" type="presParOf" srcId="{A7C98825-1FA7-4C53-8A98-9100A713848C}" destId="{B58BFC50-3F87-4970-9C47-A3AE6521663D}" srcOrd="2" destOrd="0" presId="urn:microsoft.com/office/officeart/2005/8/layout/hList9"/>
    <dgm:cxn modelId="{975FEA83-AA76-4C94-943D-795F02676217}" type="presParOf" srcId="{B58BFC50-3F87-4970-9C47-A3AE6521663D}" destId="{80D74F91-F334-487A-BC1F-87C23B80BEFC}" srcOrd="0" destOrd="0" presId="urn:microsoft.com/office/officeart/2005/8/layout/hList9"/>
    <dgm:cxn modelId="{41D6CE75-04E6-4F70-ABC2-085E0C0E2B50}" type="presParOf" srcId="{B58BFC50-3F87-4970-9C47-A3AE6521663D}" destId="{603F9994-36B8-4724-B078-EEF3BAEE7CA1}" srcOrd="1" destOrd="0" presId="urn:microsoft.com/office/officeart/2005/8/layout/hList9"/>
    <dgm:cxn modelId="{2B81C76D-910F-4522-B532-C53B1F8CFC6E}" type="presParOf" srcId="{A7C98825-1FA7-4C53-8A98-9100A713848C}" destId="{16852C1C-22B9-4AE2-877D-D0CD7DCCC993}" srcOrd="3" destOrd="0" presId="urn:microsoft.com/office/officeart/2005/8/layout/hList9"/>
    <dgm:cxn modelId="{F0FB8B87-7FEA-4C45-A7E6-99BB3ABAFA80}" type="presParOf" srcId="{16852C1C-22B9-4AE2-877D-D0CD7DCCC993}" destId="{EF7B45A8-C6AA-49D4-A472-4B42FA956D2F}" srcOrd="0" destOrd="0" presId="urn:microsoft.com/office/officeart/2005/8/layout/hList9"/>
    <dgm:cxn modelId="{1C4F4C82-8681-47C0-ADF6-744595DEC87C}" type="presParOf" srcId="{16852C1C-22B9-4AE2-877D-D0CD7DCCC993}" destId="{A10C5A41-EE96-4D0D-8377-ECDFE2328913}" srcOrd="1" destOrd="0" presId="urn:microsoft.com/office/officeart/2005/8/layout/hList9"/>
    <dgm:cxn modelId="{2777FA45-B4FC-4370-BA02-36E1F77B3978}" type="presParOf" srcId="{B1786E65-BB48-4A84-8774-72186A60E940}" destId="{5FBC2B23-6D6F-4BBF-B392-81C8B8FF8FF7}" srcOrd="2" destOrd="0" presId="urn:microsoft.com/office/officeart/2005/8/layout/hList9"/>
    <dgm:cxn modelId="{F124256E-A9C8-494E-A2AA-8F0140A8BDF7}" type="presParOf" srcId="{B1786E65-BB48-4A84-8774-72186A60E940}" destId="{6DA2A7A3-33FE-4386-9EAE-004FB7BA1D83}" srcOrd="3" destOrd="0" presId="urn:microsoft.com/office/officeart/2005/8/layout/hList9"/>
    <dgm:cxn modelId="{621B7E2F-D32D-47E4-A182-3E2CCACDC9F8}" type="presParOf" srcId="{B1786E65-BB48-4A84-8774-72186A60E940}" destId="{34CD8887-5EA7-42A1-8CD7-72B027F2377B}" srcOrd="4" destOrd="0" presId="urn:microsoft.com/office/officeart/2005/8/layout/hList9"/>
    <dgm:cxn modelId="{5D739F8C-C3CF-4D7A-9650-E16FD7295469}" type="presParOf" srcId="{B1786E65-BB48-4A84-8774-72186A60E940}" destId="{229D89A9-B458-471D-B3EC-8EA3225887A3}" srcOrd="5" destOrd="0" presId="urn:microsoft.com/office/officeart/2005/8/layout/hList9"/>
    <dgm:cxn modelId="{12B18F14-4CC7-4F51-A0A5-19D33ADE113A}" type="presParOf" srcId="{B1786E65-BB48-4A84-8774-72186A60E940}" destId="{6ED7A9B1-503C-4F5E-9E59-DEBD2E86DABE}" srcOrd="6" destOrd="0" presId="urn:microsoft.com/office/officeart/2005/8/layout/hList9"/>
    <dgm:cxn modelId="{4BFDFBE2-A626-4D4D-93FF-63815347224A}" type="presParOf" srcId="{6ED7A9B1-503C-4F5E-9E59-DEBD2E86DABE}" destId="{2EDBD26A-EA9B-4097-99E9-D47E30ADC41C}" srcOrd="0" destOrd="0" presId="urn:microsoft.com/office/officeart/2005/8/layout/hList9"/>
    <dgm:cxn modelId="{F49EF443-7EB9-445F-87A1-E870ED05739F}" type="presParOf" srcId="{6ED7A9B1-503C-4F5E-9E59-DEBD2E86DABE}" destId="{1155BD61-DB05-4452-A15F-424146A88911}" srcOrd="1" destOrd="0" presId="urn:microsoft.com/office/officeart/2005/8/layout/hList9"/>
    <dgm:cxn modelId="{55E6995A-FDE4-405C-BE87-2CC00B55216D}" type="presParOf" srcId="{1155BD61-DB05-4452-A15F-424146A88911}" destId="{7280E344-8876-40B9-AAF9-33B89C6962F3}" srcOrd="0" destOrd="0" presId="urn:microsoft.com/office/officeart/2005/8/layout/hList9"/>
    <dgm:cxn modelId="{450A3107-8C20-4B8D-BFB9-23B502E0E7FC}" type="presParOf" srcId="{1155BD61-DB05-4452-A15F-424146A88911}" destId="{FB2F9B90-321B-4DFF-BED3-9A9C57C16121}" srcOrd="1" destOrd="0" presId="urn:microsoft.com/office/officeart/2005/8/layout/hList9"/>
    <dgm:cxn modelId="{58CF1072-2F2D-4F03-B127-06A54861E0CF}" type="presParOf" srcId="{B1786E65-BB48-4A84-8774-72186A60E940}" destId="{C8997B1A-1FCB-4B7A-8D8F-8BF96A1381D7}" srcOrd="7" destOrd="0" presId="urn:microsoft.com/office/officeart/2005/8/layout/hList9"/>
    <dgm:cxn modelId="{CB500B6C-CA47-45C1-8BAB-DC021B081D27}" type="presParOf" srcId="{B1786E65-BB48-4A84-8774-72186A60E940}" destId="{0123DB26-ECCD-42C4-BE56-1A8882820BB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F035D-9941-4566-ABA6-75258C1DE4C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262DF8B-DDCE-4748-A10C-9B56D17B7333}">
      <dgm:prSet phldrT="[Текст]"/>
      <dgm:spPr/>
      <dgm:t>
        <a:bodyPr/>
        <a:lstStyle/>
        <a:p>
          <a:r>
            <a:rPr lang="ru-RU" b="1" dirty="0"/>
            <a:t>ПОДГОТОВИТЕЛЬНЫЙ ЭТАП</a:t>
          </a:r>
        </a:p>
      </dgm:t>
    </dgm:pt>
    <dgm:pt modelId="{74496B6F-9708-4077-8AFC-B338F481D2BF}" type="parTrans" cxnId="{01D4D61C-8B61-4400-9E10-D7406CA401FD}">
      <dgm:prSet/>
      <dgm:spPr/>
      <dgm:t>
        <a:bodyPr/>
        <a:lstStyle/>
        <a:p>
          <a:endParaRPr lang="ru-RU" b="1"/>
        </a:p>
      </dgm:t>
    </dgm:pt>
    <dgm:pt modelId="{44DE4B63-6A47-469B-87E8-DB1F1DAA1314}" type="sibTrans" cxnId="{01D4D61C-8B61-4400-9E10-D7406CA401FD}">
      <dgm:prSet/>
      <dgm:spPr/>
      <dgm:t>
        <a:bodyPr/>
        <a:lstStyle/>
        <a:p>
          <a:endParaRPr lang="ru-RU" b="1"/>
        </a:p>
      </dgm:t>
    </dgm:pt>
    <dgm:pt modelId="{FB4D7BB1-0D1F-4E1F-AB7B-8F89098C941F}">
      <dgm:prSet phldrT="[Текст]"/>
      <dgm:spPr/>
      <dgm:t>
        <a:bodyPr/>
        <a:lstStyle/>
        <a:p>
          <a:endParaRPr lang="ru-RU" b="1" dirty="0"/>
        </a:p>
        <a:p>
          <a:r>
            <a:rPr lang="ru-RU" b="1" dirty="0"/>
            <a:t>СОДЕРЖАТЕЛЬНЫЙ ЭТАП</a:t>
          </a:r>
          <a:br>
            <a:rPr lang="ru-RU" b="1" dirty="0"/>
          </a:br>
          <a:endParaRPr lang="ru-RU" b="1" dirty="0"/>
        </a:p>
      </dgm:t>
    </dgm:pt>
    <dgm:pt modelId="{6B775AA3-275A-4A90-996D-87C9F8D227D2}" type="parTrans" cxnId="{58481672-AE00-40C1-9ADC-A595977C0FE7}">
      <dgm:prSet/>
      <dgm:spPr/>
      <dgm:t>
        <a:bodyPr/>
        <a:lstStyle/>
        <a:p>
          <a:endParaRPr lang="ru-RU" b="1"/>
        </a:p>
      </dgm:t>
    </dgm:pt>
    <dgm:pt modelId="{CB5CAD53-47CA-4582-A197-95909D3CEAC5}" type="sibTrans" cxnId="{58481672-AE00-40C1-9ADC-A595977C0FE7}">
      <dgm:prSet/>
      <dgm:spPr/>
      <dgm:t>
        <a:bodyPr/>
        <a:lstStyle/>
        <a:p>
          <a:endParaRPr lang="ru-RU" b="1"/>
        </a:p>
      </dgm:t>
    </dgm:pt>
    <dgm:pt modelId="{EBAF14EB-7B45-4407-9CC5-A0A11815EADF}">
      <dgm:prSet phldrT="[Текст]"/>
      <dgm:spPr/>
      <dgm:t>
        <a:bodyPr/>
        <a:lstStyle/>
        <a:p>
          <a:r>
            <a:rPr lang="ru-RU" b="1" dirty="0"/>
            <a:t>ЗАКЛЮЧИТЕЛЬНЫЙ ЭТАП</a:t>
          </a:r>
        </a:p>
      </dgm:t>
    </dgm:pt>
    <dgm:pt modelId="{6F23F9B3-D31F-473C-9F7B-494E90CA1BC0}" type="parTrans" cxnId="{F7C4FC07-F2AC-491A-9B0E-0D446C9CF47F}">
      <dgm:prSet/>
      <dgm:spPr/>
      <dgm:t>
        <a:bodyPr/>
        <a:lstStyle/>
        <a:p>
          <a:endParaRPr lang="ru-RU" b="1"/>
        </a:p>
      </dgm:t>
    </dgm:pt>
    <dgm:pt modelId="{96A03566-5C32-498B-9736-B7C22A1C8098}" type="sibTrans" cxnId="{F7C4FC07-F2AC-491A-9B0E-0D446C9CF47F}">
      <dgm:prSet/>
      <dgm:spPr/>
      <dgm:t>
        <a:bodyPr/>
        <a:lstStyle/>
        <a:p>
          <a:endParaRPr lang="ru-RU" b="1"/>
        </a:p>
      </dgm:t>
    </dgm:pt>
    <dgm:pt modelId="{914057DA-0C9C-4EBB-A545-B6747715AAE2}" type="pres">
      <dgm:prSet presAssocID="{938F035D-9941-4566-ABA6-75258C1DE4C2}" presName="Name0" presStyleCnt="0">
        <dgm:presLayoutVars>
          <dgm:dir/>
          <dgm:resizeHandles val="exact"/>
        </dgm:presLayoutVars>
      </dgm:prSet>
      <dgm:spPr/>
    </dgm:pt>
    <dgm:pt modelId="{56637855-1C62-40BB-8FB4-2A073CEA2427}" type="pres">
      <dgm:prSet presAssocID="{938F035D-9941-4566-ABA6-75258C1DE4C2}" presName="fgShape" presStyleLbl="fgShp" presStyleIdx="0" presStyleCnt="1"/>
      <dgm:spPr/>
    </dgm:pt>
    <dgm:pt modelId="{ABE5B385-01A4-4C24-8240-316EF8B6F880}" type="pres">
      <dgm:prSet presAssocID="{938F035D-9941-4566-ABA6-75258C1DE4C2}" presName="linComp" presStyleCnt="0"/>
      <dgm:spPr/>
    </dgm:pt>
    <dgm:pt modelId="{1E8BF63D-D5D1-4CDA-965A-81486DD8D6FA}" type="pres">
      <dgm:prSet presAssocID="{1262DF8B-DDCE-4748-A10C-9B56D17B7333}" presName="compNode" presStyleCnt="0"/>
      <dgm:spPr/>
    </dgm:pt>
    <dgm:pt modelId="{BA4A4C03-6244-4B73-824E-93DE7B4C36DE}" type="pres">
      <dgm:prSet presAssocID="{1262DF8B-DDCE-4748-A10C-9B56D17B7333}" presName="bkgdShape" presStyleLbl="node1" presStyleIdx="0" presStyleCnt="3"/>
      <dgm:spPr/>
    </dgm:pt>
    <dgm:pt modelId="{1B080DA7-6929-47B3-BCBE-51642C5D8EBA}" type="pres">
      <dgm:prSet presAssocID="{1262DF8B-DDCE-4748-A10C-9B56D17B7333}" presName="nodeTx" presStyleLbl="node1" presStyleIdx="0" presStyleCnt="3">
        <dgm:presLayoutVars>
          <dgm:bulletEnabled val="1"/>
        </dgm:presLayoutVars>
      </dgm:prSet>
      <dgm:spPr/>
    </dgm:pt>
    <dgm:pt modelId="{DD67C420-B499-4A01-BFDD-2230D73F757C}" type="pres">
      <dgm:prSet presAssocID="{1262DF8B-DDCE-4748-A10C-9B56D17B7333}" presName="invisiNode" presStyleLbl="node1" presStyleIdx="0" presStyleCnt="3"/>
      <dgm:spPr/>
    </dgm:pt>
    <dgm:pt modelId="{A60FBA0E-1D95-46E9-98CC-E3A58443E567}" type="pres">
      <dgm:prSet presAssocID="{1262DF8B-DDCE-4748-A10C-9B56D17B7333}" presName="imagNode" presStyleLbl="fgImgPlace1" presStyleIdx="0" presStyleCnt="3"/>
      <dgm:spPr/>
    </dgm:pt>
    <dgm:pt modelId="{170281E9-3AE8-4A27-8F84-198C1153B5CC}" type="pres">
      <dgm:prSet presAssocID="{44DE4B63-6A47-469B-87E8-DB1F1DAA1314}" presName="sibTrans" presStyleLbl="sibTrans2D1" presStyleIdx="0" presStyleCnt="0"/>
      <dgm:spPr/>
    </dgm:pt>
    <dgm:pt modelId="{444F10A2-1852-4994-A7CA-755DAA5B46EC}" type="pres">
      <dgm:prSet presAssocID="{FB4D7BB1-0D1F-4E1F-AB7B-8F89098C941F}" presName="compNode" presStyleCnt="0"/>
      <dgm:spPr/>
    </dgm:pt>
    <dgm:pt modelId="{60A0750B-5724-435B-AB03-1329E5791510}" type="pres">
      <dgm:prSet presAssocID="{FB4D7BB1-0D1F-4E1F-AB7B-8F89098C941F}" presName="bkgdShape" presStyleLbl="node1" presStyleIdx="1" presStyleCnt="3"/>
      <dgm:spPr/>
    </dgm:pt>
    <dgm:pt modelId="{5AF44CBB-5591-405E-9B8B-AA6D94E74DBD}" type="pres">
      <dgm:prSet presAssocID="{FB4D7BB1-0D1F-4E1F-AB7B-8F89098C941F}" presName="nodeTx" presStyleLbl="node1" presStyleIdx="1" presStyleCnt="3">
        <dgm:presLayoutVars>
          <dgm:bulletEnabled val="1"/>
        </dgm:presLayoutVars>
      </dgm:prSet>
      <dgm:spPr/>
    </dgm:pt>
    <dgm:pt modelId="{9C72A1C8-0642-4E3F-941C-C84922DC2602}" type="pres">
      <dgm:prSet presAssocID="{FB4D7BB1-0D1F-4E1F-AB7B-8F89098C941F}" presName="invisiNode" presStyleLbl="node1" presStyleIdx="1" presStyleCnt="3"/>
      <dgm:spPr/>
    </dgm:pt>
    <dgm:pt modelId="{EEE98913-5EA4-47B2-A59D-03F27863484D}" type="pres">
      <dgm:prSet presAssocID="{FB4D7BB1-0D1F-4E1F-AB7B-8F89098C941F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D43232-FA18-489E-A809-4F2BA6961D87}" type="pres">
      <dgm:prSet presAssocID="{CB5CAD53-47CA-4582-A197-95909D3CEAC5}" presName="sibTrans" presStyleLbl="sibTrans2D1" presStyleIdx="0" presStyleCnt="0"/>
      <dgm:spPr/>
    </dgm:pt>
    <dgm:pt modelId="{BED5D09F-5F7B-4B03-A532-FB1EBBF4E434}" type="pres">
      <dgm:prSet presAssocID="{EBAF14EB-7B45-4407-9CC5-A0A11815EADF}" presName="compNode" presStyleCnt="0"/>
      <dgm:spPr/>
    </dgm:pt>
    <dgm:pt modelId="{5F52491E-1ABD-4B12-AF6B-A5EDAD0C0FAC}" type="pres">
      <dgm:prSet presAssocID="{EBAF14EB-7B45-4407-9CC5-A0A11815EADF}" presName="bkgdShape" presStyleLbl="node1" presStyleIdx="2" presStyleCnt="3" custLinFactNeighborX="334"/>
      <dgm:spPr/>
    </dgm:pt>
    <dgm:pt modelId="{C38D213A-C031-4054-9AE9-B11B9DBDC6B3}" type="pres">
      <dgm:prSet presAssocID="{EBAF14EB-7B45-4407-9CC5-A0A11815EADF}" presName="nodeTx" presStyleLbl="node1" presStyleIdx="2" presStyleCnt="3">
        <dgm:presLayoutVars>
          <dgm:bulletEnabled val="1"/>
        </dgm:presLayoutVars>
      </dgm:prSet>
      <dgm:spPr/>
    </dgm:pt>
    <dgm:pt modelId="{44903CBD-2BB6-41B3-889E-8DC75E229CD2}" type="pres">
      <dgm:prSet presAssocID="{EBAF14EB-7B45-4407-9CC5-A0A11815EADF}" presName="invisiNode" presStyleLbl="node1" presStyleIdx="2" presStyleCnt="3"/>
      <dgm:spPr/>
    </dgm:pt>
    <dgm:pt modelId="{CD9C39DB-F440-43E2-8AA7-78D29E89EA9D}" type="pres">
      <dgm:prSet presAssocID="{EBAF14EB-7B45-4407-9CC5-A0A11815EADF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7C4FC07-F2AC-491A-9B0E-0D446C9CF47F}" srcId="{938F035D-9941-4566-ABA6-75258C1DE4C2}" destId="{EBAF14EB-7B45-4407-9CC5-A0A11815EADF}" srcOrd="2" destOrd="0" parTransId="{6F23F9B3-D31F-473C-9F7B-494E90CA1BC0}" sibTransId="{96A03566-5C32-498B-9736-B7C22A1C8098}"/>
    <dgm:cxn modelId="{BD5C010D-493C-4F63-AA1F-8D1B78D9E5C4}" type="presOf" srcId="{44DE4B63-6A47-469B-87E8-DB1F1DAA1314}" destId="{170281E9-3AE8-4A27-8F84-198C1153B5CC}" srcOrd="0" destOrd="0" presId="urn:microsoft.com/office/officeart/2005/8/layout/hList7"/>
    <dgm:cxn modelId="{9774B60F-06CC-424D-AF19-D3A5A75FDA06}" type="presOf" srcId="{EBAF14EB-7B45-4407-9CC5-A0A11815EADF}" destId="{5F52491E-1ABD-4B12-AF6B-A5EDAD0C0FAC}" srcOrd="0" destOrd="0" presId="urn:microsoft.com/office/officeart/2005/8/layout/hList7"/>
    <dgm:cxn modelId="{01D4D61C-8B61-4400-9E10-D7406CA401FD}" srcId="{938F035D-9941-4566-ABA6-75258C1DE4C2}" destId="{1262DF8B-DDCE-4748-A10C-9B56D17B7333}" srcOrd="0" destOrd="0" parTransId="{74496B6F-9708-4077-8AFC-B338F481D2BF}" sibTransId="{44DE4B63-6A47-469B-87E8-DB1F1DAA1314}"/>
    <dgm:cxn modelId="{98922D2E-471D-458A-A2EB-37B7D125CCB8}" type="presOf" srcId="{CB5CAD53-47CA-4582-A197-95909D3CEAC5}" destId="{D6D43232-FA18-489E-A809-4F2BA6961D87}" srcOrd="0" destOrd="0" presId="urn:microsoft.com/office/officeart/2005/8/layout/hList7"/>
    <dgm:cxn modelId="{85299A32-459D-4004-A5E5-3AA4CE9EF535}" type="presOf" srcId="{FB4D7BB1-0D1F-4E1F-AB7B-8F89098C941F}" destId="{60A0750B-5724-435B-AB03-1329E5791510}" srcOrd="0" destOrd="0" presId="urn:microsoft.com/office/officeart/2005/8/layout/hList7"/>
    <dgm:cxn modelId="{58481672-AE00-40C1-9ADC-A595977C0FE7}" srcId="{938F035D-9941-4566-ABA6-75258C1DE4C2}" destId="{FB4D7BB1-0D1F-4E1F-AB7B-8F89098C941F}" srcOrd="1" destOrd="0" parTransId="{6B775AA3-275A-4A90-996D-87C9F8D227D2}" sibTransId="{CB5CAD53-47CA-4582-A197-95909D3CEAC5}"/>
    <dgm:cxn modelId="{CB1ECE72-3CB8-46BF-8CB8-E90460125912}" type="presOf" srcId="{1262DF8B-DDCE-4748-A10C-9B56D17B7333}" destId="{1B080DA7-6929-47B3-BCBE-51642C5D8EBA}" srcOrd="1" destOrd="0" presId="urn:microsoft.com/office/officeart/2005/8/layout/hList7"/>
    <dgm:cxn modelId="{BA8382B5-486F-401F-91EA-CF2B5BED2AC3}" type="presOf" srcId="{EBAF14EB-7B45-4407-9CC5-A0A11815EADF}" destId="{C38D213A-C031-4054-9AE9-B11B9DBDC6B3}" srcOrd="1" destOrd="0" presId="urn:microsoft.com/office/officeart/2005/8/layout/hList7"/>
    <dgm:cxn modelId="{2E1367BC-A354-4ADA-A338-0636F5542A87}" type="presOf" srcId="{1262DF8B-DDCE-4748-A10C-9B56D17B7333}" destId="{BA4A4C03-6244-4B73-824E-93DE7B4C36DE}" srcOrd="0" destOrd="0" presId="urn:microsoft.com/office/officeart/2005/8/layout/hList7"/>
    <dgm:cxn modelId="{466B90BC-7142-4126-920A-12462D3AF041}" type="presOf" srcId="{938F035D-9941-4566-ABA6-75258C1DE4C2}" destId="{914057DA-0C9C-4EBB-A545-B6747715AAE2}" srcOrd="0" destOrd="0" presId="urn:microsoft.com/office/officeart/2005/8/layout/hList7"/>
    <dgm:cxn modelId="{6EC605D4-EB5F-4A34-933C-F14B5BE0B054}" type="presOf" srcId="{FB4D7BB1-0D1F-4E1F-AB7B-8F89098C941F}" destId="{5AF44CBB-5591-405E-9B8B-AA6D94E74DBD}" srcOrd="1" destOrd="0" presId="urn:microsoft.com/office/officeart/2005/8/layout/hList7"/>
    <dgm:cxn modelId="{65984DBB-FF1F-45C2-ADE1-966E3A5792E8}" type="presParOf" srcId="{914057DA-0C9C-4EBB-A545-B6747715AAE2}" destId="{56637855-1C62-40BB-8FB4-2A073CEA2427}" srcOrd="0" destOrd="0" presId="urn:microsoft.com/office/officeart/2005/8/layout/hList7"/>
    <dgm:cxn modelId="{925361DA-E935-49D6-8EFE-9A3F7A13A66A}" type="presParOf" srcId="{914057DA-0C9C-4EBB-A545-B6747715AAE2}" destId="{ABE5B385-01A4-4C24-8240-316EF8B6F880}" srcOrd="1" destOrd="0" presId="urn:microsoft.com/office/officeart/2005/8/layout/hList7"/>
    <dgm:cxn modelId="{49EC93DD-9772-4F27-8FA9-763B3491C048}" type="presParOf" srcId="{ABE5B385-01A4-4C24-8240-316EF8B6F880}" destId="{1E8BF63D-D5D1-4CDA-965A-81486DD8D6FA}" srcOrd="0" destOrd="0" presId="urn:microsoft.com/office/officeart/2005/8/layout/hList7"/>
    <dgm:cxn modelId="{8D172279-136A-4F67-B2D3-75C606F5A079}" type="presParOf" srcId="{1E8BF63D-D5D1-4CDA-965A-81486DD8D6FA}" destId="{BA4A4C03-6244-4B73-824E-93DE7B4C36DE}" srcOrd="0" destOrd="0" presId="urn:microsoft.com/office/officeart/2005/8/layout/hList7"/>
    <dgm:cxn modelId="{7A5CEE85-F1D9-4B81-B3B6-6325C73CD195}" type="presParOf" srcId="{1E8BF63D-D5D1-4CDA-965A-81486DD8D6FA}" destId="{1B080DA7-6929-47B3-BCBE-51642C5D8EBA}" srcOrd="1" destOrd="0" presId="urn:microsoft.com/office/officeart/2005/8/layout/hList7"/>
    <dgm:cxn modelId="{36E7A178-FB17-4E3A-85DF-CF9203D76E35}" type="presParOf" srcId="{1E8BF63D-D5D1-4CDA-965A-81486DD8D6FA}" destId="{DD67C420-B499-4A01-BFDD-2230D73F757C}" srcOrd="2" destOrd="0" presId="urn:microsoft.com/office/officeart/2005/8/layout/hList7"/>
    <dgm:cxn modelId="{6DB365A0-9EA5-4525-8912-3A9ABA12FEAE}" type="presParOf" srcId="{1E8BF63D-D5D1-4CDA-965A-81486DD8D6FA}" destId="{A60FBA0E-1D95-46E9-98CC-E3A58443E567}" srcOrd="3" destOrd="0" presId="urn:microsoft.com/office/officeart/2005/8/layout/hList7"/>
    <dgm:cxn modelId="{B5314AF7-7768-47C1-9766-776D5A8B0280}" type="presParOf" srcId="{ABE5B385-01A4-4C24-8240-316EF8B6F880}" destId="{170281E9-3AE8-4A27-8F84-198C1153B5CC}" srcOrd="1" destOrd="0" presId="urn:microsoft.com/office/officeart/2005/8/layout/hList7"/>
    <dgm:cxn modelId="{438E94E0-C876-40E1-9B4A-84C33E1BF31F}" type="presParOf" srcId="{ABE5B385-01A4-4C24-8240-316EF8B6F880}" destId="{444F10A2-1852-4994-A7CA-755DAA5B46EC}" srcOrd="2" destOrd="0" presId="urn:microsoft.com/office/officeart/2005/8/layout/hList7"/>
    <dgm:cxn modelId="{FDED2BCE-6C60-4EE2-9F9B-5FA78742E03E}" type="presParOf" srcId="{444F10A2-1852-4994-A7CA-755DAA5B46EC}" destId="{60A0750B-5724-435B-AB03-1329E5791510}" srcOrd="0" destOrd="0" presId="urn:microsoft.com/office/officeart/2005/8/layout/hList7"/>
    <dgm:cxn modelId="{161952A9-232C-4AC5-98E7-4EC25473E864}" type="presParOf" srcId="{444F10A2-1852-4994-A7CA-755DAA5B46EC}" destId="{5AF44CBB-5591-405E-9B8B-AA6D94E74DBD}" srcOrd="1" destOrd="0" presId="urn:microsoft.com/office/officeart/2005/8/layout/hList7"/>
    <dgm:cxn modelId="{8D3E43BE-AE3E-442B-BA69-4DBAFEF4A29E}" type="presParOf" srcId="{444F10A2-1852-4994-A7CA-755DAA5B46EC}" destId="{9C72A1C8-0642-4E3F-941C-C84922DC2602}" srcOrd="2" destOrd="0" presId="urn:microsoft.com/office/officeart/2005/8/layout/hList7"/>
    <dgm:cxn modelId="{1CEF3724-CB06-46A4-A8AD-C2AB24AD2666}" type="presParOf" srcId="{444F10A2-1852-4994-A7CA-755DAA5B46EC}" destId="{EEE98913-5EA4-47B2-A59D-03F27863484D}" srcOrd="3" destOrd="0" presId="urn:microsoft.com/office/officeart/2005/8/layout/hList7"/>
    <dgm:cxn modelId="{FA8026AD-F12D-485A-9BCF-14194BBBF4C6}" type="presParOf" srcId="{ABE5B385-01A4-4C24-8240-316EF8B6F880}" destId="{D6D43232-FA18-489E-A809-4F2BA6961D87}" srcOrd="3" destOrd="0" presId="urn:microsoft.com/office/officeart/2005/8/layout/hList7"/>
    <dgm:cxn modelId="{E76827BC-5FEA-410F-B360-5349F1CB7CF9}" type="presParOf" srcId="{ABE5B385-01A4-4C24-8240-316EF8B6F880}" destId="{BED5D09F-5F7B-4B03-A532-FB1EBBF4E434}" srcOrd="4" destOrd="0" presId="urn:microsoft.com/office/officeart/2005/8/layout/hList7"/>
    <dgm:cxn modelId="{70D6698D-4CBB-4ABF-895E-FEB0F51D2CAF}" type="presParOf" srcId="{BED5D09F-5F7B-4B03-A532-FB1EBBF4E434}" destId="{5F52491E-1ABD-4B12-AF6B-A5EDAD0C0FAC}" srcOrd="0" destOrd="0" presId="urn:microsoft.com/office/officeart/2005/8/layout/hList7"/>
    <dgm:cxn modelId="{6F1039A0-1CED-4CFD-A791-889A1C9757FE}" type="presParOf" srcId="{BED5D09F-5F7B-4B03-A532-FB1EBBF4E434}" destId="{C38D213A-C031-4054-9AE9-B11B9DBDC6B3}" srcOrd="1" destOrd="0" presId="urn:microsoft.com/office/officeart/2005/8/layout/hList7"/>
    <dgm:cxn modelId="{17E92FD2-0E2D-4BCF-AC7D-E1F0A8B38601}" type="presParOf" srcId="{BED5D09F-5F7B-4B03-A532-FB1EBBF4E434}" destId="{44903CBD-2BB6-41B3-889E-8DC75E229CD2}" srcOrd="2" destOrd="0" presId="urn:microsoft.com/office/officeart/2005/8/layout/hList7"/>
    <dgm:cxn modelId="{06AAA6EA-40EC-47A0-BAD3-A7F9A7ED1415}" type="presParOf" srcId="{BED5D09F-5F7B-4B03-A532-FB1EBBF4E434}" destId="{CD9C39DB-F440-43E2-8AA7-78D29E89EA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55FDF-499B-4DDA-AB4A-2C5291608E6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D2E71182-7BA8-4248-B697-8A483EB62E78}">
      <dgm:prSet phldrT="[Текст]" custT="1"/>
      <dgm:spPr/>
      <dgm:t>
        <a:bodyPr/>
        <a:lstStyle/>
        <a:p>
          <a:pPr algn="ctr"/>
          <a:r>
            <a:rPr lang="ru-RU" sz="1200" b="1" i="0" dirty="0">
              <a:solidFill>
                <a:schemeClr val="tx1"/>
              </a:solidFill>
            </a:rPr>
            <a:t>Цель должна: </a:t>
          </a:r>
        </a:p>
        <a:p>
          <a:pPr algn="l"/>
          <a:r>
            <a:rPr lang="ru-RU" sz="900" b="0" i="0" dirty="0">
              <a:solidFill>
                <a:schemeClr val="tx1"/>
              </a:solidFill>
            </a:rPr>
            <a:t>базироваться на анализе потребностей, проблем и имеющихся ресурсов; </a:t>
          </a:r>
        </a:p>
        <a:p>
          <a:pPr algn="l"/>
          <a:r>
            <a:rPr lang="ru-RU" sz="900" b="0" i="0" dirty="0">
              <a:solidFill>
                <a:schemeClr val="tx1"/>
              </a:solidFill>
            </a:rPr>
            <a:t>соответствовать зоне ближайшего развития учащихся; </a:t>
          </a:r>
        </a:p>
        <a:p>
          <a:pPr algn="l"/>
          <a:r>
            <a:rPr lang="ru-RU" sz="900" b="0" i="0" dirty="0">
              <a:solidFill>
                <a:schemeClr val="tx1"/>
              </a:solidFill>
            </a:rPr>
            <a:t>стимулировать всех участников образовательного процесса; быть понятна и принята всеми участниками; </a:t>
          </a:r>
        </a:p>
        <a:p>
          <a:pPr algn="l"/>
          <a:r>
            <a:rPr lang="ru-RU" sz="900" b="0" i="0" dirty="0">
              <a:solidFill>
                <a:schemeClr val="tx1"/>
              </a:solidFill>
            </a:rPr>
            <a:t>допускать обоснованную корректировку;</a:t>
          </a:r>
        </a:p>
        <a:p>
          <a:pPr algn="l"/>
          <a:r>
            <a:rPr lang="ru-RU" sz="900" b="0" i="0" dirty="0">
              <a:solidFill>
                <a:schemeClr val="tx1"/>
              </a:solidFill>
            </a:rPr>
            <a:t> необходимо четко определить желаемый результат и сроки его достижения.</a:t>
          </a:r>
          <a:br>
            <a:rPr lang="ru-RU" sz="900" dirty="0">
              <a:solidFill>
                <a:schemeClr val="tx1"/>
              </a:solidFill>
            </a:rPr>
          </a:br>
          <a:br>
            <a:rPr lang="ru-RU" sz="900" dirty="0">
              <a:solidFill>
                <a:schemeClr val="tx1"/>
              </a:solidFill>
            </a:rPr>
          </a:br>
          <a:endParaRPr lang="ru-RU" sz="900" dirty="0">
            <a:solidFill>
              <a:schemeClr val="tx1"/>
            </a:solidFill>
          </a:endParaRPr>
        </a:p>
      </dgm:t>
    </dgm:pt>
    <dgm:pt modelId="{C836C7D8-B8F6-463B-B928-0A71A5E0D37C}" type="parTrans" cxnId="{E2D2CCA4-77B7-4AC8-903B-0F163865D557}">
      <dgm:prSet/>
      <dgm:spPr/>
      <dgm:t>
        <a:bodyPr/>
        <a:lstStyle/>
        <a:p>
          <a:endParaRPr lang="ru-RU"/>
        </a:p>
      </dgm:t>
    </dgm:pt>
    <dgm:pt modelId="{F23D1BDE-5CC9-4659-ADBB-47F7BDD768CD}" type="sibTrans" cxnId="{E2D2CCA4-77B7-4AC8-903B-0F163865D557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9CE88E2-5AB6-452F-9BE2-A6A2F83F7850}">
      <dgm:prSet phldrT="[Текст]"/>
      <dgm:spPr/>
      <dgm:t>
        <a:bodyPr/>
        <a:lstStyle/>
        <a:p>
          <a:r>
            <a:rPr lang="ru-RU" b="0" i="1" dirty="0">
              <a:solidFill>
                <a:schemeClr val="tx1"/>
              </a:solidFill>
            </a:rPr>
            <a:t>Анализ ГОСО, типовой учебной программы и других нормативных документов</a:t>
          </a:r>
          <a:br>
            <a:rPr lang="ru-RU" dirty="0">
              <a:solidFill>
                <a:schemeClr val="tx1"/>
              </a:solidFill>
            </a:rPr>
          </a:br>
          <a:endParaRPr lang="ru-RU" dirty="0">
            <a:solidFill>
              <a:schemeClr val="tx1"/>
            </a:solidFill>
          </a:endParaRPr>
        </a:p>
      </dgm:t>
    </dgm:pt>
    <dgm:pt modelId="{15C4550F-DAFD-41C8-923F-633470134245}" type="parTrans" cxnId="{06120702-AEAD-4A6D-823C-0F52C879F24C}">
      <dgm:prSet/>
      <dgm:spPr/>
      <dgm:t>
        <a:bodyPr/>
        <a:lstStyle/>
        <a:p>
          <a:endParaRPr lang="ru-RU"/>
        </a:p>
      </dgm:t>
    </dgm:pt>
    <dgm:pt modelId="{DB280F95-25E1-45A3-A5C2-3F248AF124B8}" type="sibTrans" cxnId="{06120702-AEAD-4A6D-823C-0F52C879F24C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E5B6815-6724-4D77-AE2A-C1474DDFE8FA}">
      <dgm:prSet phldrT="[Текст]"/>
      <dgm:spPr/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Формулирование </a:t>
          </a:r>
        </a:p>
        <a:p>
          <a:pPr algn="ctr"/>
          <a:r>
            <a:rPr lang="ru-RU" sz="1800" b="1" dirty="0">
              <a:solidFill>
                <a:schemeClr val="tx1"/>
              </a:solidFill>
            </a:rPr>
            <a:t>идеи и </a:t>
          </a:r>
        </a:p>
        <a:p>
          <a:pPr algn="ctr"/>
          <a:r>
            <a:rPr lang="ru-RU" sz="1800" b="1" dirty="0">
              <a:solidFill>
                <a:schemeClr val="tx1"/>
              </a:solidFill>
            </a:rPr>
            <a:t>определение цели </a:t>
          </a:r>
        </a:p>
        <a:p>
          <a:pPr algn="ctr"/>
          <a:r>
            <a:rPr lang="ru-RU" sz="1800" b="1" dirty="0">
              <a:solidFill>
                <a:schemeClr val="tx1"/>
              </a:solidFill>
            </a:rPr>
            <a:t>и задач</a:t>
          </a:r>
          <a:endParaRPr lang="ru-RU" dirty="0">
            <a:solidFill>
              <a:schemeClr val="tx1"/>
            </a:solidFill>
          </a:endParaRPr>
        </a:p>
      </dgm:t>
    </dgm:pt>
    <dgm:pt modelId="{270AAE13-D915-4F80-A7C2-5966C116F5DF}" type="parTrans" cxnId="{589728C5-F23E-4776-B96F-16BBD52FFB9A}">
      <dgm:prSet/>
      <dgm:spPr/>
      <dgm:t>
        <a:bodyPr/>
        <a:lstStyle/>
        <a:p>
          <a:endParaRPr lang="ru-RU"/>
        </a:p>
      </dgm:t>
    </dgm:pt>
    <dgm:pt modelId="{DE9B3B95-C52C-4E95-B00F-AFBAD289B61F}" type="sibTrans" cxnId="{589728C5-F23E-4776-B96F-16BBD52FFB9A}">
      <dgm:prSet/>
      <dgm:spPr/>
      <dgm:t>
        <a:bodyPr/>
        <a:lstStyle/>
        <a:p>
          <a:endParaRPr lang="ru-RU"/>
        </a:p>
      </dgm:t>
    </dgm:pt>
    <dgm:pt modelId="{321FC56D-91C2-4004-94AF-2B3FE9CDB56F}" type="pres">
      <dgm:prSet presAssocID="{F2D55FDF-499B-4DDA-AB4A-2C5291608E61}" presName="Name0" presStyleCnt="0">
        <dgm:presLayoutVars>
          <dgm:dir/>
          <dgm:resizeHandles val="exact"/>
        </dgm:presLayoutVars>
      </dgm:prSet>
      <dgm:spPr/>
    </dgm:pt>
    <dgm:pt modelId="{38695554-FB42-4A46-9E2F-3F557D991E13}" type="pres">
      <dgm:prSet presAssocID="{F2D55FDF-499B-4DDA-AB4A-2C5291608E61}" presName="vNodes" presStyleCnt="0"/>
      <dgm:spPr/>
    </dgm:pt>
    <dgm:pt modelId="{03C99147-FE19-4266-ACDF-D58260FD590E}" type="pres">
      <dgm:prSet presAssocID="{D2E71182-7BA8-4248-B697-8A483EB62E78}" presName="node" presStyleLbl="node1" presStyleIdx="0" presStyleCnt="3" custScaleX="513829" custScaleY="221332">
        <dgm:presLayoutVars>
          <dgm:bulletEnabled val="1"/>
        </dgm:presLayoutVars>
      </dgm:prSet>
      <dgm:spPr/>
    </dgm:pt>
    <dgm:pt modelId="{22C9065D-FE34-4D61-87B0-BAF89310D222}" type="pres">
      <dgm:prSet presAssocID="{F23D1BDE-5CC9-4659-ADBB-47F7BDD768CD}" presName="spacerT" presStyleCnt="0"/>
      <dgm:spPr/>
    </dgm:pt>
    <dgm:pt modelId="{8DB7AD83-F716-44D1-BE3C-D8BE3EE81717}" type="pres">
      <dgm:prSet presAssocID="{F23D1BDE-5CC9-4659-ADBB-47F7BDD768CD}" presName="sibTrans" presStyleLbl="sibTrans2D1" presStyleIdx="0" presStyleCnt="2"/>
      <dgm:spPr/>
    </dgm:pt>
    <dgm:pt modelId="{0BA2907F-A3BC-4D77-9DDF-57D96A5EF281}" type="pres">
      <dgm:prSet presAssocID="{F23D1BDE-5CC9-4659-ADBB-47F7BDD768CD}" presName="spacerB" presStyleCnt="0"/>
      <dgm:spPr/>
    </dgm:pt>
    <dgm:pt modelId="{8E04C85B-96D3-4F32-AA3D-8B7189A93E91}" type="pres">
      <dgm:prSet presAssocID="{49CE88E2-5AB6-452F-9BE2-A6A2F83F7850}" presName="node" presStyleLbl="node1" presStyleIdx="1" presStyleCnt="3" custScaleX="459145" custScaleY="119908">
        <dgm:presLayoutVars>
          <dgm:bulletEnabled val="1"/>
        </dgm:presLayoutVars>
      </dgm:prSet>
      <dgm:spPr/>
    </dgm:pt>
    <dgm:pt modelId="{AC1CBC41-8D3D-4EA7-93A0-8C762DE33954}" type="pres">
      <dgm:prSet presAssocID="{F2D55FDF-499B-4DDA-AB4A-2C5291608E61}" presName="sibTransLast" presStyleLbl="sibTrans2D1" presStyleIdx="1" presStyleCnt="2" custScaleX="560310" custScaleY="120262" custLinFactX="-100000" custLinFactY="2475" custLinFactNeighborX="-146804" custLinFactNeighborY="100000"/>
      <dgm:spPr/>
    </dgm:pt>
    <dgm:pt modelId="{FC37F090-364C-40C3-B61A-3FF7DC483F05}" type="pres">
      <dgm:prSet presAssocID="{F2D55FDF-499B-4DDA-AB4A-2C5291608E61}" presName="connectorText" presStyleLbl="sibTrans2D1" presStyleIdx="1" presStyleCnt="2"/>
      <dgm:spPr/>
    </dgm:pt>
    <dgm:pt modelId="{23930C79-73CA-41AA-8909-0566555AA033}" type="pres">
      <dgm:prSet presAssocID="{F2D55FDF-499B-4DDA-AB4A-2C5291608E61}" presName="lastNode" presStyleLbl="node1" presStyleIdx="2" presStyleCnt="3" custScaleX="104975" custScaleY="154056" custLinFactNeighborX="-24011" custLinFactNeighborY="-12301">
        <dgm:presLayoutVars>
          <dgm:bulletEnabled val="1"/>
        </dgm:presLayoutVars>
      </dgm:prSet>
      <dgm:spPr/>
    </dgm:pt>
  </dgm:ptLst>
  <dgm:cxnLst>
    <dgm:cxn modelId="{06120702-AEAD-4A6D-823C-0F52C879F24C}" srcId="{F2D55FDF-499B-4DDA-AB4A-2C5291608E61}" destId="{49CE88E2-5AB6-452F-9BE2-A6A2F83F7850}" srcOrd="1" destOrd="0" parTransId="{15C4550F-DAFD-41C8-923F-633470134245}" sibTransId="{DB280F95-25E1-45A3-A5C2-3F248AF124B8}"/>
    <dgm:cxn modelId="{C2B33326-BC5B-4634-8736-868D17C44928}" type="presOf" srcId="{BE5B6815-6724-4D77-AE2A-C1474DDFE8FA}" destId="{23930C79-73CA-41AA-8909-0566555AA033}" srcOrd="0" destOrd="0" presId="urn:microsoft.com/office/officeart/2005/8/layout/equation2"/>
    <dgm:cxn modelId="{5302D764-84D8-4BEA-8C54-363A9CA61800}" type="presOf" srcId="{F2D55FDF-499B-4DDA-AB4A-2C5291608E61}" destId="{321FC56D-91C2-4004-94AF-2B3FE9CDB56F}" srcOrd="0" destOrd="0" presId="urn:microsoft.com/office/officeart/2005/8/layout/equation2"/>
    <dgm:cxn modelId="{BB91426D-1AAA-413E-80F6-62B4C324F865}" type="presOf" srcId="{DB280F95-25E1-45A3-A5C2-3F248AF124B8}" destId="{AC1CBC41-8D3D-4EA7-93A0-8C762DE33954}" srcOrd="0" destOrd="0" presId="urn:microsoft.com/office/officeart/2005/8/layout/equation2"/>
    <dgm:cxn modelId="{98339C8A-8DFB-43DA-9624-647BA962B665}" type="presOf" srcId="{F23D1BDE-5CC9-4659-ADBB-47F7BDD768CD}" destId="{8DB7AD83-F716-44D1-BE3C-D8BE3EE81717}" srcOrd="0" destOrd="0" presId="urn:microsoft.com/office/officeart/2005/8/layout/equation2"/>
    <dgm:cxn modelId="{E2D2CCA4-77B7-4AC8-903B-0F163865D557}" srcId="{F2D55FDF-499B-4DDA-AB4A-2C5291608E61}" destId="{D2E71182-7BA8-4248-B697-8A483EB62E78}" srcOrd="0" destOrd="0" parTransId="{C836C7D8-B8F6-463B-B928-0A71A5E0D37C}" sibTransId="{F23D1BDE-5CC9-4659-ADBB-47F7BDD768CD}"/>
    <dgm:cxn modelId="{589728C5-F23E-4776-B96F-16BBD52FFB9A}" srcId="{F2D55FDF-499B-4DDA-AB4A-2C5291608E61}" destId="{BE5B6815-6724-4D77-AE2A-C1474DDFE8FA}" srcOrd="2" destOrd="0" parTransId="{270AAE13-D915-4F80-A7C2-5966C116F5DF}" sibTransId="{DE9B3B95-C52C-4E95-B00F-AFBAD289B61F}"/>
    <dgm:cxn modelId="{C1BC26C7-EE55-4BF0-812F-605A5FC3BE64}" type="presOf" srcId="{49CE88E2-5AB6-452F-9BE2-A6A2F83F7850}" destId="{8E04C85B-96D3-4F32-AA3D-8B7189A93E91}" srcOrd="0" destOrd="0" presId="urn:microsoft.com/office/officeart/2005/8/layout/equation2"/>
    <dgm:cxn modelId="{8C018FCF-5333-4AF2-A7BC-A78D8B6B6037}" type="presOf" srcId="{DB280F95-25E1-45A3-A5C2-3F248AF124B8}" destId="{FC37F090-364C-40C3-B61A-3FF7DC483F05}" srcOrd="1" destOrd="0" presId="urn:microsoft.com/office/officeart/2005/8/layout/equation2"/>
    <dgm:cxn modelId="{1CF9FEED-986E-4C59-B043-22B5A5CB0656}" type="presOf" srcId="{D2E71182-7BA8-4248-B697-8A483EB62E78}" destId="{03C99147-FE19-4266-ACDF-D58260FD590E}" srcOrd="0" destOrd="0" presId="urn:microsoft.com/office/officeart/2005/8/layout/equation2"/>
    <dgm:cxn modelId="{6E470A81-4191-4664-B1DD-8108ACC1551A}" type="presParOf" srcId="{321FC56D-91C2-4004-94AF-2B3FE9CDB56F}" destId="{38695554-FB42-4A46-9E2F-3F557D991E13}" srcOrd="0" destOrd="0" presId="urn:microsoft.com/office/officeart/2005/8/layout/equation2"/>
    <dgm:cxn modelId="{050B9BCB-CFD3-428E-84D0-17ED296B1B49}" type="presParOf" srcId="{38695554-FB42-4A46-9E2F-3F557D991E13}" destId="{03C99147-FE19-4266-ACDF-D58260FD590E}" srcOrd="0" destOrd="0" presId="urn:microsoft.com/office/officeart/2005/8/layout/equation2"/>
    <dgm:cxn modelId="{085AC75B-0CB1-4148-B296-A4259271FA2F}" type="presParOf" srcId="{38695554-FB42-4A46-9E2F-3F557D991E13}" destId="{22C9065D-FE34-4D61-87B0-BAF89310D222}" srcOrd="1" destOrd="0" presId="urn:microsoft.com/office/officeart/2005/8/layout/equation2"/>
    <dgm:cxn modelId="{82AF61F5-ED14-499D-9C3C-03F84BE41D22}" type="presParOf" srcId="{38695554-FB42-4A46-9E2F-3F557D991E13}" destId="{8DB7AD83-F716-44D1-BE3C-D8BE3EE81717}" srcOrd="2" destOrd="0" presId="urn:microsoft.com/office/officeart/2005/8/layout/equation2"/>
    <dgm:cxn modelId="{CE81373C-D9C9-477C-A92A-755A9B06E2BB}" type="presParOf" srcId="{38695554-FB42-4A46-9E2F-3F557D991E13}" destId="{0BA2907F-A3BC-4D77-9DDF-57D96A5EF281}" srcOrd="3" destOrd="0" presId="urn:microsoft.com/office/officeart/2005/8/layout/equation2"/>
    <dgm:cxn modelId="{F0776B9E-CAC1-4F98-904C-3BA4755480E0}" type="presParOf" srcId="{38695554-FB42-4A46-9E2F-3F557D991E13}" destId="{8E04C85B-96D3-4F32-AA3D-8B7189A93E91}" srcOrd="4" destOrd="0" presId="urn:microsoft.com/office/officeart/2005/8/layout/equation2"/>
    <dgm:cxn modelId="{84058F43-A0AF-4548-9E1E-89A70DCF45BE}" type="presParOf" srcId="{321FC56D-91C2-4004-94AF-2B3FE9CDB56F}" destId="{AC1CBC41-8D3D-4EA7-93A0-8C762DE33954}" srcOrd="1" destOrd="0" presId="urn:microsoft.com/office/officeart/2005/8/layout/equation2"/>
    <dgm:cxn modelId="{9A3BAEF7-3874-4B7C-B9A5-4058B1C5C1EB}" type="presParOf" srcId="{AC1CBC41-8D3D-4EA7-93A0-8C762DE33954}" destId="{FC37F090-364C-40C3-B61A-3FF7DC483F05}" srcOrd="0" destOrd="0" presId="urn:microsoft.com/office/officeart/2005/8/layout/equation2"/>
    <dgm:cxn modelId="{BB6C7CB9-EDA2-4FF1-AC4D-3C39B9BA37C8}" type="presParOf" srcId="{321FC56D-91C2-4004-94AF-2B3FE9CDB56F}" destId="{23930C79-73CA-41AA-8909-0566555AA03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316F77-B862-4C1E-9D06-A944193757E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566EF-BEE6-4930-BF1C-3E82CE0F554E}">
      <dgm:prSet phldrT="[Текст]" custT="1"/>
      <dgm:spPr/>
      <dgm:t>
        <a:bodyPr/>
        <a:lstStyle/>
        <a:p>
          <a:r>
            <a:rPr lang="ru-RU" sz="4000" dirty="0"/>
            <a:t>ЭТАПЫ</a:t>
          </a:r>
        </a:p>
      </dgm:t>
    </dgm:pt>
    <dgm:pt modelId="{7E34B018-0064-4BC0-8E15-038C5DDC5C41}" type="parTrans" cxnId="{33C9F726-8261-44F3-A435-D54545CA5735}">
      <dgm:prSet/>
      <dgm:spPr/>
      <dgm:t>
        <a:bodyPr/>
        <a:lstStyle/>
        <a:p>
          <a:endParaRPr lang="ru-RU" sz="1200"/>
        </a:p>
      </dgm:t>
    </dgm:pt>
    <dgm:pt modelId="{624BBA2C-A7D8-43BB-94B6-275707695E55}" type="sibTrans" cxnId="{33C9F726-8261-44F3-A435-D54545CA5735}">
      <dgm:prSet/>
      <dgm:spPr/>
      <dgm:t>
        <a:bodyPr/>
        <a:lstStyle/>
        <a:p>
          <a:endParaRPr lang="ru-RU" sz="1200"/>
        </a:p>
      </dgm:t>
    </dgm:pt>
    <dgm:pt modelId="{073B703E-ADAF-403C-99B0-A3EF336055C0}">
      <dgm:prSet phldrT="[Текст]" custT="1"/>
      <dgm:spPr/>
      <dgm:t>
        <a:bodyPr/>
        <a:lstStyle/>
        <a:p>
          <a:r>
            <a:rPr lang="ru-RU" sz="2000" b="0" i="1" dirty="0"/>
            <a:t>1.Разработка концепции программы</a:t>
          </a:r>
          <a:br>
            <a:rPr lang="ru-RU" sz="2000" dirty="0"/>
          </a:br>
          <a:endParaRPr lang="ru-RU" sz="2000" dirty="0"/>
        </a:p>
      </dgm:t>
    </dgm:pt>
    <dgm:pt modelId="{03530F01-4884-4C31-9882-20A6F46D3311}" type="parTrans" cxnId="{E4DD5D9A-BA45-4231-AE3C-A1F070F99ED8}">
      <dgm:prSet custT="1"/>
      <dgm:spPr/>
      <dgm:t>
        <a:bodyPr/>
        <a:lstStyle/>
        <a:p>
          <a:endParaRPr lang="ru-RU" sz="1200"/>
        </a:p>
      </dgm:t>
    </dgm:pt>
    <dgm:pt modelId="{371CB289-252D-48A0-94D5-0CF549884E18}" type="sibTrans" cxnId="{E4DD5D9A-BA45-4231-AE3C-A1F070F99ED8}">
      <dgm:prSet/>
      <dgm:spPr/>
      <dgm:t>
        <a:bodyPr/>
        <a:lstStyle/>
        <a:p>
          <a:endParaRPr lang="ru-RU" sz="1200"/>
        </a:p>
      </dgm:t>
    </dgm:pt>
    <dgm:pt modelId="{BF4F9931-F9FC-498E-861A-FE7A60F06480}">
      <dgm:prSet phldrT="[Текст]" custT="1"/>
      <dgm:spPr/>
      <dgm:t>
        <a:bodyPr/>
        <a:lstStyle/>
        <a:p>
          <a:r>
            <a:rPr lang="ru-RU" sz="2000" b="0" i="1" dirty="0"/>
            <a:t>2.Создание детального плана</a:t>
          </a:r>
          <a:br>
            <a:rPr lang="ru-RU" sz="2000" dirty="0"/>
          </a:br>
          <a:endParaRPr lang="ru-RU" sz="2000" dirty="0"/>
        </a:p>
      </dgm:t>
    </dgm:pt>
    <dgm:pt modelId="{425AE9ED-16FB-4640-AE82-47A682720C47}" type="parTrans" cxnId="{E3B6682B-C0F5-4C40-A709-F9ABDD19F700}">
      <dgm:prSet custT="1"/>
      <dgm:spPr/>
      <dgm:t>
        <a:bodyPr/>
        <a:lstStyle/>
        <a:p>
          <a:endParaRPr lang="ru-RU" sz="1200"/>
        </a:p>
      </dgm:t>
    </dgm:pt>
    <dgm:pt modelId="{CCDC8130-CB03-4BE7-914F-E74B2DB1FCC7}" type="sibTrans" cxnId="{E3B6682B-C0F5-4C40-A709-F9ABDD19F700}">
      <dgm:prSet/>
      <dgm:spPr/>
      <dgm:t>
        <a:bodyPr/>
        <a:lstStyle/>
        <a:p>
          <a:endParaRPr lang="ru-RU" sz="1200"/>
        </a:p>
      </dgm:t>
    </dgm:pt>
    <dgm:pt modelId="{DC13F346-6DB4-462D-BE30-248CEB42F128}">
      <dgm:prSet phldrT="[Текст]" custT="1"/>
      <dgm:spPr/>
      <dgm:t>
        <a:bodyPr/>
        <a:lstStyle/>
        <a:p>
          <a:endParaRPr lang="ru-RU" sz="2000" b="0" i="1" dirty="0"/>
        </a:p>
        <a:p>
          <a:r>
            <a:rPr lang="ru-RU" sz="2000" b="0" i="1" dirty="0"/>
            <a:t>3.Разработка системы оценки достижений обучающихся</a:t>
          </a:r>
          <a:br>
            <a:rPr lang="ru-RU" sz="2000" dirty="0"/>
          </a:br>
          <a:endParaRPr lang="ru-RU" sz="2000" dirty="0"/>
        </a:p>
      </dgm:t>
    </dgm:pt>
    <dgm:pt modelId="{5ED99FCE-BF3F-45EB-BD30-F1BBEF5F1172}" type="parTrans" cxnId="{08995759-0F14-4B89-96CC-596030DE9FCA}">
      <dgm:prSet custT="1"/>
      <dgm:spPr/>
      <dgm:t>
        <a:bodyPr/>
        <a:lstStyle/>
        <a:p>
          <a:endParaRPr lang="ru-RU" sz="1200"/>
        </a:p>
      </dgm:t>
    </dgm:pt>
    <dgm:pt modelId="{ABD5C700-C508-46FB-B866-BFD8C29D8824}" type="sibTrans" cxnId="{08995759-0F14-4B89-96CC-596030DE9FCA}">
      <dgm:prSet/>
      <dgm:spPr/>
      <dgm:t>
        <a:bodyPr/>
        <a:lstStyle/>
        <a:p>
          <a:endParaRPr lang="ru-RU" sz="1200"/>
        </a:p>
      </dgm:t>
    </dgm:pt>
    <dgm:pt modelId="{EACE011F-2973-4ACB-80D2-F131F3560A4D}" type="pres">
      <dgm:prSet presAssocID="{46316F77-B862-4C1E-9D06-A944193757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B35319-A703-4881-9132-406AF55981D7}" type="pres">
      <dgm:prSet presAssocID="{EFC566EF-BEE6-4930-BF1C-3E82CE0F554E}" presName="root1" presStyleCnt="0"/>
      <dgm:spPr/>
    </dgm:pt>
    <dgm:pt modelId="{113BC6E8-76A7-4D02-87C0-FDC561356125}" type="pres">
      <dgm:prSet presAssocID="{EFC566EF-BEE6-4930-BF1C-3E82CE0F554E}" presName="LevelOneTextNode" presStyleLbl="node0" presStyleIdx="0" presStyleCnt="1">
        <dgm:presLayoutVars>
          <dgm:chPref val="3"/>
        </dgm:presLayoutVars>
      </dgm:prSet>
      <dgm:spPr/>
    </dgm:pt>
    <dgm:pt modelId="{4817F0A3-1C1B-49FF-8CBB-79DE34BC2C54}" type="pres">
      <dgm:prSet presAssocID="{EFC566EF-BEE6-4930-BF1C-3E82CE0F554E}" presName="level2hierChild" presStyleCnt="0"/>
      <dgm:spPr/>
    </dgm:pt>
    <dgm:pt modelId="{548BC246-B2A4-41CE-A143-425540DBBC95}" type="pres">
      <dgm:prSet presAssocID="{03530F01-4884-4C31-9882-20A6F46D3311}" presName="conn2-1" presStyleLbl="parChTrans1D2" presStyleIdx="0" presStyleCnt="3"/>
      <dgm:spPr/>
    </dgm:pt>
    <dgm:pt modelId="{C695C72F-0490-4C41-8BA1-881C986CC329}" type="pres">
      <dgm:prSet presAssocID="{03530F01-4884-4C31-9882-20A6F46D3311}" presName="connTx" presStyleLbl="parChTrans1D2" presStyleIdx="0" presStyleCnt="3"/>
      <dgm:spPr/>
    </dgm:pt>
    <dgm:pt modelId="{964AABDE-9304-46D7-9B40-FB01A6AE5301}" type="pres">
      <dgm:prSet presAssocID="{073B703E-ADAF-403C-99B0-A3EF336055C0}" presName="root2" presStyleCnt="0"/>
      <dgm:spPr/>
    </dgm:pt>
    <dgm:pt modelId="{5DD8FFC8-0C98-4AEC-A58F-39807ABD6D1A}" type="pres">
      <dgm:prSet presAssocID="{073B703E-ADAF-403C-99B0-A3EF336055C0}" presName="LevelTwoTextNode" presStyleLbl="node2" presStyleIdx="0" presStyleCnt="3">
        <dgm:presLayoutVars>
          <dgm:chPref val="3"/>
        </dgm:presLayoutVars>
      </dgm:prSet>
      <dgm:spPr/>
    </dgm:pt>
    <dgm:pt modelId="{921509C4-118D-4138-BA0F-A45B96FECC9A}" type="pres">
      <dgm:prSet presAssocID="{073B703E-ADAF-403C-99B0-A3EF336055C0}" presName="level3hierChild" presStyleCnt="0"/>
      <dgm:spPr/>
    </dgm:pt>
    <dgm:pt modelId="{5E195FA4-9F61-4775-8E2D-0690EF05F28F}" type="pres">
      <dgm:prSet presAssocID="{425AE9ED-16FB-4640-AE82-47A682720C47}" presName="conn2-1" presStyleLbl="parChTrans1D2" presStyleIdx="1" presStyleCnt="3"/>
      <dgm:spPr/>
    </dgm:pt>
    <dgm:pt modelId="{AA365A4A-CBE7-42E9-858D-41B8D5352DB3}" type="pres">
      <dgm:prSet presAssocID="{425AE9ED-16FB-4640-AE82-47A682720C47}" presName="connTx" presStyleLbl="parChTrans1D2" presStyleIdx="1" presStyleCnt="3"/>
      <dgm:spPr/>
    </dgm:pt>
    <dgm:pt modelId="{E88FC615-CC13-4439-969B-1DCD7912AB69}" type="pres">
      <dgm:prSet presAssocID="{BF4F9931-F9FC-498E-861A-FE7A60F06480}" presName="root2" presStyleCnt="0"/>
      <dgm:spPr/>
    </dgm:pt>
    <dgm:pt modelId="{BB417C7D-7A37-41F8-AE84-163E05DBEC49}" type="pres">
      <dgm:prSet presAssocID="{BF4F9931-F9FC-498E-861A-FE7A60F06480}" presName="LevelTwoTextNode" presStyleLbl="node2" presStyleIdx="1" presStyleCnt="3">
        <dgm:presLayoutVars>
          <dgm:chPref val="3"/>
        </dgm:presLayoutVars>
      </dgm:prSet>
      <dgm:spPr/>
    </dgm:pt>
    <dgm:pt modelId="{C76FDAAF-3BBF-400D-A2E0-176E4868E8FB}" type="pres">
      <dgm:prSet presAssocID="{BF4F9931-F9FC-498E-861A-FE7A60F06480}" presName="level3hierChild" presStyleCnt="0"/>
      <dgm:spPr/>
    </dgm:pt>
    <dgm:pt modelId="{FF9B1E54-B1F6-48BD-B88D-04F9BADB046F}" type="pres">
      <dgm:prSet presAssocID="{5ED99FCE-BF3F-45EB-BD30-F1BBEF5F1172}" presName="conn2-1" presStyleLbl="parChTrans1D2" presStyleIdx="2" presStyleCnt="3"/>
      <dgm:spPr/>
    </dgm:pt>
    <dgm:pt modelId="{48638369-39B1-4741-9014-E5F8EC90A981}" type="pres">
      <dgm:prSet presAssocID="{5ED99FCE-BF3F-45EB-BD30-F1BBEF5F1172}" presName="connTx" presStyleLbl="parChTrans1D2" presStyleIdx="2" presStyleCnt="3"/>
      <dgm:spPr/>
    </dgm:pt>
    <dgm:pt modelId="{EEB53CEC-C394-4DC3-9A8F-59035B4313CB}" type="pres">
      <dgm:prSet presAssocID="{DC13F346-6DB4-462D-BE30-248CEB42F128}" presName="root2" presStyleCnt="0"/>
      <dgm:spPr/>
    </dgm:pt>
    <dgm:pt modelId="{4EC219E9-702B-4AC9-8ED9-C6C8CA7677A2}" type="pres">
      <dgm:prSet presAssocID="{DC13F346-6DB4-462D-BE30-248CEB42F128}" presName="LevelTwoTextNode" presStyleLbl="node2" presStyleIdx="2" presStyleCnt="3">
        <dgm:presLayoutVars>
          <dgm:chPref val="3"/>
        </dgm:presLayoutVars>
      </dgm:prSet>
      <dgm:spPr/>
    </dgm:pt>
    <dgm:pt modelId="{8E498865-AACA-4E3A-A15F-555D7E2DDD6A}" type="pres">
      <dgm:prSet presAssocID="{DC13F346-6DB4-462D-BE30-248CEB42F128}" presName="level3hierChild" presStyleCnt="0"/>
      <dgm:spPr/>
    </dgm:pt>
  </dgm:ptLst>
  <dgm:cxnLst>
    <dgm:cxn modelId="{0C9B7D04-BCE8-42E0-B54E-E9A7D4D19EDF}" type="presOf" srcId="{BF4F9931-F9FC-498E-861A-FE7A60F06480}" destId="{BB417C7D-7A37-41F8-AE84-163E05DBEC49}" srcOrd="0" destOrd="0" presId="urn:microsoft.com/office/officeart/2008/layout/HorizontalMultiLevelHierarchy"/>
    <dgm:cxn modelId="{917B6826-3902-4915-9E60-16A500BF73FB}" type="presOf" srcId="{EFC566EF-BEE6-4930-BF1C-3E82CE0F554E}" destId="{113BC6E8-76A7-4D02-87C0-FDC561356125}" srcOrd="0" destOrd="0" presId="urn:microsoft.com/office/officeart/2008/layout/HorizontalMultiLevelHierarchy"/>
    <dgm:cxn modelId="{33C9F726-8261-44F3-A435-D54545CA5735}" srcId="{46316F77-B862-4C1E-9D06-A944193757ED}" destId="{EFC566EF-BEE6-4930-BF1C-3E82CE0F554E}" srcOrd="0" destOrd="0" parTransId="{7E34B018-0064-4BC0-8E15-038C5DDC5C41}" sibTransId="{624BBA2C-A7D8-43BB-94B6-275707695E55}"/>
    <dgm:cxn modelId="{E3B6682B-C0F5-4C40-A709-F9ABDD19F700}" srcId="{EFC566EF-BEE6-4930-BF1C-3E82CE0F554E}" destId="{BF4F9931-F9FC-498E-861A-FE7A60F06480}" srcOrd="1" destOrd="0" parTransId="{425AE9ED-16FB-4640-AE82-47A682720C47}" sibTransId="{CCDC8130-CB03-4BE7-914F-E74B2DB1FCC7}"/>
    <dgm:cxn modelId="{32FB4634-4AED-4D78-A846-BB156C61A2F9}" type="presOf" srcId="{425AE9ED-16FB-4640-AE82-47A682720C47}" destId="{AA365A4A-CBE7-42E9-858D-41B8D5352DB3}" srcOrd="1" destOrd="0" presId="urn:microsoft.com/office/officeart/2008/layout/HorizontalMultiLevelHierarchy"/>
    <dgm:cxn modelId="{25BB8372-F432-4DD2-A6AC-0AA345691708}" type="presOf" srcId="{46316F77-B862-4C1E-9D06-A944193757ED}" destId="{EACE011F-2973-4ACB-80D2-F131F3560A4D}" srcOrd="0" destOrd="0" presId="urn:microsoft.com/office/officeart/2008/layout/HorizontalMultiLevelHierarchy"/>
    <dgm:cxn modelId="{08995759-0F14-4B89-96CC-596030DE9FCA}" srcId="{EFC566EF-BEE6-4930-BF1C-3E82CE0F554E}" destId="{DC13F346-6DB4-462D-BE30-248CEB42F128}" srcOrd="2" destOrd="0" parTransId="{5ED99FCE-BF3F-45EB-BD30-F1BBEF5F1172}" sibTransId="{ABD5C700-C508-46FB-B866-BFD8C29D8824}"/>
    <dgm:cxn modelId="{0C577681-8CA4-4625-A417-837A26ED9C38}" type="presOf" srcId="{425AE9ED-16FB-4640-AE82-47A682720C47}" destId="{5E195FA4-9F61-4775-8E2D-0690EF05F28F}" srcOrd="0" destOrd="0" presId="urn:microsoft.com/office/officeart/2008/layout/HorizontalMultiLevelHierarchy"/>
    <dgm:cxn modelId="{AE309585-9D18-4D40-816E-F075994654A4}" type="presOf" srcId="{DC13F346-6DB4-462D-BE30-248CEB42F128}" destId="{4EC219E9-702B-4AC9-8ED9-C6C8CA7677A2}" srcOrd="0" destOrd="0" presId="urn:microsoft.com/office/officeart/2008/layout/HorizontalMultiLevelHierarchy"/>
    <dgm:cxn modelId="{98DEAB8B-53BB-4690-B619-AF4C8E2EC756}" type="presOf" srcId="{03530F01-4884-4C31-9882-20A6F46D3311}" destId="{C695C72F-0490-4C41-8BA1-881C986CC329}" srcOrd="1" destOrd="0" presId="urn:microsoft.com/office/officeart/2008/layout/HorizontalMultiLevelHierarchy"/>
    <dgm:cxn modelId="{E4DD5D9A-BA45-4231-AE3C-A1F070F99ED8}" srcId="{EFC566EF-BEE6-4930-BF1C-3E82CE0F554E}" destId="{073B703E-ADAF-403C-99B0-A3EF336055C0}" srcOrd="0" destOrd="0" parTransId="{03530F01-4884-4C31-9882-20A6F46D3311}" sibTransId="{371CB289-252D-48A0-94D5-0CF549884E18}"/>
    <dgm:cxn modelId="{0169A2C5-11FD-4FCB-A85C-A3FCB7E99E3A}" type="presOf" srcId="{03530F01-4884-4C31-9882-20A6F46D3311}" destId="{548BC246-B2A4-41CE-A143-425540DBBC95}" srcOrd="0" destOrd="0" presId="urn:microsoft.com/office/officeart/2008/layout/HorizontalMultiLevelHierarchy"/>
    <dgm:cxn modelId="{7E7425D9-2CDB-4853-A17F-D85B5EA7960A}" type="presOf" srcId="{5ED99FCE-BF3F-45EB-BD30-F1BBEF5F1172}" destId="{48638369-39B1-4741-9014-E5F8EC90A981}" srcOrd="1" destOrd="0" presId="urn:microsoft.com/office/officeart/2008/layout/HorizontalMultiLevelHierarchy"/>
    <dgm:cxn modelId="{23D054E1-E851-4C69-A2B6-DD1562AB3FDE}" type="presOf" srcId="{073B703E-ADAF-403C-99B0-A3EF336055C0}" destId="{5DD8FFC8-0C98-4AEC-A58F-39807ABD6D1A}" srcOrd="0" destOrd="0" presId="urn:microsoft.com/office/officeart/2008/layout/HorizontalMultiLevelHierarchy"/>
    <dgm:cxn modelId="{0A0D3AE9-CC02-4943-8F61-741E68017D83}" type="presOf" srcId="{5ED99FCE-BF3F-45EB-BD30-F1BBEF5F1172}" destId="{FF9B1E54-B1F6-48BD-B88D-04F9BADB046F}" srcOrd="0" destOrd="0" presId="urn:microsoft.com/office/officeart/2008/layout/HorizontalMultiLevelHierarchy"/>
    <dgm:cxn modelId="{AAAE03A9-D2ED-4029-AE7B-BEA4F0197EE6}" type="presParOf" srcId="{EACE011F-2973-4ACB-80D2-F131F3560A4D}" destId="{66B35319-A703-4881-9132-406AF55981D7}" srcOrd="0" destOrd="0" presId="urn:microsoft.com/office/officeart/2008/layout/HorizontalMultiLevelHierarchy"/>
    <dgm:cxn modelId="{D7BAE506-B29B-4FC8-BBB3-007FCDCCD069}" type="presParOf" srcId="{66B35319-A703-4881-9132-406AF55981D7}" destId="{113BC6E8-76A7-4D02-87C0-FDC561356125}" srcOrd="0" destOrd="0" presId="urn:microsoft.com/office/officeart/2008/layout/HorizontalMultiLevelHierarchy"/>
    <dgm:cxn modelId="{2F9A4526-7692-4577-88D0-D36BAA680FF3}" type="presParOf" srcId="{66B35319-A703-4881-9132-406AF55981D7}" destId="{4817F0A3-1C1B-49FF-8CBB-79DE34BC2C54}" srcOrd="1" destOrd="0" presId="urn:microsoft.com/office/officeart/2008/layout/HorizontalMultiLevelHierarchy"/>
    <dgm:cxn modelId="{372ACAFE-EB23-452B-8452-4E143F9C4045}" type="presParOf" srcId="{4817F0A3-1C1B-49FF-8CBB-79DE34BC2C54}" destId="{548BC246-B2A4-41CE-A143-425540DBBC95}" srcOrd="0" destOrd="0" presId="urn:microsoft.com/office/officeart/2008/layout/HorizontalMultiLevelHierarchy"/>
    <dgm:cxn modelId="{79BF0F4D-4B97-42B2-BE6B-9BDAEACC624E}" type="presParOf" srcId="{548BC246-B2A4-41CE-A143-425540DBBC95}" destId="{C695C72F-0490-4C41-8BA1-881C986CC329}" srcOrd="0" destOrd="0" presId="urn:microsoft.com/office/officeart/2008/layout/HorizontalMultiLevelHierarchy"/>
    <dgm:cxn modelId="{77C27CCE-E590-40F8-B65B-DE972471F588}" type="presParOf" srcId="{4817F0A3-1C1B-49FF-8CBB-79DE34BC2C54}" destId="{964AABDE-9304-46D7-9B40-FB01A6AE5301}" srcOrd="1" destOrd="0" presId="urn:microsoft.com/office/officeart/2008/layout/HorizontalMultiLevelHierarchy"/>
    <dgm:cxn modelId="{452E0DE9-58C6-4874-9E67-4BE439E45084}" type="presParOf" srcId="{964AABDE-9304-46D7-9B40-FB01A6AE5301}" destId="{5DD8FFC8-0C98-4AEC-A58F-39807ABD6D1A}" srcOrd="0" destOrd="0" presId="urn:microsoft.com/office/officeart/2008/layout/HorizontalMultiLevelHierarchy"/>
    <dgm:cxn modelId="{35F8A178-258B-4FF0-B227-E5D3677E7864}" type="presParOf" srcId="{964AABDE-9304-46D7-9B40-FB01A6AE5301}" destId="{921509C4-118D-4138-BA0F-A45B96FECC9A}" srcOrd="1" destOrd="0" presId="urn:microsoft.com/office/officeart/2008/layout/HorizontalMultiLevelHierarchy"/>
    <dgm:cxn modelId="{C766CB12-7DAB-406C-A355-85CD80A81324}" type="presParOf" srcId="{4817F0A3-1C1B-49FF-8CBB-79DE34BC2C54}" destId="{5E195FA4-9F61-4775-8E2D-0690EF05F28F}" srcOrd="2" destOrd="0" presId="urn:microsoft.com/office/officeart/2008/layout/HorizontalMultiLevelHierarchy"/>
    <dgm:cxn modelId="{5CB1234B-E18A-47CB-B328-048369306B15}" type="presParOf" srcId="{5E195FA4-9F61-4775-8E2D-0690EF05F28F}" destId="{AA365A4A-CBE7-42E9-858D-41B8D5352DB3}" srcOrd="0" destOrd="0" presId="urn:microsoft.com/office/officeart/2008/layout/HorizontalMultiLevelHierarchy"/>
    <dgm:cxn modelId="{1648FC90-154C-49A0-B54B-2ED82882EE24}" type="presParOf" srcId="{4817F0A3-1C1B-49FF-8CBB-79DE34BC2C54}" destId="{E88FC615-CC13-4439-969B-1DCD7912AB69}" srcOrd="3" destOrd="0" presId="urn:microsoft.com/office/officeart/2008/layout/HorizontalMultiLevelHierarchy"/>
    <dgm:cxn modelId="{19180529-0F09-419B-99C9-FBB16547FFCC}" type="presParOf" srcId="{E88FC615-CC13-4439-969B-1DCD7912AB69}" destId="{BB417C7D-7A37-41F8-AE84-163E05DBEC49}" srcOrd="0" destOrd="0" presId="urn:microsoft.com/office/officeart/2008/layout/HorizontalMultiLevelHierarchy"/>
    <dgm:cxn modelId="{A79B8E8B-E39F-47B5-981D-05AB3701BC70}" type="presParOf" srcId="{E88FC615-CC13-4439-969B-1DCD7912AB69}" destId="{C76FDAAF-3BBF-400D-A2E0-176E4868E8FB}" srcOrd="1" destOrd="0" presId="urn:microsoft.com/office/officeart/2008/layout/HorizontalMultiLevelHierarchy"/>
    <dgm:cxn modelId="{D6E29D4C-F890-4218-8101-69AE0271D430}" type="presParOf" srcId="{4817F0A3-1C1B-49FF-8CBB-79DE34BC2C54}" destId="{FF9B1E54-B1F6-48BD-B88D-04F9BADB046F}" srcOrd="4" destOrd="0" presId="urn:microsoft.com/office/officeart/2008/layout/HorizontalMultiLevelHierarchy"/>
    <dgm:cxn modelId="{9E9ADD13-A741-41D9-9909-36344A69FBD8}" type="presParOf" srcId="{FF9B1E54-B1F6-48BD-B88D-04F9BADB046F}" destId="{48638369-39B1-4741-9014-E5F8EC90A981}" srcOrd="0" destOrd="0" presId="urn:microsoft.com/office/officeart/2008/layout/HorizontalMultiLevelHierarchy"/>
    <dgm:cxn modelId="{AA12F068-1CC7-44FD-BE44-761D13D14580}" type="presParOf" srcId="{4817F0A3-1C1B-49FF-8CBB-79DE34BC2C54}" destId="{EEB53CEC-C394-4DC3-9A8F-59035B4313CB}" srcOrd="5" destOrd="0" presId="urn:microsoft.com/office/officeart/2008/layout/HorizontalMultiLevelHierarchy"/>
    <dgm:cxn modelId="{F598DEF3-B03E-496F-B7C0-4768C5F19099}" type="presParOf" srcId="{EEB53CEC-C394-4DC3-9A8F-59035B4313CB}" destId="{4EC219E9-702B-4AC9-8ED9-C6C8CA7677A2}" srcOrd="0" destOrd="0" presId="urn:microsoft.com/office/officeart/2008/layout/HorizontalMultiLevelHierarchy"/>
    <dgm:cxn modelId="{9176C543-73C0-4E97-BC36-C95E7B9F6E03}" type="presParOf" srcId="{EEB53CEC-C394-4DC3-9A8F-59035B4313CB}" destId="{8E498865-AACA-4E3A-A15F-555D7E2DDD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4AF1EE-8FBA-43CE-B992-1A966174552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0E1E1-A809-48A9-B200-C056E21F0765}">
      <dgm:prSet phldrT="[Текст]" custT="1"/>
      <dgm:spPr/>
      <dgm:t>
        <a:bodyPr/>
        <a:lstStyle/>
        <a:p>
          <a:r>
            <a:rPr lang="ru-RU" sz="2000" dirty="0"/>
            <a:t>Апробация программы</a:t>
          </a:r>
        </a:p>
      </dgm:t>
    </dgm:pt>
    <dgm:pt modelId="{12FE5153-5F58-4AFA-B874-30319709F98F}" type="parTrans" cxnId="{766B1B87-8713-4318-AA2E-E8BB54F5D251}">
      <dgm:prSet/>
      <dgm:spPr/>
      <dgm:t>
        <a:bodyPr/>
        <a:lstStyle/>
        <a:p>
          <a:endParaRPr lang="ru-RU" sz="2000"/>
        </a:p>
      </dgm:t>
    </dgm:pt>
    <dgm:pt modelId="{388326B8-587F-477C-ACF3-A6B572BA0439}" type="sibTrans" cxnId="{766B1B87-8713-4318-AA2E-E8BB54F5D251}">
      <dgm:prSet/>
      <dgm:spPr/>
      <dgm:t>
        <a:bodyPr/>
        <a:lstStyle/>
        <a:p>
          <a:endParaRPr lang="ru-RU" sz="2000"/>
        </a:p>
      </dgm:t>
    </dgm:pt>
    <dgm:pt modelId="{6CB32F7F-E475-459E-A99C-7F7301E9A7A8}">
      <dgm:prSet phldrT="[Текст]" custT="1"/>
      <dgm:spPr/>
      <dgm:t>
        <a:bodyPr/>
        <a:lstStyle/>
        <a:p>
          <a:r>
            <a:rPr lang="ru-RU" sz="2000" dirty="0"/>
            <a:t>Оформление программы</a:t>
          </a:r>
        </a:p>
      </dgm:t>
    </dgm:pt>
    <dgm:pt modelId="{D4C43882-C8A9-4C37-80E5-E6D457E5E000}" type="parTrans" cxnId="{70C98513-AEFE-4F21-BAE0-7790C4B8FF68}">
      <dgm:prSet/>
      <dgm:spPr/>
      <dgm:t>
        <a:bodyPr/>
        <a:lstStyle/>
        <a:p>
          <a:endParaRPr lang="ru-RU" sz="2000"/>
        </a:p>
      </dgm:t>
    </dgm:pt>
    <dgm:pt modelId="{1D6A9F60-2514-4E9A-9D2A-F152A319CCBC}" type="sibTrans" cxnId="{70C98513-AEFE-4F21-BAE0-7790C4B8FF68}">
      <dgm:prSet/>
      <dgm:spPr/>
      <dgm:t>
        <a:bodyPr/>
        <a:lstStyle/>
        <a:p>
          <a:endParaRPr lang="ru-RU" sz="2000"/>
        </a:p>
      </dgm:t>
    </dgm:pt>
    <dgm:pt modelId="{CEF4277C-93C6-48B5-A7E3-A355BCF82DA8}">
      <dgm:prSet phldrT="[Текст]" custT="1"/>
      <dgm:spPr/>
      <dgm:t>
        <a:bodyPr/>
        <a:lstStyle/>
        <a:p>
          <a:r>
            <a:rPr lang="ru-RU" sz="2000" dirty="0"/>
            <a:t>Внедрение</a:t>
          </a:r>
        </a:p>
      </dgm:t>
    </dgm:pt>
    <dgm:pt modelId="{291D8C31-6883-4FBD-9C96-F535EF2E2A81}" type="parTrans" cxnId="{460CCC91-A7D9-4AF4-B7B1-F78790741753}">
      <dgm:prSet/>
      <dgm:spPr/>
      <dgm:t>
        <a:bodyPr/>
        <a:lstStyle/>
        <a:p>
          <a:endParaRPr lang="ru-RU" sz="2000"/>
        </a:p>
      </dgm:t>
    </dgm:pt>
    <dgm:pt modelId="{09440E5C-D3C6-4949-A3CA-4612B2742BEB}" type="sibTrans" cxnId="{460CCC91-A7D9-4AF4-B7B1-F78790741753}">
      <dgm:prSet/>
      <dgm:spPr/>
      <dgm:t>
        <a:bodyPr/>
        <a:lstStyle/>
        <a:p>
          <a:endParaRPr lang="ru-RU" sz="2000"/>
        </a:p>
      </dgm:t>
    </dgm:pt>
    <dgm:pt modelId="{2B21312D-01F1-4578-96A7-B49880B6FBC5}">
      <dgm:prSet phldrT="[Текст]" custT="1"/>
      <dgm:spPr/>
      <dgm:t>
        <a:bodyPr/>
        <a:lstStyle/>
        <a:p>
          <a:r>
            <a:rPr lang="ru-RU" sz="2000" dirty="0"/>
            <a:t>Мониторинг</a:t>
          </a:r>
        </a:p>
      </dgm:t>
    </dgm:pt>
    <dgm:pt modelId="{F1A2AF5C-CF1B-41E2-893F-5048C8174182}" type="sibTrans" cxnId="{55407EB9-7134-475A-B6E7-E56BF515951C}">
      <dgm:prSet/>
      <dgm:spPr/>
      <dgm:t>
        <a:bodyPr/>
        <a:lstStyle/>
        <a:p>
          <a:endParaRPr lang="ru-RU" sz="2000"/>
        </a:p>
      </dgm:t>
    </dgm:pt>
    <dgm:pt modelId="{445071F7-89DA-4960-813D-452A3C56B982}" type="parTrans" cxnId="{55407EB9-7134-475A-B6E7-E56BF515951C}">
      <dgm:prSet/>
      <dgm:spPr/>
      <dgm:t>
        <a:bodyPr/>
        <a:lstStyle/>
        <a:p>
          <a:endParaRPr lang="ru-RU" sz="2000"/>
        </a:p>
      </dgm:t>
    </dgm:pt>
    <dgm:pt modelId="{2A52C97B-3A28-418C-A148-F5C20E990C50}" type="pres">
      <dgm:prSet presAssocID="{AF4AF1EE-8FBA-43CE-B992-1A9661745520}" presName="matrix" presStyleCnt="0">
        <dgm:presLayoutVars>
          <dgm:chMax val="1"/>
          <dgm:dir/>
          <dgm:resizeHandles val="exact"/>
        </dgm:presLayoutVars>
      </dgm:prSet>
      <dgm:spPr/>
    </dgm:pt>
    <dgm:pt modelId="{9E40E764-8953-4E49-AF10-BC31108112B5}" type="pres">
      <dgm:prSet presAssocID="{AF4AF1EE-8FBA-43CE-B992-1A9661745520}" presName="diamond" presStyleLbl="bgShp" presStyleIdx="0" presStyleCnt="1"/>
      <dgm:spPr/>
    </dgm:pt>
    <dgm:pt modelId="{A832AFBE-F06B-4983-8BDF-E5B17F5ED4FF}" type="pres">
      <dgm:prSet presAssocID="{AF4AF1EE-8FBA-43CE-B992-1A966174552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7CC663-52B8-4929-A732-711D6A258E27}" type="pres">
      <dgm:prSet presAssocID="{AF4AF1EE-8FBA-43CE-B992-1A966174552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3838B7-A92D-4B82-9E63-AC507DDFC0A2}" type="pres">
      <dgm:prSet presAssocID="{AF4AF1EE-8FBA-43CE-B992-1A966174552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914D28-8071-4FD9-BC37-475E63111340}" type="pres">
      <dgm:prSet presAssocID="{AF4AF1EE-8FBA-43CE-B992-1A966174552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C98513-AEFE-4F21-BAE0-7790C4B8FF68}" srcId="{AF4AF1EE-8FBA-43CE-B992-1A9661745520}" destId="{6CB32F7F-E475-459E-A99C-7F7301E9A7A8}" srcOrd="1" destOrd="0" parTransId="{D4C43882-C8A9-4C37-80E5-E6D457E5E000}" sibTransId="{1D6A9F60-2514-4E9A-9D2A-F152A319CCBC}"/>
    <dgm:cxn modelId="{95B0B629-FA0E-49CF-845E-AA17B95E1851}" type="presOf" srcId="{AF4AF1EE-8FBA-43CE-B992-1A9661745520}" destId="{2A52C97B-3A28-418C-A148-F5C20E990C50}" srcOrd="0" destOrd="0" presId="urn:microsoft.com/office/officeart/2005/8/layout/matrix3"/>
    <dgm:cxn modelId="{9AA46E6F-91FC-4299-94B9-A5EEDA6C9C20}" type="presOf" srcId="{2B21312D-01F1-4578-96A7-B49880B6FBC5}" destId="{F3914D28-8071-4FD9-BC37-475E63111340}" srcOrd="0" destOrd="0" presId="urn:microsoft.com/office/officeart/2005/8/layout/matrix3"/>
    <dgm:cxn modelId="{19404973-2189-4AEC-8D33-80684B7EBFA4}" type="presOf" srcId="{2CA0E1E1-A809-48A9-B200-C056E21F0765}" destId="{A832AFBE-F06B-4983-8BDF-E5B17F5ED4FF}" srcOrd="0" destOrd="0" presId="urn:microsoft.com/office/officeart/2005/8/layout/matrix3"/>
    <dgm:cxn modelId="{7E0D8655-4B6B-4B99-8F21-183A2A265EC9}" type="presOf" srcId="{CEF4277C-93C6-48B5-A7E3-A355BCF82DA8}" destId="{DC3838B7-A92D-4B82-9E63-AC507DDFC0A2}" srcOrd="0" destOrd="0" presId="urn:microsoft.com/office/officeart/2005/8/layout/matrix3"/>
    <dgm:cxn modelId="{766B1B87-8713-4318-AA2E-E8BB54F5D251}" srcId="{AF4AF1EE-8FBA-43CE-B992-1A9661745520}" destId="{2CA0E1E1-A809-48A9-B200-C056E21F0765}" srcOrd="0" destOrd="0" parTransId="{12FE5153-5F58-4AFA-B874-30319709F98F}" sibTransId="{388326B8-587F-477C-ACF3-A6B572BA0439}"/>
    <dgm:cxn modelId="{460CCC91-A7D9-4AF4-B7B1-F78790741753}" srcId="{AF4AF1EE-8FBA-43CE-B992-1A9661745520}" destId="{CEF4277C-93C6-48B5-A7E3-A355BCF82DA8}" srcOrd="2" destOrd="0" parTransId="{291D8C31-6883-4FBD-9C96-F535EF2E2A81}" sibTransId="{09440E5C-D3C6-4949-A3CA-4612B2742BEB}"/>
    <dgm:cxn modelId="{F7B075B2-BBD1-4CBB-8BB9-FC2237F9265A}" type="presOf" srcId="{6CB32F7F-E475-459E-A99C-7F7301E9A7A8}" destId="{C27CC663-52B8-4929-A732-711D6A258E27}" srcOrd="0" destOrd="0" presId="urn:microsoft.com/office/officeart/2005/8/layout/matrix3"/>
    <dgm:cxn modelId="{55407EB9-7134-475A-B6E7-E56BF515951C}" srcId="{AF4AF1EE-8FBA-43CE-B992-1A9661745520}" destId="{2B21312D-01F1-4578-96A7-B49880B6FBC5}" srcOrd="3" destOrd="0" parTransId="{445071F7-89DA-4960-813D-452A3C56B982}" sibTransId="{F1A2AF5C-CF1B-41E2-893F-5048C8174182}"/>
    <dgm:cxn modelId="{43C095A0-8E93-4517-BD05-DCDA438D81A5}" type="presParOf" srcId="{2A52C97B-3A28-418C-A148-F5C20E990C50}" destId="{9E40E764-8953-4E49-AF10-BC31108112B5}" srcOrd="0" destOrd="0" presId="urn:microsoft.com/office/officeart/2005/8/layout/matrix3"/>
    <dgm:cxn modelId="{1B7CDE63-F35B-4DA8-A9A6-6CA6950D0441}" type="presParOf" srcId="{2A52C97B-3A28-418C-A148-F5C20E990C50}" destId="{A832AFBE-F06B-4983-8BDF-E5B17F5ED4FF}" srcOrd="1" destOrd="0" presId="urn:microsoft.com/office/officeart/2005/8/layout/matrix3"/>
    <dgm:cxn modelId="{B8140B78-CA50-43AB-85F5-2E8C04B984E7}" type="presParOf" srcId="{2A52C97B-3A28-418C-A148-F5C20E990C50}" destId="{C27CC663-52B8-4929-A732-711D6A258E27}" srcOrd="2" destOrd="0" presId="urn:microsoft.com/office/officeart/2005/8/layout/matrix3"/>
    <dgm:cxn modelId="{A08F2F1F-938A-48B6-BFE1-0F75D62B93AA}" type="presParOf" srcId="{2A52C97B-3A28-418C-A148-F5C20E990C50}" destId="{DC3838B7-A92D-4B82-9E63-AC507DDFC0A2}" srcOrd="3" destOrd="0" presId="urn:microsoft.com/office/officeart/2005/8/layout/matrix3"/>
    <dgm:cxn modelId="{375280B9-F332-4744-B80D-64535F8898F7}" type="presParOf" srcId="{2A52C97B-3A28-418C-A148-F5C20E990C50}" destId="{F3914D28-8071-4FD9-BC37-475E6311134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38E9D6-C17C-4A30-9B99-14616862D993}" type="doc">
      <dgm:prSet loTypeId="urn:microsoft.com/office/officeart/2005/8/layout/p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782A721-E5EE-4D2A-94EE-16FE9F9F6877}">
      <dgm:prSet phldrT="[Текст]" custT="1"/>
      <dgm:spPr/>
      <dgm:t>
        <a:bodyPr/>
        <a:lstStyle/>
        <a:p>
          <a:r>
            <a:rPr lang="ru-RU" sz="1800">
              <a:latin typeface="TimesNewRomanPSMT"/>
            </a:rPr>
            <a:t>систематичность</a:t>
          </a:r>
          <a:endParaRPr lang="ru-RU" sz="1800" dirty="0"/>
        </a:p>
      </dgm:t>
    </dgm:pt>
    <dgm:pt modelId="{FE99C388-E5C6-4E91-BB2F-214934638B62}" type="parTrans" cxnId="{988970D5-507B-4CDF-86A2-A7312A1FD675}">
      <dgm:prSet/>
      <dgm:spPr/>
      <dgm:t>
        <a:bodyPr/>
        <a:lstStyle/>
        <a:p>
          <a:endParaRPr lang="ru-RU" sz="1400"/>
        </a:p>
      </dgm:t>
    </dgm:pt>
    <dgm:pt modelId="{C2284AFA-0F9D-4A98-840A-9EB5969CBFDB}" type="sibTrans" cxnId="{988970D5-507B-4CDF-86A2-A7312A1FD675}">
      <dgm:prSet/>
      <dgm:spPr/>
      <dgm:t>
        <a:bodyPr/>
        <a:lstStyle/>
        <a:p>
          <a:endParaRPr lang="ru-RU" sz="1400"/>
        </a:p>
      </dgm:t>
    </dgm:pt>
    <dgm:pt modelId="{BFFF2725-129C-451B-9D32-37B1E9F21DAA}">
      <dgm:prSet phldrT="[Текст]" custT="1"/>
      <dgm:spPr/>
      <dgm:t>
        <a:bodyPr/>
        <a:lstStyle/>
        <a:p>
          <a:r>
            <a:rPr lang="ru-RU" sz="1800" dirty="0">
              <a:latin typeface="TimesNewRomanPSMT"/>
            </a:rPr>
            <a:t>объективность</a:t>
          </a:r>
          <a:endParaRPr lang="ru-RU" sz="1800" dirty="0"/>
        </a:p>
      </dgm:t>
    </dgm:pt>
    <dgm:pt modelId="{5906936B-633D-437D-A061-D52334EC2FF0}" type="parTrans" cxnId="{8F2A0C87-4C1E-42B0-99DD-F58AC463DDEA}">
      <dgm:prSet/>
      <dgm:spPr/>
      <dgm:t>
        <a:bodyPr/>
        <a:lstStyle/>
        <a:p>
          <a:endParaRPr lang="ru-RU" sz="1400"/>
        </a:p>
      </dgm:t>
    </dgm:pt>
    <dgm:pt modelId="{D07E3906-D6F4-466C-9D5F-F40FC05FEEA4}" type="sibTrans" cxnId="{8F2A0C87-4C1E-42B0-99DD-F58AC463DDEA}">
      <dgm:prSet/>
      <dgm:spPr/>
      <dgm:t>
        <a:bodyPr/>
        <a:lstStyle/>
        <a:p>
          <a:endParaRPr lang="ru-RU" sz="1400"/>
        </a:p>
      </dgm:t>
    </dgm:pt>
    <dgm:pt modelId="{4164EDFA-DC27-4535-8C3D-F09D3D5AC522}">
      <dgm:prSet phldrT="[Текст]" custT="1"/>
      <dgm:spPr/>
      <dgm:t>
        <a:bodyPr/>
        <a:lstStyle/>
        <a:p>
          <a:r>
            <a:rPr lang="ru-RU" sz="1800" dirty="0">
              <a:latin typeface="TimesNewRomanPSMT"/>
            </a:rPr>
            <a:t>комплексность</a:t>
          </a:r>
          <a:endParaRPr lang="ru-RU" sz="1800" dirty="0"/>
        </a:p>
      </dgm:t>
    </dgm:pt>
    <dgm:pt modelId="{02FAFE84-15A4-438D-8414-CFCE90C636FF}" type="parTrans" cxnId="{3B9392FA-90C6-45D9-B886-C86E4621B8AB}">
      <dgm:prSet/>
      <dgm:spPr/>
      <dgm:t>
        <a:bodyPr/>
        <a:lstStyle/>
        <a:p>
          <a:endParaRPr lang="ru-RU" sz="1400"/>
        </a:p>
      </dgm:t>
    </dgm:pt>
    <dgm:pt modelId="{21CA51B9-A868-440F-83C5-08B7D3D0AD42}" type="sibTrans" cxnId="{3B9392FA-90C6-45D9-B886-C86E4621B8AB}">
      <dgm:prSet/>
      <dgm:spPr/>
      <dgm:t>
        <a:bodyPr/>
        <a:lstStyle/>
        <a:p>
          <a:endParaRPr lang="ru-RU" sz="1400"/>
        </a:p>
      </dgm:t>
    </dgm:pt>
    <dgm:pt modelId="{01ADD429-85E8-48F7-8F79-B6FA91C4A644}">
      <dgm:prSet phldrT="[Текст]" custT="1"/>
      <dgm:spPr/>
      <dgm:t>
        <a:bodyPr/>
        <a:lstStyle/>
        <a:p>
          <a:r>
            <a:rPr lang="ru-RU" sz="1800">
              <a:latin typeface="TimesNewRomanPSMT"/>
            </a:rPr>
            <a:t>учет индивидуальных особенностей</a:t>
          </a:r>
          <a:endParaRPr lang="ru-RU" sz="1800" dirty="0"/>
        </a:p>
      </dgm:t>
    </dgm:pt>
    <dgm:pt modelId="{8B5A1A87-A36F-4575-878B-71DAF630D671}" type="parTrans" cxnId="{4118976D-0329-4C79-9831-D7DEEF4415CA}">
      <dgm:prSet/>
      <dgm:spPr/>
      <dgm:t>
        <a:bodyPr/>
        <a:lstStyle/>
        <a:p>
          <a:endParaRPr lang="ru-RU" sz="1400"/>
        </a:p>
      </dgm:t>
    </dgm:pt>
    <dgm:pt modelId="{767399FF-9492-4B34-B394-1358B03DC36F}" type="sibTrans" cxnId="{4118976D-0329-4C79-9831-D7DEEF4415CA}">
      <dgm:prSet/>
      <dgm:spPr/>
      <dgm:t>
        <a:bodyPr/>
        <a:lstStyle/>
        <a:p>
          <a:endParaRPr lang="ru-RU" sz="1400"/>
        </a:p>
      </dgm:t>
    </dgm:pt>
    <dgm:pt modelId="{6E05EA21-C7A7-4D8C-9D7B-480959200876}" type="pres">
      <dgm:prSet presAssocID="{8838E9D6-C17C-4A30-9B99-14616862D993}" presName="Name0" presStyleCnt="0">
        <dgm:presLayoutVars>
          <dgm:dir/>
          <dgm:resizeHandles val="exact"/>
        </dgm:presLayoutVars>
      </dgm:prSet>
      <dgm:spPr/>
    </dgm:pt>
    <dgm:pt modelId="{D0C45EC9-175F-4719-978C-CAD526EABDDD}" type="pres">
      <dgm:prSet presAssocID="{D782A721-E5EE-4D2A-94EE-16FE9F9F6877}" presName="compNode" presStyleCnt="0"/>
      <dgm:spPr/>
    </dgm:pt>
    <dgm:pt modelId="{6F1DAB32-2134-49CC-A794-EBBA9CCB6530}" type="pres">
      <dgm:prSet presAssocID="{D782A721-E5EE-4D2A-94EE-16FE9F9F6877}" presName="pictRect" presStyleLbl="node1" presStyleIdx="0" presStyleCnt="4"/>
      <dgm:spPr/>
    </dgm:pt>
    <dgm:pt modelId="{2C474BD3-7B23-445B-9A6F-A2313CC56883}" type="pres">
      <dgm:prSet presAssocID="{D782A721-E5EE-4D2A-94EE-16FE9F9F6877}" presName="textRect" presStyleLbl="revTx" presStyleIdx="0" presStyleCnt="4">
        <dgm:presLayoutVars>
          <dgm:bulletEnabled val="1"/>
        </dgm:presLayoutVars>
      </dgm:prSet>
      <dgm:spPr/>
    </dgm:pt>
    <dgm:pt modelId="{2159C243-6E19-4617-9578-E47524322185}" type="pres">
      <dgm:prSet presAssocID="{C2284AFA-0F9D-4A98-840A-9EB5969CBFDB}" presName="sibTrans" presStyleLbl="sibTrans2D1" presStyleIdx="0" presStyleCnt="0"/>
      <dgm:spPr/>
    </dgm:pt>
    <dgm:pt modelId="{C9EF2EB9-9257-4033-8A48-D7BA866C1AFD}" type="pres">
      <dgm:prSet presAssocID="{BFFF2725-129C-451B-9D32-37B1E9F21DAA}" presName="compNode" presStyleCnt="0"/>
      <dgm:spPr/>
    </dgm:pt>
    <dgm:pt modelId="{AEDC792C-7704-480E-9B35-5B0CEC877CC8}" type="pres">
      <dgm:prSet presAssocID="{BFFF2725-129C-451B-9D32-37B1E9F21DAA}" presName="pictRect" presStyleLbl="node1" presStyleIdx="1" presStyleCnt="4" custLinFactNeighborX="75448" custLinFactNeighborY="2711"/>
      <dgm:spPr/>
    </dgm:pt>
    <dgm:pt modelId="{C59EB749-A094-4D78-AF5A-D0F26A19C5B4}" type="pres">
      <dgm:prSet presAssocID="{BFFF2725-129C-451B-9D32-37B1E9F21DAA}" presName="textRect" presStyleLbl="revTx" presStyleIdx="1" presStyleCnt="4">
        <dgm:presLayoutVars>
          <dgm:bulletEnabled val="1"/>
        </dgm:presLayoutVars>
      </dgm:prSet>
      <dgm:spPr/>
    </dgm:pt>
    <dgm:pt modelId="{1D4ED7FE-92D7-47DD-841D-EFD62C9E3116}" type="pres">
      <dgm:prSet presAssocID="{D07E3906-D6F4-466C-9D5F-F40FC05FEEA4}" presName="sibTrans" presStyleLbl="sibTrans2D1" presStyleIdx="0" presStyleCnt="0"/>
      <dgm:spPr/>
    </dgm:pt>
    <dgm:pt modelId="{8A5C3696-6165-4DC9-861E-70C57BD73594}" type="pres">
      <dgm:prSet presAssocID="{4164EDFA-DC27-4535-8C3D-F09D3D5AC522}" presName="compNode" presStyleCnt="0"/>
      <dgm:spPr/>
    </dgm:pt>
    <dgm:pt modelId="{00054ED1-A5F7-4660-9642-D37C77BE41A1}" type="pres">
      <dgm:prSet presAssocID="{4164EDFA-DC27-4535-8C3D-F09D3D5AC522}" presName="pictRect" presStyleLbl="node1" presStyleIdx="2" presStyleCnt="4"/>
      <dgm:spPr/>
    </dgm:pt>
    <dgm:pt modelId="{B50A412A-745D-4B81-B8C7-0EED20248BE7}" type="pres">
      <dgm:prSet presAssocID="{4164EDFA-DC27-4535-8C3D-F09D3D5AC522}" presName="textRect" presStyleLbl="revTx" presStyleIdx="2" presStyleCnt="4">
        <dgm:presLayoutVars>
          <dgm:bulletEnabled val="1"/>
        </dgm:presLayoutVars>
      </dgm:prSet>
      <dgm:spPr/>
    </dgm:pt>
    <dgm:pt modelId="{E03B6F9C-66C5-4381-938A-B923D1D7793C}" type="pres">
      <dgm:prSet presAssocID="{21CA51B9-A868-440F-83C5-08B7D3D0AD42}" presName="sibTrans" presStyleLbl="sibTrans2D1" presStyleIdx="0" presStyleCnt="0"/>
      <dgm:spPr/>
    </dgm:pt>
    <dgm:pt modelId="{A01C2327-81A5-4F11-99F0-506D547A5D4A}" type="pres">
      <dgm:prSet presAssocID="{01ADD429-85E8-48F7-8F79-B6FA91C4A644}" presName="compNode" presStyleCnt="0"/>
      <dgm:spPr/>
    </dgm:pt>
    <dgm:pt modelId="{3D992086-2DD6-429E-BDD9-F9AB3A31243E}" type="pres">
      <dgm:prSet presAssocID="{01ADD429-85E8-48F7-8F79-B6FA91C4A644}" presName="pictRect" presStyleLbl="node1" presStyleIdx="3" presStyleCnt="4"/>
      <dgm:spPr/>
    </dgm:pt>
    <dgm:pt modelId="{DDEB6CAC-156D-41A7-85E5-A8E4EEF643F2}" type="pres">
      <dgm:prSet presAssocID="{01ADD429-85E8-48F7-8F79-B6FA91C4A644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EC06920-225F-44E2-8F44-0840C4003117}" type="presOf" srcId="{8838E9D6-C17C-4A30-9B99-14616862D993}" destId="{6E05EA21-C7A7-4D8C-9D7B-480959200876}" srcOrd="0" destOrd="0" presId="urn:microsoft.com/office/officeart/2005/8/layout/pList1"/>
    <dgm:cxn modelId="{C36D646D-B827-4BA0-B25D-4B88CD1C7448}" type="presOf" srcId="{01ADD429-85E8-48F7-8F79-B6FA91C4A644}" destId="{DDEB6CAC-156D-41A7-85E5-A8E4EEF643F2}" srcOrd="0" destOrd="0" presId="urn:microsoft.com/office/officeart/2005/8/layout/pList1"/>
    <dgm:cxn modelId="{4118976D-0329-4C79-9831-D7DEEF4415CA}" srcId="{8838E9D6-C17C-4A30-9B99-14616862D993}" destId="{01ADD429-85E8-48F7-8F79-B6FA91C4A644}" srcOrd="3" destOrd="0" parTransId="{8B5A1A87-A36F-4575-878B-71DAF630D671}" sibTransId="{767399FF-9492-4B34-B394-1358B03DC36F}"/>
    <dgm:cxn modelId="{2CA3B44F-BE4A-4D09-BA1F-D23E3C79F82E}" type="presOf" srcId="{C2284AFA-0F9D-4A98-840A-9EB5969CBFDB}" destId="{2159C243-6E19-4617-9578-E47524322185}" srcOrd="0" destOrd="0" presId="urn:microsoft.com/office/officeart/2005/8/layout/pList1"/>
    <dgm:cxn modelId="{C1FAE573-85FC-4E51-A5FD-09D66AD6C764}" type="presOf" srcId="{BFFF2725-129C-451B-9D32-37B1E9F21DAA}" destId="{C59EB749-A094-4D78-AF5A-D0F26A19C5B4}" srcOrd="0" destOrd="0" presId="urn:microsoft.com/office/officeart/2005/8/layout/pList1"/>
    <dgm:cxn modelId="{8F2A0C87-4C1E-42B0-99DD-F58AC463DDEA}" srcId="{8838E9D6-C17C-4A30-9B99-14616862D993}" destId="{BFFF2725-129C-451B-9D32-37B1E9F21DAA}" srcOrd="1" destOrd="0" parTransId="{5906936B-633D-437D-A061-D52334EC2FF0}" sibTransId="{D07E3906-D6F4-466C-9D5F-F40FC05FEEA4}"/>
    <dgm:cxn modelId="{D8D6509C-F6BD-4100-B33A-558EE5685120}" type="presOf" srcId="{D07E3906-D6F4-466C-9D5F-F40FC05FEEA4}" destId="{1D4ED7FE-92D7-47DD-841D-EFD62C9E3116}" srcOrd="0" destOrd="0" presId="urn:microsoft.com/office/officeart/2005/8/layout/pList1"/>
    <dgm:cxn modelId="{065A23A1-7161-4A0E-B511-DF6E08AF6A65}" type="presOf" srcId="{D782A721-E5EE-4D2A-94EE-16FE9F9F6877}" destId="{2C474BD3-7B23-445B-9A6F-A2313CC56883}" srcOrd="0" destOrd="0" presId="urn:microsoft.com/office/officeart/2005/8/layout/pList1"/>
    <dgm:cxn modelId="{988970D5-507B-4CDF-86A2-A7312A1FD675}" srcId="{8838E9D6-C17C-4A30-9B99-14616862D993}" destId="{D782A721-E5EE-4D2A-94EE-16FE9F9F6877}" srcOrd="0" destOrd="0" parTransId="{FE99C388-E5C6-4E91-BB2F-214934638B62}" sibTransId="{C2284AFA-0F9D-4A98-840A-9EB5969CBFDB}"/>
    <dgm:cxn modelId="{F34473DC-7DB6-46E8-A0E1-CF100938F21F}" type="presOf" srcId="{21CA51B9-A868-440F-83C5-08B7D3D0AD42}" destId="{E03B6F9C-66C5-4381-938A-B923D1D7793C}" srcOrd="0" destOrd="0" presId="urn:microsoft.com/office/officeart/2005/8/layout/pList1"/>
    <dgm:cxn modelId="{3B9392FA-90C6-45D9-B886-C86E4621B8AB}" srcId="{8838E9D6-C17C-4A30-9B99-14616862D993}" destId="{4164EDFA-DC27-4535-8C3D-F09D3D5AC522}" srcOrd="2" destOrd="0" parTransId="{02FAFE84-15A4-438D-8414-CFCE90C636FF}" sibTransId="{21CA51B9-A868-440F-83C5-08B7D3D0AD42}"/>
    <dgm:cxn modelId="{3E43E4FF-CD16-4DDC-BAD6-20BF24BB3997}" type="presOf" srcId="{4164EDFA-DC27-4535-8C3D-F09D3D5AC522}" destId="{B50A412A-745D-4B81-B8C7-0EED20248BE7}" srcOrd="0" destOrd="0" presId="urn:microsoft.com/office/officeart/2005/8/layout/pList1"/>
    <dgm:cxn modelId="{EED3BB9C-1A5D-40F0-84AF-93E87FEE790B}" type="presParOf" srcId="{6E05EA21-C7A7-4D8C-9D7B-480959200876}" destId="{D0C45EC9-175F-4719-978C-CAD526EABDDD}" srcOrd="0" destOrd="0" presId="urn:microsoft.com/office/officeart/2005/8/layout/pList1"/>
    <dgm:cxn modelId="{2D62634C-18FD-4E42-AC21-BDD0B7928901}" type="presParOf" srcId="{D0C45EC9-175F-4719-978C-CAD526EABDDD}" destId="{6F1DAB32-2134-49CC-A794-EBBA9CCB6530}" srcOrd="0" destOrd="0" presId="urn:microsoft.com/office/officeart/2005/8/layout/pList1"/>
    <dgm:cxn modelId="{6E9C24E7-ED82-4E9E-9851-FEF6A9A36D59}" type="presParOf" srcId="{D0C45EC9-175F-4719-978C-CAD526EABDDD}" destId="{2C474BD3-7B23-445B-9A6F-A2313CC56883}" srcOrd="1" destOrd="0" presId="urn:microsoft.com/office/officeart/2005/8/layout/pList1"/>
    <dgm:cxn modelId="{BB403E8C-A46E-42FB-B981-149D2DF06450}" type="presParOf" srcId="{6E05EA21-C7A7-4D8C-9D7B-480959200876}" destId="{2159C243-6E19-4617-9578-E47524322185}" srcOrd="1" destOrd="0" presId="urn:microsoft.com/office/officeart/2005/8/layout/pList1"/>
    <dgm:cxn modelId="{EBF53AA3-A528-4507-A61E-C8C7ABCCD7BE}" type="presParOf" srcId="{6E05EA21-C7A7-4D8C-9D7B-480959200876}" destId="{C9EF2EB9-9257-4033-8A48-D7BA866C1AFD}" srcOrd="2" destOrd="0" presId="urn:microsoft.com/office/officeart/2005/8/layout/pList1"/>
    <dgm:cxn modelId="{BC0C3387-9C1B-45B2-B0C5-BC99F512D344}" type="presParOf" srcId="{C9EF2EB9-9257-4033-8A48-D7BA866C1AFD}" destId="{AEDC792C-7704-480E-9B35-5B0CEC877CC8}" srcOrd="0" destOrd="0" presId="urn:microsoft.com/office/officeart/2005/8/layout/pList1"/>
    <dgm:cxn modelId="{EFA38986-B61F-4D3D-96A9-DEBBD7CA128F}" type="presParOf" srcId="{C9EF2EB9-9257-4033-8A48-D7BA866C1AFD}" destId="{C59EB749-A094-4D78-AF5A-D0F26A19C5B4}" srcOrd="1" destOrd="0" presId="urn:microsoft.com/office/officeart/2005/8/layout/pList1"/>
    <dgm:cxn modelId="{2B5C8BBB-4198-4401-814B-B15852169784}" type="presParOf" srcId="{6E05EA21-C7A7-4D8C-9D7B-480959200876}" destId="{1D4ED7FE-92D7-47DD-841D-EFD62C9E3116}" srcOrd="3" destOrd="0" presId="urn:microsoft.com/office/officeart/2005/8/layout/pList1"/>
    <dgm:cxn modelId="{934862C0-E536-45DA-A617-C6488275348D}" type="presParOf" srcId="{6E05EA21-C7A7-4D8C-9D7B-480959200876}" destId="{8A5C3696-6165-4DC9-861E-70C57BD73594}" srcOrd="4" destOrd="0" presId="urn:microsoft.com/office/officeart/2005/8/layout/pList1"/>
    <dgm:cxn modelId="{E0C48B27-A31F-48F4-8E32-DDCED8740C1F}" type="presParOf" srcId="{8A5C3696-6165-4DC9-861E-70C57BD73594}" destId="{00054ED1-A5F7-4660-9642-D37C77BE41A1}" srcOrd="0" destOrd="0" presId="urn:microsoft.com/office/officeart/2005/8/layout/pList1"/>
    <dgm:cxn modelId="{B25D46A1-96CC-4035-9C1B-E3D9B9BB1C62}" type="presParOf" srcId="{8A5C3696-6165-4DC9-861E-70C57BD73594}" destId="{B50A412A-745D-4B81-B8C7-0EED20248BE7}" srcOrd="1" destOrd="0" presId="urn:microsoft.com/office/officeart/2005/8/layout/pList1"/>
    <dgm:cxn modelId="{7B4F918B-4B78-47DB-A1B2-782849639EB4}" type="presParOf" srcId="{6E05EA21-C7A7-4D8C-9D7B-480959200876}" destId="{E03B6F9C-66C5-4381-938A-B923D1D7793C}" srcOrd="5" destOrd="0" presId="urn:microsoft.com/office/officeart/2005/8/layout/pList1"/>
    <dgm:cxn modelId="{7604829E-0390-41C8-831F-B6093D46011C}" type="presParOf" srcId="{6E05EA21-C7A7-4D8C-9D7B-480959200876}" destId="{A01C2327-81A5-4F11-99F0-506D547A5D4A}" srcOrd="6" destOrd="0" presId="urn:microsoft.com/office/officeart/2005/8/layout/pList1"/>
    <dgm:cxn modelId="{0F6BF237-A989-4106-997B-93F536437CEB}" type="presParOf" srcId="{A01C2327-81A5-4F11-99F0-506D547A5D4A}" destId="{3D992086-2DD6-429E-BDD9-F9AB3A31243E}" srcOrd="0" destOrd="0" presId="urn:microsoft.com/office/officeart/2005/8/layout/pList1"/>
    <dgm:cxn modelId="{197BF0B6-338E-4796-94F4-C30DD2E2F4B7}" type="presParOf" srcId="{A01C2327-81A5-4F11-99F0-506D547A5D4A}" destId="{DDEB6CAC-156D-41A7-85E5-A8E4EEF643F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6F5B16-C82E-4AC8-B1A6-DB8CEC0693AF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E481A7-CAF9-4784-8980-72E9D8B2C7D8}">
      <dgm:prSet phldrT="[Текст]"/>
      <dgm:spPr/>
      <dgm:t>
        <a:bodyPr/>
        <a:lstStyle/>
        <a:p>
          <a:endParaRPr lang="ru-RU" dirty="0"/>
        </a:p>
      </dgm:t>
    </dgm:pt>
    <dgm:pt modelId="{37FCC61C-EE42-414B-A85C-DBA964A927E0}" type="parTrans" cxnId="{F3917E50-9617-4EC0-8D2F-3BDEB717CEAD}">
      <dgm:prSet/>
      <dgm:spPr/>
      <dgm:t>
        <a:bodyPr/>
        <a:lstStyle/>
        <a:p>
          <a:endParaRPr lang="ru-RU"/>
        </a:p>
      </dgm:t>
    </dgm:pt>
    <dgm:pt modelId="{BE72F4D7-4161-462F-9F25-AF287B04BECA}" type="sibTrans" cxnId="{F3917E50-9617-4EC0-8D2F-3BDEB717CEAD}">
      <dgm:prSet/>
      <dgm:spPr/>
      <dgm:t>
        <a:bodyPr/>
        <a:lstStyle/>
        <a:p>
          <a:endParaRPr lang="ru-RU"/>
        </a:p>
      </dgm:t>
    </dgm:pt>
    <dgm:pt modelId="{9F95EB1B-CFF4-4FC5-A287-5F6E47CFC109}">
      <dgm:prSet phldrT="[Текст]" custT="1"/>
      <dgm:spPr/>
      <dgm:t>
        <a:bodyPr/>
        <a:lstStyle/>
        <a:p>
          <a:r>
            <a:rPr lang="ru-RU" sz="1200" b="1" i="0" dirty="0"/>
            <a:t>Дневники наблюдений</a:t>
          </a:r>
          <a:br>
            <a:rPr lang="ru-RU" sz="1200" b="1" dirty="0"/>
          </a:br>
          <a:endParaRPr lang="ru-RU" sz="1200" b="1" dirty="0"/>
        </a:p>
      </dgm:t>
    </dgm:pt>
    <dgm:pt modelId="{91AEEF28-827F-4A9C-A3B5-C58E31AF726A}" type="parTrans" cxnId="{C99FA912-5B94-4B1E-BB53-00871CA97733}">
      <dgm:prSet/>
      <dgm:spPr/>
      <dgm:t>
        <a:bodyPr/>
        <a:lstStyle/>
        <a:p>
          <a:endParaRPr lang="ru-RU"/>
        </a:p>
      </dgm:t>
    </dgm:pt>
    <dgm:pt modelId="{60E36F75-218E-4FE6-B4E1-7CD96825A116}" type="sibTrans" cxnId="{C99FA912-5B94-4B1E-BB53-00871CA97733}">
      <dgm:prSet/>
      <dgm:spPr/>
      <dgm:t>
        <a:bodyPr/>
        <a:lstStyle/>
        <a:p>
          <a:endParaRPr lang="ru-RU"/>
        </a:p>
      </dgm:t>
    </dgm:pt>
    <dgm:pt modelId="{FF3A7A15-3910-4E74-AD02-11B14F392F96}">
      <dgm:prSet phldrT="[Текст]"/>
      <dgm:spPr/>
      <dgm:t>
        <a:bodyPr/>
        <a:lstStyle/>
        <a:p>
          <a:endParaRPr lang="ru-RU" dirty="0"/>
        </a:p>
      </dgm:t>
    </dgm:pt>
    <dgm:pt modelId="{6A213136-DC61-4C04-8AFB-255B7147E7AB}" type="parTrans" cxnId="{5C51B80F-D48D-4677-A1E5-28B6B7FC8D26}">
      <dgm:prSet/>
      <dgm:spPr/>
      <dgm:t>
        <a:bodyPr/>
        <a:lstStyle/>
        <a:p>
          <a:endParaRPr lang="ru-RU"/>
        </a:p>
      </dgm:t>
    </dgm:pt>
    <dgm:pt modelId="{47A47A1B-846F-4F94-BAD2-248B107C756B}" type="sibTrans" cxnId="{5C51B80F-D48D-4677-A1E5-28B6B7FC8D26}">
      <dgm:prSet/>
      <dgm:spPr/>
      <dgm:t>
        <a:bodyPr/>
        <a:lstStyle/>
        <a:p>
          <a:endParaRPr lang="ru-RU"/>
        </a:p>
      </dgm:t>
    </dgm:pt>
    <dgm:pt modelId="{741F5B6F-31A2-437B-A849-B4173FBB87A8}">
      <dgm:prSet phldrT="[Текст]" custT="1"/>
      <dgm:spPr/>
      <dgm:t>
        <a:bodyPr/>
        <a:lstStyle/>
        <a:p>
          <a:r>
            <a:rPr lang="ru-RU" sz="1200" b="1" i="0" dirty="0"/>
            <a:t>Анкеты</a:t>
          </a:r>
          <a:br>
            <a:rPr lang="ru-RU" sz="1200" b="1" dirty="0"/>
          </a:br>
          <a:endParaRPr lang="ru-RU" sz="1200" b="1" dirty="0"/>
        </a:p>
      </dgm:t>
    </dgm:pt>
    <dgm:pt modelId="{54EDB8FA-52F3-4287-A0FC-AEF6DF2CCBEE}" type="parTrans" cxnId="{BF90F1B4-DA14-4FD8-BFF6-5E13B3D0530B}">
      <dgm:prSet/>
      <dgm:spPr/>
      <dgm:t>
        <a:bodyPr/>
        <a:lstStyle/>
        <a:p>
          <a:endParaRPr lang="ru-RU"/>
        </a:p>
      </dgm:t>
    </dgm:pt>
    <dgm:pt modelId="{D70B1426-EA33-4207-BC3E-B59D81236B49}" type="sibTrans" cxnId="{BF90F1B4-DA14-4FD8-BFF6-5E13B3D0530B}">
      <dgm:prSet/>
      <dgm:spPr/>
      <dgm:t>
        <a:bodyPr/>
        <a:lstStyle/>
        <a:p>
          <a:endParaRPr lang="ru-RU"/>
        </a:p>
      </dgm:t>
    </dgm:pt>
    <dgm:pt modelId="{F425F368-989D-4BAA-9E4F-671794C860F5}">
      <dgm:prSet phldrT="[Текст]"/>
      <dgm:spPr/>
      <dgm:t>
        <a:bodyPr/>
        <a:lstStyle/>
        <a:p>
          <a:endParaRPr lang="ru-RU" dirty="0"/>
        </a:p>
      </dgm:t>
    </dgm:pt>
    <dgm:pt modelId="{AB5D0D82-DCB5-4676-B066-39D1CD873406}" type="parTrans" cxnId="{6DECAC73-7DE1-4F52-B80E-146D12639F56}">
      <dgm:prSet/>
      <dgm:spPr/>
      <dgm:t>
        <a:bodyPr/>
        <a:lstStyle/>
        <a:p>
          <a:endParaRPr lang="ru-RU"/>
        </a:p>
      </dgm:t>
    </dgm:pt>
    <dgm:pt modelId="{F43B65E3-DAB6-4974-AB57-24B416433694}" type="sibTrans" cxnId="{6DECAC73-7DE1-4F52-B80E-146D12639F56}">
      <dgm:prSet/>
      <dgm:spPr/>
      <dgm:t>
        <a:bodyPr/>
        <a:lstStyle/>
        <a:p>
          <a:endParaRPr lang="ru-RU"/>
        </a:p>
      </dgm:t>
    </dgm:pt>
    <dgm:pt modelId="{FD47ADD9-EEDE-4355-B2D6-BB39FFD5E28A}">
      <dgm:prSet phldrT="[Текст]" custT="1"/>
      <dgm:spPr/>
      <dgm:t>
        <a:bodyPr/>
        <a:lstStyle/>
        <a:p>
          <a:r>
            <a:rPr lang="ru-RU" sz="1200" b="1" i="0" dirty="0"/>
            <a:t>Анализ продуктов деятельности</a:t>
          </a:r>
          <a:br>
            <a:rPr lang="ru-RU" sz="1200" b="1" dirty="0"/>
          </a:br>
          <a:endParaRPr lang="ru-RU" sz="1200" b="1" dirty="0"/>
        </a:p>
      </dgm:t>
    </dgm:pt>
    <dgm:pt modelId="{BD818D7A-4CD5-4619-A0AE-2CF3448C3E77}" type="parTrans" cxnId="{5F5EAFC5-8E6A-40C8-AB1D-A3873ED6ED7E}">
      <dgm:prSet/>
      <dgm:spPr/>
      <dgm:t>
        <a:bodyPr/>
        <a:lstStyle/>
        <a:p>
          <a:endParaRPr lang="ru-RU"/>
        </a:p>
      </dgm:t>
    </dgm:pt>
    <dgm:pt modelId="{88689D4E-7E03-4D7C-8A0D-F36E54BFFA73}" type="sibTrans" cxnId="{5F5EAFC5-8E6A-40C8-AB1D-A3873ED6ED7E}">
      <dgm:prSet/>
      <dgm:spPr/>
      <dgm:t>
        <a:bodyPr/>
        <a:lstStyle/>
        <a:p>
          <a:endParaRPr lang="ru-RU"/>
        </a:p>
      </dgm:t>
    </dgm:pt>
    <dgm:pt modelId="{4F996F7F-DC61-4238-91CE-5850BA63DABD}">
      <dgm:prSet/>
      <dgm:spPr/>
      <dgm:t>
        <a:bodyPr/>
        <a:lstStyle/>
        <a:p>
          <a:endParaRPr lang="ru-RU"/>
        </a:p>
      </dgm:t>
    </dgm:pt>
    <dgm:pt modelId="{90597635-A824-4EE2-806D-D8F04EDCCB8E}" type="parTrans" cxnId="{4F1B1A1E-E77D-4F3C-94FD-0D03E2BA1931}">
      <dgm:prSet/>
      <dgm:spPr/>
      <dgm:t>
        <a:bodyPr/>
        <a:lstStyle/>
        <a:p>
          <a:endParaRPr lang="ru-RU"/>
        </a:p>
      </dgm:t>
    </dgm:pt>
    <dgm:pt modelId="{7C89EF15-E92F-4F0F-9072-1023658BB9A1}" type="sibTrans" cxnId="{4F1B1A1E-E77D-4F3C-94FD-0D03E2BA1931}">
      <dgm:prSet/>
      <dgm:spPr/>
      <dgm:t>
        <a:bodyPr/>
        <a:lstStyle/>
        <a:p>
          <a:endParaRPr lang="ru-RU"/>
        </a:p>
      </dgm:t>
    </dgm:pt>
    <dgm:pt modelId="{283EC675-AC4C-484E-AF86-14E237FB6407}">
      <dgm:prSet/>
      <dgm:spPr/>
      <dgm:t>
        <a:bodyPr/>
        <a:lstStyle/>
        <a:p>
          <a:endParaRPr lang="ru-RU"/>
        </a:p>
      </dgm:t>
    </dgm:pt>
    <dgm:pt modelId="{053339AC-6168-431E-8695-98BA64234A45}" type="parTrans" cxnId="{7AD6C925-9E5A-4F89-89A1-E90151332D5F}">
      <dgm:prSet/>
      <dgm:spPr/>
      <dgm:t>
        <a:bodyPr/>
        <a:lstStyle/>
        <a:p>
          <a:endParaRPr lang="ru-RU"/>
        </a:p>
      </dgm:t>
    </dgm:pt>
    <dgm:pt modelId="{CB57CEA2-01EC-49C9-8BAA-9C17BE86E320}" type="sibTrans" cxnId="{7AD6C925-9E5A-4F89-89A1-E90151332D5F}">
      <dgm:prSet/>
      <dgm:spPr/>
      <dgm:t>
        <a:bodyPr/>
        <a:lstStyle/>
        <a:p>
          <a:endParaRPr lang="ru-RU"/>
        </a:p>
      </dgm:t>
    </dgm:pt>
    <dgm:pt modelId="{53560828-088A-49DC-B13C-FE99552FFFA5}" type="pres">
      <dgm:prSet presAssocID="{936F5B16-C82E-4AC8-B1A6-DB8CEC0693AF}" presName="theList" presStyleCnt="0">
        <dgm:presLayoutVars>
          <dgm:dir/>
          <dgm:animLvl val="lvl"/>
          <dgm:resizeHandles val="exact"/>
        </dgm:presLayoutVars>
      </dgm:prSet>
      <dgm:spPr/>
    </dgm:pt>
    <dgm:pt modelId="{D96F96D0-77B6-4859-BAB9-DAB280CBDA9B}" type="pres">
      <dgm:prSet presAssocID="{7CE481A7-CAF9-4784-8980-72E9D8B2C7D8}" presName="compNode" presStyleCnt="0"/>
      <dgm:spPr/>
    </dgm:pt>
    <dgm:pt modelId="{84EB4E3C-25AA-4DF9-B28A-FF8D067FB3F0}" type="pres">
      <dgm:prSet presAssocID="{7CE481A7-CAF9-4784-8980-72E9D8B2C7D8}" presName="noGeometry" presStyleCnt="0"/>
      <dgm:spPr/>
    </dgm:pt>
    <dgm:pt modelId="{DEE6E8D1-D0EB-489F-A99A-B68897940555}" type="pres">
      <dgm:prSet presAssocID="{7CE481A7-CAF9-4784-8980-72E9D8B2C7D8}" presName="childTextVisible" presStyleLbl="bgAccFollowNode1" presStyleIdx="0" presStyleCnt="5" custScaleX="111740" custScaleY="87548" custLinFactNeighborX="1580" custLinFactNeighborY="-309">
        <dgm:presLayoutVars>
          <dgm:bulletEnabled val="1"/>
        </dgm:presLayoutVars>
      </dgm:prSet>
      <dgm:spPr/>
    </dgm:pt>
    <dgm:pt modelId="{52DD6D8C-13B3-47EE-B0DC-2CF8CC0213C7}" type="pres">
      <dgm:prSet presAssocID="{7CE481A7-CAF9-4784-8980-72E9D8B2C7D8}" presName="childTextHidden" presStyleLbl="bgAccFollowNode1" presStyleIdx="0" presStyleCnt="5"/>
      <dgm:spPr/>
    </dgm:pt>
    <dgm:pt modelId="{999F2E9F-6E84-4374-9C6A-17C41225011E}" type="pres">
      <dgm:prSet presAssocID="{7CE481A7-CAF9-4784-8980-72E9D8B2C7D8}" presName="parentText" presStyleLbl="node1" presStyleIdx="0" presStyleCnt="5" custScaleX="89525" custScaleY="88126">
        <dgm:presLayoutVars>
          <dgm:chMax val="1"/>
          <dgm:bulletEnabled val="1"/>
        </dgm:presLayoutVars>
      </dgm:prSet>
      <dgm:spPr/>
    </dgm:pt>
    <dgm:pt modelId="{B438E5DB-5102-4758-9C1A-FD2E03CD5405}" type="pres">
      <dgm:prSet presAssocID="{7CE481A7-CAF9-4784-8980-72E9D8B2C7D8}" presName="aSpace" presStyleCnt="0"/>
      <dgm:spPr/>
    </dgm:pt>
    <dgm:pt modelId="{D30F8D8E-CB13-4767-A0D9-29E67350EB8A}" type="pres">
      <dgm:prSet presAssocID="{FF3A7A15-3910-4E74-AD02-11B14F392F96}" presName="compNode" presStyleCnt="0"/>
      <dgm:spPr/>
    </dgm:pt>
    <dgm:pt modelId="{7CF7DADF-8E05-49E8-A90A-EEC9F4A44775}" type="pres">
      <dgm:prSet presAssocID="{FF3A7A15-3910-4E74-AD02-11B14F392F96}" presName="noGeometry" presStyleCnt="0"/>
      <dgm:spPr/>
    </dgm:pt>
    <dgm:pt modelId="{A4B254D0-6B8A-4193-8EB5-E6B9E55232E6}" type="pres">
      <dgm:prSet presAssocID="{FF3A7A15-3910-4E74-AD02-11B14F392F96}" presName="childTextVisible" presStyleLbl="bgAccFollowNode1" presStyleIdx="1" presStyleCnt="5">
        <dgm:presLayoutVars>
          <dgm:bulletEnabled val="1"/>
        </dgm:presLayoutVars>
      </dgm:prSet>
      <dgm:spPr/>
    </dgm:pt>
    <dgm:pt modelId="{E201C631-C0CC-4B70-847A-04BD6E92495E}" type="pres">
      <dgm:prSet presAssocID="{FF3A7A15-3910-4E74-AD02-11B14F392F96}" presName="childTextHidden" presStyleLbl="bgAccFollowNode1" presStyleIdx="1" presStyleCnt="5"/>
      <dgm:spPr/>
    </dgm:pt>
    <dgm:pt modelId="{75F4DC06-1941-4A3C-8063-CC3AFD8A978F}" type="pres">
      <dgm:prSet presAssocID="{FF3A7A15-3910-4E74-AD02-11B14F392F9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9531D77-9379-4184-B877-F2C4CF9FDEAF}" type="pres">
      <dgm:prSet presAssocID="{FF3A7A15-3910-4E74-AD02-11B14F392F96}" presName="aSpace" presStyleCnt="0"/>
      <dgm:spPr/>
    </dgm:pt>
    <dgm:pt modelId="{33F2BF34-19E9-4015-A2F1-A47E0CFEB82E}" type="pres">
      <dgm:prSet presAssocID="{4F996F7F-DC61-4238-91CE-5850BA63DABD}" presName="compNode" presStyleCnt="0"/>
      <dgm:spPr/>
    </dgm:pt>
    <dgm:pt modelId="{4CED366C-1A95-4654-A73A-A4D7E9C02F7E}" type="pres">
      <dgm:prSet presAssocID="{4F996F7F-DC61-4238-91CE-5850BA63DABD}" presName="noGeometry" presStyleCnt="0"/>
      <dgm:spPr/>
    </dgm:pt>
    <dgm:pt modelId="{43A3EED4-9E6E-4CED-8F8A-713979599EDD}" type="pres">
      <dgm:prSet presAssocID="{4F996F7F-DC61-4238-91CE-5850BA63DABD}" presName="childTextVisible" presStyleLbl="bgAccFollowNode1" presStyleIdx="2" presStyleCnt="5">
        <dgm:presLayoutVars>
          <dgm:bulletEnabled val="1"/>
        </dgm:presLayoutVars>
      </dgm:prSet>
      <dgm:spPr/>
    </dgm:pt>
    <dgm:pt modelId="{C2DA0F3C-E374-4DFF-8568-D82E07D108A4}" type="pres">
      <dgm:prSet presAssocID="{4F996F7F-DC61-4238-91CE-5850BA63DABD}" presName="childTextHidden" presStyleLbl="bgAccFollowNode1" presStyleIdx="2" presStyleCnt="5"/>
      <dgm:spPr/>
    </dgm:pt>
    <dgm:pt modelId="{AA6FBEE2-B295-4AB7-8A5F-9FC76229B868}" type="pres">
      <dgm:prSet presAssocID="{4F996F7F-DC61-4238-91CE-5850BA63DAB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11254AB-20C6-41E3-AFCB-56AA3A9ED522}" type="pres">
      <dgm:prSet presAssocID="{4F996F7F-DC61-4238-91CE-5850BA63DABD}" presName="aSpace" presStyleCnt="0"/>
      <dgm:spPr/>
    </dgm:pt>
    <dgm:pt modelId="{5BAD7E38-25C5-478D-8723-56A26E5AD7C9}" type="pres">
      <dgm:prSet presAssocID="{283EC675-AC4C-484E-AF86-14E237FB6407}" presName="compNode" presStyleCnt="0"/>
      <dgm:spPr/>
    </dgm:pt>
    <dgm:pt modelId="{A09E716B-2000-49E9-B9AA-4723185803EC}" type="pres">
      <dgm:prSet presAssocID="{283EC675-AC4C-484E-AF86-14E237FB6407}" presName="noGeometry" presStyleCnt="0"/>
      <dgm:spPr/>
    </dgm:pt>
    <dgm:pt modelId="{20A624AC-1499-427A-B390-5F5AF7602C47}" type="pres">
      <dgm:prSet presAssocID="{283EC675-AC4C-484E-AF86-14E237FB6407}" presName="childTextVisible" presStyleLbl="bgAccFollowNode1" presStyleIdx="3" presStyleCnt="5">
        <dgm:presLayoutVars>
          <dgm:bulletEnabled val="1"/>
        </dgm:presLayoutVars>
      </dgm:prSet>
      <dgm:spPr/>
    </dgm:pt>
    <dgm:pt modelId="{392B1B91-5E7B-429F-A7E7-4EC696BEDB23}" type="pres">
      <dgm:prSet presAssocID="{283EC675-AC4C-484E-AF86-14E237FB6407}" presName="childTextHidden" presStyleLbl="bgAccFollowNode1" presStyleIdx="3" presStyleCnt="5"/>
      <dgm:spPr/>
    </dgm:pt>
    <dgm:pt modelId="{850A11B2-C2DB-46E1-8A30-2ED711FE8B1A}" type="pres">
      <dgm:prSet presAssocID="{283EC675-AC4C-484E-AF86-14E237FB640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070FCAD-E326-4430-8ED0-5E19F92CCDF4}" type="pres">
      <dgm:prSet presAssocID="{283EC675-AC4C-484E-AF86-14E237FB6407}" presName="aSpace" presStyleCnt="0"/>
      <dgm:spPr/>
    </dgm:pt>
    <dgm:pt modelId="{ED27EED9-DEC7-4E04-9E11-6E273EAA8C7A}" type="pres">
      <dgm:prSet presAssocID="{F425F368-989D-4BAA-9E4F-671794C860F5}" presName="compNode" presStyleCnt="0"/>
      <dgm:spPr/>
    </dgm:pt>
    <dgm:pt modelId="{4BC3C6BE-1151-4EEC-8D35-1F1048304E5E}" type="pres">
      <dgm:prSet presAssocID="{F425F368-989D-4BAA-9E4F-671794C860F5}" presName="noGeometry" presStyleCnt="0"/>
      <dgm:spPr/>
    </dgm:pt>
    <dgm:pt modelId="{258BC17E-328E-4059-84C8-75F65495B336}" type="pres">
      <dgm:prSet presAssocID="{F425F368-989D-4BAA-9E4F-671794C860F5}" presName="childTextVisible" presStyleLbl="bgAccFollowNode1" presStyleIdx="4" presStyleCnt="5" custScaleX="126311" custScaleY="100961">
        <dgm:presLayoutVars>
          <dgm:bulletEnabled val="1"/>
        </dgm:presLayoutVars>
      </dgm:prSet>
      <dgm:spPr/>
    </dgm:pt>
    <dgm:pt modelId="{F82C6F74-3E80-4DA0-A5C8-7C5084663CAF}" type="pres">
      <dgm:prSet presAssocID="{F425F368-989D-4BAA-9E4F-671794C860F5}" presName="childTextHidden" presStyleLbl="bgAccFollowNode1" presStyleIdx="4" presStyleCnt="5"/>
      <dgm:spPr/>
    </dgm:pt>
    <dgm:pt modelId="{B42B82A6-006F-4DA1-AF79-FA7158418DD4}" type="pres">
      <dgm:prSet presAssocID="{F425F368-989D-4BAA-9E4F-671794C860F5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2BD3A01-4A61-443B-95E0-D5B9DD41B9DE}" type="presOf" srcId="{283EC675-AC4C-484E-AF86-14E237FB6407}" destId="{850A11B2-C2DB-46E1-8A30-2ED711FE8B1A}" srcOrd="0" destOrd="0" presId="urn:microsoft.com/office/officeart/2005/8/layout/hProcess6"/>
    <dgm:cxn modelId="{5C51B80F-D48D-4677-A1E5-28B6B7FC8D26}" srcId="{936F5B16-C82E-4AC8-B1A6-DB8CEC0693AF}" destId="{FF3A7A15-3910-4E74-AD02-11B14F392F96}" srcOrd="1" destOrd="0" parTransId="{6A213136-DC61-4C04-8AFB-255B7147E7AB}" sibTransId="{47A47A1B-846F-4F94-BAD2-248B107C756B}"/>
    <dgm:cxn modelId="{40E18D10-2AAB-4B35-9696-138D57F7A500}" type="presOf" srcId="{741F5B6F-31A2-437B-A849-B4173FBB87A8}" destId="{A4B254D0-6B8A-4193-8EB5-E6B9E55232E6}" srcOrd="0" destOrd="0" presId="urn:microsoft.com/office/officeart/2005/8/layout/hProcess6"/>
    <dgm:cxn modelId="{C99FA912-5B94-4B1E-BB53-00871CA97733}" srcId="{7CE481A7-CAF9-4784-8980-72E9D8B2C7D8}" destId="{9F95EB1B-CFF4-4FC5-A287-5F6E47CFC109}" srcOrd="0" destOrd="0" parTransId="{91AEEF28-827F-4A9C-A3B5-C58E31AF726A}" sibTransId="{60E36F75-218E-4FE6-B4E1-7CD96825A116}"/>
    <dgm:cxn modelId="{4F1B1A1E-E77D-4F3C-94FD-0D03E2BA1931}" srcId="{936F5B16-C82E-4AC8-B1A6-DB8CEC0693AF}" destId="{4F996F7F-DC61-4238-91CE-5850BA63DABD}" srcOrd="2" destOrd="0" parTransId="{90597635-A824-4EE2-806D-D8F04EDCCB8E}" sibTransId="{7C89EF15-E92F-4F0F-9072-1023658BB9A1}"/>
    <dgm:cxn modelId="{C43FB921-8A1A-4222-9B60-3946DC852896}" type="presOf" srcId="{9F95EB1B-CFF4-4FC5-A287-5F6E47CFC109}" destId="{52DD6D8C-13B3-47EE-B0DC-2CF8CC0213C7}" srcOrd="1" destOrd="0" presId="urn:microsoft.com/office/officeart/2005/8/layout/hProcess6"/>
    <dgm:cxn modelId="{7AD6C925-9E5A-4F89-89A1-E90151332D5F}" srcId="{936F5B16-C82E-4AC8-B1A6-DB8CEC0693AF}" destId="{283EC675-AC4C-484E-AF86-14E237FB6407}" srcOrd="3" destOrd="0" parTransId="{053339AC-6168-431E-8695-98BA64234A45}" sibTransId="{CB57CEA2-01EC-49C9-8BAA-9C17BE86E320}"/>
    <dgm:cxn modelId="{DD62B926-769E-4ADF-99EB-6C24832F83C2}" type="presOf" srcId="{9F95EB1B-CFF4-4FC5-A287-5F6E47CFC109}" destId="{DEE6E8D1-D0EB-489F-A99A-B68897940555}" srcOrd="0" destOrd="0" presId="urn:microsoft.com/office/officeart/2005/8/layout/hProcess6"/>
    <dgm:cxn modelId="{7684C84E-3C9B-4F68-BC6A-4F67D7323CB8}" type="presOf" srcId="{7CE481A7-CAF9-4784-8980-72E9D8B2C7D8}" destId="{999F2E9F-6E84-4374-9C6A-17C41225011E}" srcOrd="0" destOrd="0" presId="urn:microsoft.com/office/officeart/2005/8/layout/hProcess6"/>
    <dgm:cxn modelId="{F3917E50-9617-4EC0-8D2F-3BDEB717CEAD}" srcId="{936F5B16-C82E-4AC8-B1A6-DB8CEC0693AF}" destId="{7CE481A7-CAF9-4784-8980-72E9D8B2C7D8}" srcOrd="0" destOrd="0" parTransId="{37FCC61C-EE42-414B-A85C-DBA964A927E0}" sibTransId="{BE72F4D7-4161-462F-9F25-AF287B04BECA}"/>
    <dgm:cxn modelId="{6DECAC73-7DE1-4F52-B80E-146D12639F56}" srcId="{936F5B16-C82E-4AC8-B1A6-DB8CEC0693AF}" destId="{F425F368-989D-4BAA-9E4F-671794C860F5}" srcOrd="4" destOrd="0" parTransId="{AB5D0D82-DCB5-4676-B066-39D1CD873406}" sibTransId="{F43B65E3-DAB6-4974-AB57-24B416433694}"/>
    <dgm:cxn modelId="{68276659-B183-45AA-9DC6-EF795E2E7765}" type="presOf" srcId="{FD47ADD9-EEDE-4355-B2D6-BB39FFD5E28A}" destId="{258BC17E-328E-4059-84C8-75F65495B336}" srcOrd="0" destOrd="0" presId="urn:microsoft.com/office/officeart/2005/8/layout/hProcess6"/>
    <dgm:cxn modelId="{41254E81-22DB-4D73-B581-3D822CFAA2A2}" type="presOf" srcId="{FD47ADD9-EEDE-4355-B2D6-BB39FFD5E28A}" destId="{F82C6F74-3E80-4DA0-A5C8-7C5084663CAF}" srcOrd="1" destOrd="0" presId="urn:microsoft.com/office/officeart/2005/8/layout/hProcess6"/>
    <dgm:cxn modelId="{60917283-6C61-484C-8669-4EFD44811B64}" type="presOf" srcId="{4F996F7F-DC61-4238-91CE-5850BA63DABD}" destId="{AA6FBEE2-B295-4AB7-8A5F-9FC76229B868}" srcOrd="0" destOrd="0" presId="urn:microsoft.com/office/officeart/2005/8/layout/hProcess6"/>
    <dgm:cxn modelId="{D48A9EA4-F12E-408A-90EC-52C3CBBC7175}" type="presOf" srcId="{936F5B16-C82E-4AC8-B1A6-DB8CEC0693AF}" destId="{53560828-088A-49DC-B13C-FE99552FFFA5}" srcOrd="0" destOrd="0" presId="urn:microsoft.com/office/officeart/2005/8/layout/hProcess6"/>
    <dgm:cxn modelId="{BF90F1B4-DA14-4FD8-BFF6-5E13B3D0530B}" srcId="{FF3A7A15-3910-4E74-AD02-11B14F392F96}" destId="{741F5B6F-31A2-437B-A849-B4173FBB87A8}" srcOrd="0" destOrd="0" parTransId="{54EDB8FA-52F3-4287-A0FC-AEF6DF2CCBEE}" sibTransId="{D70B1426-EA33-4207-BC3E-B59D81236B49}"/>
    <dgm:cxn modelId="{C3359CB8-7D01-4616-A723-540A3AF9856C}" type="presOf" srcId="{F425F368-989D-4BAA-9E4F-671794C860F5}" destId="{B42B82A6-006F-4DA1-AF79-FA7158418DD4}" srcOrd="0" destOrd="0" presId="urn:microsoft.com/office/officeart/2005/8/layout/hProcess6"/>
    <dgm:cxn modelId="{DAAD25C3-C74A-440B-B9E9-587C34A2FA2C}" type="presOf" srcId="{FF3A7A15-3910-4E74-AD02-11B14F392F96}" destId="{75F4DC06-1941-4A3C-8063-CC3AFD8A978F}" srcOrd="0" destOrd="0" presId="urn:microsoft.com/office/officeart/2005/8/layout/hProcess6"/>
    <dgm:cxn modelId="{5F5EAFC5-8E6A-40C8-AB1D-A3873ED6ED7E}" srcId="{F425F368-989D-4BAA-9E4F-671794C860F5}" destId="{FD47ADD9-EEDE-4355-B2D6-BB39FFD5E28A}" srcOrd="0" destOrd="0" parTransId="{BD818D7A-4CD5-4619-A0AE-2CF3448C3E77}" sibTransId="{88689D4E-7E03-4D7C-8A0D-F36E54BFFA73}"/>
    <dgm:cxn modelId="{D850A2CB-536E-4935-BB97-1B173E63FAFF}" type="presOf" srcId="{741F5B6F-31A2-437B-A849-B4173FBB87A8}" destId="{E201C631-C0CC-4B70-847A-04BD6E92495E}" srcOrd="1" destOrd="0" presId="urn:microsoft.com/office/officeart/2005/8/layout/hProcess6"/>
    <dgm:cxn modelId="{EB6EC892-7A44-4A64-BD8A-D810DFC6CD75}" type="presParOf" srcId="{53560828-088A-49DC-B13C-FE99552FFFA5}" destId="{D96F96D0-77B6-4859-BAB9-DAB280CBDA9B}" srcOrd="0" destOrd="0" presId="urn:microsoft.com/office/officeart/2005/8/layout/hProcess6"/>
    <dgm:cxn modelId="{A17679E9-6DDF-4468-BD06-A9E67661F081}" type="presParOf" srcId="{D96F96D0-77B6-4859-BAB9-DAB280CBDA9B}" destId="{84EB4E3C-25AA-4DF9-B28A-FF8D067FB3F0}" srcOrd="0" destOrd="0" presId="urn:microsoft.com/office/officeart/2005/8/layout/hProcess6"/>
    <dgm:cxn modelId="{79E2CDD4-DF99-4908-B67E-0868790446FB}" type="presParOf" srcId="{D96F96D0-77B6-4859-BAB9-DAB280CBDA9B}" destId="{DEE6E8D1-D0EB-489F-A99A-B68897940555}" srcOrd="1" destOrd="0" presId="urn:microsoft.com/office/officeart/2005/8/layout/hProcess6"/>
    <dgm:cxn modelId="{84C24235-E6BC-473B-A938-B7D87AAEA36C}" type="presParOf" srcId="{D96F96D0-77B6-4859-BAB9-DAB280CBDA9B}" destId="{52DD6D8C-13B3-47EE-B0DC-2CF8CC0213C7}" srcOrd="2" destOrd="0" presId="urn:microsoft.com/office/officeart/2005/8/layout/hProcess6"/>
    <dgm:cxn modelId="{3353AA46-A5D5-4C34-A9B0-FA04A5FD980A}" type="presParOf" srcId="{D96F96D0-77B6-4859-BAB9-DAB280CBDA9B}" destId="{999F2E9F-6E84-4374-9C6A-17C41225011E}" srcOrd="3" destOrd="0" presId="urn:microsoft.com/office/officeart/2005/8/layout/hProcess6"/>
    <dgm:cxn modelId="{516F080E-85F4-468A-AF1E-85569F0EA283}" type="presParOf" srcId="{53560828-088A-49DC-B13C-FE99552FFFA5}" destId="{B438E5DB-5102-4758-9C1A-FD2E03CD5405}" srcOrd="1" destOrd="0" presId="urn:microsoft.com/office/officeart/2005/8/layout/hProcess6"/>
    <dgm:cxn modelId="{8532F9FE-77AF-4446-8041-524B7A3F371A}" type="presParOf" srcId="{53560828-088A-49DC-B13C-FE99552FFFA5}" destId="{D30F8D8E-CB13-4767-A0D9-29E67350EB8A}" srcOrd="2" destOrd="0" presId="urn:microsoft.com/office/officeart/2005/8/layout/hProcess6"/>
    <dgm:cxn modelId="{FCB44D1B-AB2B-4692-B560-FB761B32D31E}" type="presParOf" srcId="{D30F8D8E-CB13-4767-A0D9-29E67350EB8A}" destId="{7CF7DADF-8E05-49E8-A90A-EEC9F4A44775}" srcOrd="0" destOrd="0" presId="urn:microsoft.com/office/officeart/2005/8/layout/hProcess6"/>
    <dgm:cxn modelId="{EC6A8BCE-35E3-433E-8562-94F232A46DBE}" type="presParOf" srcId="{D30F8D8E-CB13-4767-A0D9-29E67350EB8A}" destId="{A4B254D0-6B8A-4193-8EB5-E6B9E55232E6}" srcOrd="1" destOrd="0" presId="urn:microsoft.com/office/officeart/2005/8/layout/hProcess6"/>
    <dgm:cxn modelId="{9E9C076F-39C9-4A70-993F-59779CEFB728}" type="presParOf" srcId="{D30F8D8E-CB13-4767-A0D9-29E67350EB8A}" destId="{E201C631-C0CC-4B70-847A-04BD6E92495E}" srcOrd="2" destOrd="0" presId="urn:microsoft.com/office/officeart/2005/8/layout/hProcess6"/>
    <dgm:cxn modelId="{75B8B1E6-7781-4246-8C0F-F34DE6F01D84}" type="presParOf" srcId="{D30F8D8E-CB13-4767-A0D9-29E67350EB8A}" destId="{75F4DC06-1941-4A3C-8063-CC3AFD8A978F}" srcOrd="3" destOrd="0" presId="urn:microsoft.com/office/officeart/2005/8/layout/hProcess6"/>
    <dgm:cxn modelId="{3AD69AEF-C539-43C6-A4F5-F7B656BECB7C}" type="presParOf" srcId="{53560828-088A-49DC-B13C-FE99552FFFA5}" destId="{A9531D77-9379-4184-B877-F2C4CF9FDEAF}" srcOrd="3" destOrd="0" presId="urn:microsoft.com/office/officeart/2005/8/layout/hProcess6"/>
    <dgm:cxn modelId="{55F6B4D7-5B6B-4297-BF35-29C228158C0C}" type="presParOf" srcId="{53560828-088A-49DC-B13C-FE99552FFFA5}" destId="{33F2BF34-19E9-4015-A2F1-A47E0CFEB82E}" srcOrd="4" destOrd="0" presId="urn:microsoft.com/office/officeart/2005/8/layout/hProcess6"/>
    <dgm:cxn modelId="{8F3782F0-077F-4948-8D86-930A93BF8EF3}" type="presParOf" srcId="{33F2BF34-19E9-4015-A2F1-A47E0CFEB82E}" destId="{4CED366C-1A95-4654-A73A-A4D7E9C02F7E}" srcOrd="0" destOrd="0" presId="urn:microsoft.com/office/officeart/2005/8/layout/hProcess6"/>
    <dgm:cxn modelId="{097332C6-F747-4091-9EC4-5235815D5812}" type="presParOf" srcId="{33F2BF34-19E9-4015-A2F1-A47E0CFEB82E}" destId="{43A3EED4-9E6E-4CED-8F8A-713979599EDD}" srcOrd="1" destOrd="0" presId="urn:microsoft.com/office/officeart/2005/8/layout/hProcess6"/>
    <dgm:cxn modelId="{DFBBF88E-972F-4D75-B21D-C3DBC2FB8431}" type="presParOf" srcId="{33F2BF34-19E9-4015-A2F1-A47E0CFEB82E}" destId="{C2DA0F3C-E374-4DFF-8568-D82E07D108A4}" srcOrd="2" destOrd="0" presId="urn:microsoft.com/office/officeart/2005/8/layout/hProcess6"/>
    <dgm:cxn modelId="{1F7E90CA-57FA-45ED-863C-7E862905DEFB}" type="presParOf" srcId="{33F2BF34-19E9-4015-A2F1-A47E0CFEB82E}" destId="{AA6FBEE2-B295-4AB7-8A5F-9FC76229B868}" srcOrd="3" destOrd="0" presId="urn:microsoft.com/office/officeart/2005/8/layout/hProcess6"/>
    <dgm:cxn modelId="{2A55A37D-2D9F-4C4C-833A-7E8552F93DDF}" type="presParOf" srcId="{53560828-088A-49DC-B13C-FE99552FFFA5}" destId="{D11254AB-20C6-41E3-AFCB-56AA3A9ED522}" srcOrd="5" destOrd="0" presId="urn:microsoft.com/office/officeart/2005/8/layout/hProcess6"/>
    <dgm:cxn modelId="{7A8657CC-02EA-40A5-8CBA-B600B3AC22C8}" type="presParOf" srcId="{53560828-088A-49DC-B13C-FE99552FFFA5}" destId="{5BAD7E38-25C5-478D-8723-56A26E5AD7C9}" srcOrd="6" destOrd="0" presId="urn:microsoft.com/office/officeart/2005/8/layout/hProcess6"/>
    <dgm:cxn modelId="{6C9ED69E-6594-449D-A0A7-655E7E533E22}" type="presParOf" srcId="{5BAD7E38-25C5-478D-8723-56A26E5AD7C9}" destId="{A09E716B-2000-49E9-B9AA-4723185803EC}" srcOrd="0" destOrd="0" presId="urn:microsoft.com/office/officeart/2005/8/layout/hProcess6"/>
    <dgm:cxn modelId="{FE07E216-0F71-4770-955A-0951EE7433B6}" type="presParOf" srcId="{5BAD7E38-25C5-478D-8723-56A26E5AD7C9}" destId="{20A624AC-1499-427A-B390-5F5AF7602C47}" srcOrd="1" destOrd="0" presId="urn:microsoft.com/office/officeart/2005/8/layout/hProcess6"/>
    <dgm:cxn modelId="{93E4CC22-2418-42BA-B58F-CDE85018EBA5}" type="presParOf" srcId="{5BAD7E38-25C5-478D-8723-56A26E5AD7C9}" destId="{392B1B91-5E7B-429F-A7E7-4EC696BEDB23}" srcOrd="2" destOrd="0" presId="urn:microsoft.com/office/officeart/2005/8/layout/hProcess6"/>
    <dgm:cxn modelId="{275FAE88-118A-4B27-B6C3-9A520DDCF5FA}" type="presParOf" srcId="{5BAD7E38-25C5-478D-8723-56A26E5AD7C9}" destId="{850A11B2-C2DB-46E1-8A30-2ED711FE8B1A}" srcOrd="3" destOrd="0" presId="urn:microsoft.com/office/officeart/2005/8/layout/hProcess6"/>
    <dgm:cxn modelId="{927F91E7-7275-409E-952B-56E7017781EB}" type="presParOf" srcId="{53560828-088A-49DC-B13C-FE99552FFFA5}" destId="{F070FCAD-E326-4430-8ED0-5E19F92CCDF4}" srcOrd="7" destOrd="0" presId="urn:microsoft.com/office/officeart/2005/8/layout/hProcess6"/>
    <dgm:cxn modelId="{9EF1B19C-5169-46E7-B215-AA1A6DD0647F}" type="presParOf" srcId="{53560828-088A-49DC-B13C-FE99552FFFA5}" destId="{ED27EED9-DEC7-4E04-9E11-6E273EAA8C7A}" srcOrd="8" destOrd="0" presId="urn:microsoft.com/office/officeart/2005/8/layout/hProcess6"/>
    <dgm:cxn modelId="{55661562-813C-4229-A972-C1A82748EB73}" type="presParOf" srcId="{ED27EED9-DEC7-4E04-9E11-6E273EAA8C7A}" destId="{4BC3C6BE-1151-4EEC-8D35-1F1048304E5E}" srcOrd="0" destOrd="0" presId="urn:microsoft.com/office/officeart/2005/8/layout/hProcess6"/>
    <dgm:cxn modelId="{AC981BF7-8364-48EE-BB23-13AEAE5BBD73}" type="presParOf" srcId="{ED27EED9-DEC7-4E04-9E11-6E273EAA8C7A}" destId="{258BC17E-328E-4059-84C8-75F65495B336}" srcOrd="1" destOrd="0" presId="urn:microsoft.com/office/officeart/2005/8/layout/hProcess6"/>
    <dgm:cxn modelId="{176322CB-5CBD-4E6F-8C75-83C9BBD9B9C2}" type="presParOf" srcId="{ED27EED9-DEC7-4E04-9E11-6E273EAA8C7A}" destId="{F82C6F74-3E80-4DA0-A5C8-7C5084663CAF}" srcOrd="2" destOrd="0" presId="urn:microsoft.com/office/officeart/2005/8/layout/hProcess6"/>
    <dgm:cxn modelId="{5898C033-B574-4DFA-BCEF-922F9A3B34AE}" type="presParOf" srcId="{ED27EED9-DEC7-4E04-9E11-6E273EAA8C7A}" destId="{B42B82A6-006F-4DA1-AF79-FA7158418DD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DF008-8A7F-4391-B4DE-5477499B1252}">
      <dsp:nvSpPr>
        <dsp:cNvPr id="0" name=""/>
        <dsp:cNvSpPr/>
      </dsp:nvSpPr>
      <dsp:spPr>
        <a:xfrm>
          <a:off x="1312250" y="0"/>
          <a:ext cx="5304616" cy="5304616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05E6F-C515-4324-83EC-1C4D8859F084}">
      <dsp:nvSpPr>
        <dsp:cNvPr id="0" name=""/>
        <dsp:cNvSpPr/>
      </dsp:nvSpPr>
      <dsp:spPr>
        <a:xfrm>
          <a:off x="3527437" y="532834"/>
          <a:ext cx="4322240" cy="717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Это тренд на индивидуализацию обучения. Авторские программы позволяют педагогу адаптировать учебный материал и методы обучения к индивидуальным особенностям каждого ученика, его темпу усвоения материала и интересам</a:t>
          </a:r>
        </a:p>
      </dsp:txBody>
      <dsp:txXfrm>
        <a:off x="3562473" y="567870"/>
        <a:ext cx="4252168" cy="647639"/>
      </dsp:txXfrm>
    </dsp:sp>
    <dsp:sp modelId="{8E8BF6DA-624A-4D0B-AC65-1C73BAA85756}">
      <dsp:nvSpPr>
        <dsp:cNvPr id="0" name=""/>
        <dsp:cNvSpPr/>
      </dsp:nvSpPr>
      <dsp:spPr>
        <a:xfrm>
          <a:off x="3568848" y="1353375"/>
          <a:ext cx="4239419" cy="6854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3602311" y="1386838"/>
        <a:ext cx="4172493" cy="618571"/>
      </dsp:txXfrm>
    </dsp:sp>
    <dsp:sp modelId="{339C2DCA-15D8-4CE9-80E6-200B2F7AFF2F}">
      <dsp:nvSpPr>
        <dsp:cNvPr id="0" name=""/>
        <dsp:cNvSpPr/>
      </dsp:nvSpPr>
      <dsp:spPr>
        <a:xfrm>
          <a:off x="3553849" y="2141701"/>
          <a:ext cx="4269417" cy="8350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Авторские программы способствуют повышение мотивации обучающихся</a:t>
          </a:r>
        </a:p>
      </dsp:txBody>
      <dsp:txXfrm>
        <a:off x="3594615" y="2182467"/>
        <a:ext cx="4187885" cy="753560"/>
      </dsp:txXfrm>
    </dsp:sp>
    <dsp:sp modelId="{9244ED0E-77BF-435B-812C-4FE5E6550ED4}">
      <dsp:nvSpPr>
        <dsp:cNvPr id="0" name=""/>
        <dsp:cNvSpPr/>
      </dsp:nvSpPr>
      <dsp:spPr>
        <a:xfrm>
          <a:off x="3558987" y="3079623"/>
          <a:ext cx="4259142" cy="7832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Авторские программы позволяют педагогам соответствовать современным требованиям образования, адаптируя учебный процесс их к ГОСО и типовым учебным программам</a:t>
          </a:r>
        </a:p>
      </dsp:txBody>
      <dsp:txXfrm>
        <a:off x="3597223" y="3117859"/>
        <a:ext cx="4182670" cy="706795"/>
      </dsp:txXfrm>
    </dsp:sp>
    <dsp:sp modelId="{0507B193-0C31-4D03-AD2C-6E400291D293}">
      <dsp:nvSpPr>
        <dsp:cNvPr id="0" name=""/>
        <dsp:cNvSpPr/>
      </dsp:nvSpPr>
      <dsp:spPr>
        <a:xfrm>
          <a:off x="3558987" y="3965718"/>
          <a:ext cx="4259142" cy="703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3593316" y="4000047"/>
        <a:ext cx="4190484" cy="634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7C605-ED7A-4305-AD66-083DBA8F566B}">
      <dsp:nvSpPr>
        <dsp:cNvPr id="0" name=""/>
        <dsp:cNvSpPr/>
      </dsp:nvSpPr>
      <dsp:spPr>
        <a:xfrm>
          <a:off x="0" y="0"/>
          <a:ext cx="7418797" cy="10851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Показатели освоения учебного материала: процент правильных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ответов на контрольных работах, уровень выполнения заданий</a:t>
          </a:r>
          <a:br>
            <a:rPr lang="ru-RU" sz="1600" kern="1200" dirty="0"/>
          </a:br>
          <a:endParaRPr lang="ru-RU" sz="1600" kern="1200" dirty="0"/>
        </a:p>
      </dsp:txBody>
      <dsp:txXfrm>
        <a:off x="1592277" y="0"/>
        <a:ext cx="5826519" cy="1085185"/>
      </dsp:txXfrm>
    </dsp:sp>
    <dsp:sp modelId="{14842500-EC86-4969-BF0D-541876F488F1}">
      <dsp:nvSpPr>
        <dsp:cNvPr id="0" name=""/>
        <dsp:cNvSpPr/>
      </dsp:nvSpPr>
      <dsp:spPr>
        <a:xfrm>
          <a:off x="108518" y="108518"/>
          <a:ext cx="1483759" cy="8681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FBDEC-6E56-422C-A2C4-CE1B4FCED472}">
      <dsp:nvSpPr>
        <dsp:cNvPr id="0" name=""/>
        <dsp:cNvSpPr/>
      </dsp:nvSpPr>
      <dsp:spPr>
        <a:xfrm>
          <a:off x="0" y="1200345"/>
          <a:ext cx="7418797" cy="1085185"/>
        </a:xfrm>
        <a:prstGeom prst="roundRect">
          <a:avLst>
            <a:gd name="adj" fmla="val 10000"/>
          </a:avLst>
        </a:prstGeom>
        <a:solidFill>
          <a:schemeClr val="accent2">
            <a:hueOff val="351202"/>
            <a:satOff val="3877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Показатели развития ключевых компетенций: умение работать в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группе, решать проблемы, принимать решения, критическое мышление</a:t>
          </a:r>
          <a:br>
            <a:rPr lang="ru-RU" sz="1600" kern="1200" dirty="0"/>
          </a:br>
          <a:endParaRPr lang="ru-RU" sz="1600" kern="1200" dirty="0"/>
        </a:p>
      </dsp:txBody>
      <dsp:txXfrm>
        <a:off x="1592277" y="1200345"/>
        <a:ext cx="5826519" cy="1085185"/>
      </dsp:txXfrm>
    </dsp:sp>
    <dsp:sp modelId="{5CD715B9-44FE-4791-B47A-A65C67333C96}">
      <dsp:nvSpPr>
        <dsp:cNvPr id="0" name=""/>
        <dsp:cNvSpPr/>
      </dsp:nvSpPr>
      <dsp:spPr>
        <a:xfrm>
          <a:off x="108518" y="1302222"/>
          <a:ext cx="1483759" cy="8681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299085"/>
            <a:satOff val="6898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BD48A-290F-43FD-BC13-3F651763CEE2}">
      <dsp:nvSpPr>
        <dsp:cNvPr id="0" name=""/>
        <dsp:cNvSpPr/>
      </dsp:nvSpPr>
      <dsp:spPr>
        <a:xfrm>
          <a:off x="0" y="2387407"/>
          <a:ext cx="7418797" cy="1085185"/>
        </a:xfrm>
        <a:prstGeom prst="roundRect">
          <a:avLst>
            <a:gd name="adj" fmla="val 10000"/>
          </a:avLst>
        </a:prstGeom>
        <a:solidFill>
          <a:schemeClr val="accent2">
            <a:hueOff val="702405"/>
            <a:satOff val="7753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592277" y="2387407"/>
        <a:ext cx="5826519" cy="1085185"/>
      </dsp:txXfrm>
    </dsp:sp>
    <dsp:sp modelId="{32A86E08-BEAB-44EC-99ED-51909460D3CA}">
      <dsp:nvSpPr>
        <dsp:cNvPr id="0" name=""/>
        <dsp:cNvSpPr/>
      </dsp:nvSpPr>
      <dsp:spPr>
        <a:xfrm>
          <a:off x="108518" y="2495926"/>
          <a:ext cx="1483759" cy="8681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598171"/>
            <a:satOff val="13797"/>
            <a:lumOff val="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A638-7D7F-409E-B927-6ED3ADDEE163}">
      <dsp:nvSpPr>
        <dsp:cNvPr id="0" name=""/>
        <dsp:cNvSpPr/>
      </dsp:nvSpPr>
      <dsp:spPr>
        <a:xfrm>
          <a:off x="0" y="3581111"/>
          <a:ext cx="7418797" cy="1085185"/>
        </a:xfrm>
        <a:prstGeom prst="roundRect">
          <a:avLst>
            <a:gd name="adj" fmla="val 10000"/>
          </a:avLst>
        </a:prstGeom>
        <a:solidFill>
          <a:schemeClr val="accent2">
            <a:hueOff val="1053607"/>
            <a:satOff val="11630"/>
            <a:lumOff val="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Показатели удовлетворенности: мнение обучающихся, родителей и педагогов об эффективности программы</a:t>
          </a:r>
          <a:br>
            <a:rPr lang="ru-RU" sz="1600" kern="1200" dirty="0"/>
          </a:br>
          <a:br>
            <a:rPr lang="ru-RU" sz="1600" kern="1200" dirty="0"/>
          </a:br>
          <a:endParaRPr lang="ru-RU" sz="1600" kern="1200" dirty="0"/>
        </a:p>
      </dsp:txBody>
      <dsp:txXfrm>
        <a:off x="1592277" y="3581111"/>
        <a:ext cx="5826519" cy="1085185"/>
      </dsp:txXfrm>
    </dsp:sp>
    <dsp:sp modelId="{DB6FAFDC-6C62-47F8-8867-816EA04A409C}">
      <dsp:nvSpPr>
        <dsp:cNvPr id="0" name=""/>
        <dsp:cNvSpPr/>
      </dsp:nvSpPr>
      <dsp:spPr>
        <a:xfrm>
          <a:off x="108518" y="3689630"/>
          <a:ext cx="1483759" cy="8681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897256"/>
            <a:satOff val="20695"/>
            <a:lumOff val="26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14CAD-81DC-44EF-960B-F453B118B1CD}">
      <dsp:nvSpPr>
        <dsp:cNvPr id="0" name=""/>
        <dsp:cNvSpPr/>
      </dsp:nvSpPr>
      <dsp:spPr>
        <a:xfrm>
          <a:off x="3872492" y="2851948"/>
          <a:ext cx="2071856" cy="13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Microsoft Tai Le" panose="020B0502040204020203" pitchFamily="34" charset="0"/>
            </a:rPr>
            <a:t>грамотно подготовить учебно-тематический план</a:t>
          </a:r>
          <a:endParaRPr lang="ru-RU" sz="1400" kern="1200" dirty="0">
            <a:latin typeface="+mj-lt"/>
            <a:cs typeface="Microsoft Tai Le" panose="020B0502040204020203" pitchFamily="34" charset="0"/>
          </a:endParaRPr>
        </a:p>
      </dsp:txBody>
      <dsp:txXfrm>
        <a:off x="4523530" y="3216952"/>
        <a:ext cx="1391337" cy="947608"/>
      </dsp:txXfrm>
    </dsp:sp>
    <dsp:sp modelId="{9AF08301-8DC1-4940-AD83-06AA21BB3F10}">
      <dsp:nvSpPr>
        <dsp:cNvPr id="0" name=""/>
        <dsp:cNvSpPr/>
      </dsp:nvSpPr>
      <dsp:spPr>
        <a:xfrm>
          <a:off x="492094" y="2851948"/>
          <a:ext cx="2071856" cy="13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грамотно пройти процедуру утверждения и апробации программы</a:t>
          </a:r>
          <a:endParaRPr lang="ru-RU" sz="1400" kern="1200" dirty="0">
            <a:latin typeface="+mj-lt"/>
          </a:endParaRPr>
        </a:p>
      </dsp:txBody>
      <dsp:txXfrm>
        <a:off x="521575" y="3216952"/>
        <a:ext cx="1391337" cy="947608"/>
      </dsp:txXfrm>
    </dsp:sp>
    <dsp:sp modelId="{AE620E30-76B2-4239-8E3B-47C7C452A90C}">
      <dsp:nvSpPr>
        <dsp:cNvPr id="0" name=""/>
        <dsp:cNvSpPr/>
      </dsp:nvSpPr>
      <dsp:spPr>
        <a:xfrm>
          <a:off x="3872492" y="0"/>
          <a:ext cx="2071856" cy="13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грамотно структурировать содержание</a:t>
          </a:r>
          <a:endParaRPr lang="ru-RU" sz="1400" kern="1200" dirty="0">
            <a:latin typeface="+mj-lt"/>
          </a:endParaRPr>
        </a:p>
      </dsp:txBody>
      <dsp:txXfrm>
        <a:off x="4523530" y="29481"/>
        <a:ext cx="1391337" cy="947608"/>
      </dsp:txXfrm>
    </dsp:sp>
    <dsp:sp modelId="{15DA3B48-2860-4E82-BA6C-3C453F2BEE68}">
      <dsp:nvSpPr>
        <dsp:cNvPr id="0" name=""/>
        <dsp:cNvSpPr/>
      </dsp:nvSpPr>
      <dsp:spPr>
        <a:xfrm>
          <a:off x="512501" y="13608"/>
          <a:ext cx="2071856" cy="13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грамотно определить цели и задачи</a:t>
          </a:r>
          <a:endParaRPr lang="ru-RU" sz="1400" kern="1200" dirty="0">
            <a:latin typeface="+mj-lt"/>
          </a:endParaRPr>
        </a:p>
      </dsp:txBody>
      <dsp:txXfrm>
        <a:off x="541982" y="43089"/>
        <a:ext cx="1391337" cy="947608"/>
      </dsp:txXfrm>
    </dsp:sp>
    <dsp:sp modelId="{484EACA9-78CC-4600-BE1A-95A20AC28ADF}">
      <dsp:nvSpPr>
        <dsp:cNvPr id="0" name=""/>
        <dsp:cNvSpPr/>
      </dsp:nvSpPr>
      <dsp:spPr>
        <a:xfrm>
          <a:off x="1360260" y="239060"/>
          <a:ext cx="1816020" cy="18160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+mj-lt"/>
            </a:rPr>
            <a:t>1</a:t>
          </a:r>
        </a:p>
      </dsp:txBody>
      <dsp:txXfrm>
        <a:off x="1892160" y="770960"/>
        <a:ext cx="1284120" cy="1284120"/>
      </dsp:txXfrm>
    </dsp:sp>
    <dsp:sp modelId="{AA29123F-403F-4F13-8B62-3A7F750498F8}">
      <dsp:nvSpPr>
        <dsp:cNvPr id="0" name=""/>
        <dsp:cNvSpPr/>
      </dsp:nvSpPr>
      <dsp:spPr>
        <a:xfrm rot="5400000">
          <a:off x="3260161" y="239060"/>
          <a:ext cx="1816020" cy="18160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+mj-lt"/>
            </a:rPr>
            <a:t>2</a:t>
          </a:r>
        </a:p>
      </dsp:txBody>
      <dsp:txXfrm rot="-5400000">
        <a:off x="3260161" y="770960"/>
        <a:ext cx="1284120" cy="1284120"/>
      </dsp:txXfrm>
    </dsp:sp>
    <dsp:sp modelId="{BA40B65F-D233-4AF4-BB3F-56307F0C485D}">
      <dsp:nvSpPr>
        <dsp:cNvPr id="0" name=""/>
        <dsp:cNvSpPr/>
      </dsp:nvSpPr>
      <dsp:spPr>
        <a:xfrm rot="10800000">
          <a:off x="3260161" y="2138961"/>
          <a:ext cx="1816020" cy="18160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+mj-lt"/>
            </a:rPr>
            <a:t>3</a:t>
          </a:r>
        </a:p>
      </dsp:txBody>
      <dsp:txXfrm rot="10800000">
        <a:off x="3260161" y="2138961"/>
        <a:ext cx="1284120" cy="1284120"/>
      </dsp:txXfrm>
    </dsp:sp>
    <dsp:sp modelId="{11C1369D-D2DA-4320-95CA-FB60629320CC}">
      <dsp:nvSpPr>
        <dsp:cNvPr id="0" name=""/>
        <dsp:cNvSpPr/>
      </dsp:nvSpPr>
      <dsp:spPr>
        <a:xfrm rot="16200000">
          <a:off x="1360260" y="2138961"/>
          <a:ext cx="1816020" cy="18160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+mj-lt"/>
            </a:rPr>
            <a:t>4</a:t>
          </a:r>
        </a:p>
      </dsp:txBody>
      <dsp:txXfrm rot="5400000">
        <a:off x="1892160" y="2138961"/>
        <a:ext cx="1284120" cy="1284120"/>
      </dsp:txXfrm>
    </dsp:sp>
    <dsp:sp modelId="{E1648ED6-9B99-4D58-A476-A054069FB683}">
      <dsp:nvSpPr>
        <dsp:cNvPr id="0" name=""/>
        <dsp:cNvSpPr/>
      </dsp:nvSpPr>
      <dsp:spPr>
        <a:xfrm>
          <a:off x="2904716" y="1719557"/>
          <a:ext cx="627009" cy="54522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3F7C6-B218-4992-959D-8F379648358F}">
      <dsp:nvSpPr>
        <dsp:cNvPr id="0" name=""/>
        <dsp:cNvSpPr/>
      </dsp:nvSpPr>
      <dsp:spPr>
        <a:xfrm rot="10800000">
          <a:off x="2904716" y="1929259"/>
          <a:ext cx="627009" cy="54522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3EA5D-C6AA-492D-A1C6-BDD11A6C7DBF}">
      <dsp:nvSpPr>
        <dsp:cNvPr id="0" name=""/>
        <dsp:cNvSpPr/>
      </dsp:nvSpPr>
      <dsp:spPr>
        <a:xfrm>
          <a:off x="396949" y="559753"/>
          <a:ext cx="2092090" cy="1395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Цель –</a:t>
          </a:r>
          <a:r>
            <a:rPr lang="ru-RU" sz="1000" b="0" i="0" kern="1200" dirty="0"/>
            <a:t> раскрыть логику построения программы, аргументировать выбранный подход к решению педагогических задач, а также объяснить причины, побудившие автора к разработке данной программы</a:t>
          </a:r>
          <a:br>
            <a:rPr lang="ru-RU" sz="1000" kern="1200" dirty="0"/>
          </a:br>
          <a:endParaRPr lang="ru-RU" sz="1000" kern="1200" dirty="0"/>
        </a:p>
      </dsp:txBody>
      <dsp:txXfrm>
        <a:off x="731684" y="559753"/>
        <a:ext cx="1757356" cy="1395424"/>
      </dsp:txXfrm>
    </dsp:sp>
    <dsp:sp modelId="{80D74F91-F334-487A-BC1F-87C23B80BEFC}">
      <dsp:nvSpPr>
        <dsp:cNvPr id="0" name=""/>
        <dsp:cNvSpPr/>
      </dsp:nvSpPr>
      <dsp:spPr>
        <a:xfrm>
          <a:off x="396949" y="2491509"/>
          <a:ext cx="2092090" cy="1395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Фундамент программы, обоснование авторского выбора методов и стратегий.</a:t>
          </a:r>
          <a:br>
            <a:rPr lang="ru-RU" sz="1200" kern="1200" dirty="0"/>
          </a:br>
          <a:endParaRPr lang="ru-RU" sz="1200" kern="1200" dirty="0"/>
        </a:p>
      </dsp:txBody>
      <dsp:txXfrm>
        <a:off x="731684" y="2491509"/>
        <a:ext cx="1757356" cy="1395424"/>
      </dsp:txXfrm>
    </dsp:sp>
    <dsp:sp modelId="{EF7B45A8-C6AA-49D4-A472-4B42FA956D2F}">
      <dsp:nvSpPr>
        <dsp:cNvPr id="0" name=""/>
        <dsp:cNvSpPr/>
      </dsp:nvSpPr>
      <dsp:spPr>
        <a:xfrm>
          <a:off x="396949" y="3915128"/>
          <a:ext cx="2092090" cy="1395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Ключевой вопрос</a:t>
          </a:r>
          <a:r>
            <a:rPr lang="ru-RU" sz="1000" b="0" i="0" kern="1200" dirty="0"/>
            <a:t>, на который отвечает пояснительная записка: </a:t>
          </a:r>
          <a:r>
            <a:rPr lang="ru-RU" sz="1000" b="1" i="0" u="sng" kern="1200" dirty="0"/>
            <a:t>Почему?</a:t>
          </a:r>
          <a:r>
            <a:rPr lang="ru-RU" sz="1000" b="0" i="0" kern="1200" dirty="0"/>
            <a:t> Почему выбран именно этот подход, почему необходимо использовать именно эти методы, почему это важно для обучающихся</a:t>
          </a:r>
          <a:br>
            <a:rPr lang="ru-RU" sz="1000" kern="1200" dirty="0"/>
          </a:br>
          <a:endParaRPr lang="ru-RU" sz="1000" kern="1200" dirty="0"/>
        </a:p>
      </dsp:txBody>
      <dsp:txXfrm>
        <a:off x="731684" y="3915128"/>
        <a:ext cx="1757356" cy="1395424"/>
      </dsp:txXfrm>
    </dsp:sp>
    <dsp:sp modelId="{6DA2A7A3-33FE-4386-9EAE-004FB7BA1D83}">
      <dsp:nvSpPr>
        <dsp:cNvPr id="0" name=""/>
        <dsp:cNvSpPr/>
      </dsp:nvSpPr>
      <dsp:spPr>
        <a:xfrm>
          <a:off x="169197" y="0"/>
          <a:ext cx="2661934" cy="2330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Пояснительная записка</a:t>
          </a:r>
        </a:p>
      </dsp:txBody>
      <dsp:txXfrm>
        <a:off x="559028" y="341284"/>
        <a:ext cx="1882272" cy="1647867"/>
      </dsp:txXfrm>
    </dsp:sp>
    <dsp:sp modelId="{7280E344-8876-40B9-AAF9-33B89C6962F3}">
      <dsp:nvSpPr>
        <dsp:cNvPr id="0" name=""/>
        <dsp:cNvSpPr/>
      </dsp:nvSpPr>
      <dsp:spPr>
        <a:xfrm>
          <a:off x="3588520" y="561616"/>
          <a:ext cx="5503165" cy="4748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i="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Включает в себя: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детальное описание содержания учебного материала;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методические рекомендации по организации образовательного процесса;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 примеры практических заданий и упражнений;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критерии оценки результатов обучения</a:t>
          </a:r>
          <a:br>
            <a:rPr lang="ru-RU" sz="1600" kern="1200" dirty="0"/>
          </a:br>
          <a:endParaRPr lang="ru-RU" sz="1600" kern="1200" dirty="0"/>
        </a:p>
      </dsp:txBody>
      <dsp:txXfrm>
        <a:off x="4469026" y="561616"/>
        <a:ext cx="4622659" cy="4748936"/>
      </dsp:txXfrm>
    </dsp:sp>
    <dsp:sp modelId="{0123DB26-ECCD-42C4-BE56-1A8882820BBF}">
      <dsp:nvSpPr>
        <dsp:cNvPr id="0" name=""/>
        <dsp:cNvSpPr/>
      </dsp:nvSpPr>
      <dsp:spPr>
        <a:xfrm>
          <a:off x="3983983" y="0"/>
          <a:ext cx="1394727" cy="1394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Основная часть</a:t>
          </a:r>
        </a:p>
      </dsp:txBody>
      <dsp:txXfrm>
        <a:off x="4188236" y="204253"/>
        <a:ext cx="986221" cy="986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4C03-6244-4B73-824E-93DE7B4C36DE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ПОДГОТОВИТЕЛЬНЫЙ ЭТАП</a:t>
          </a:r>
        </a:p>
      </dsp:txBody>
      <dsp:txXfrm>
        <a:off x="1706" y="2167466"/>
        <a:ext cx="2655093" cy="2167466"/>
      </dsp:txXfrm>
    </dsp:sp>
    <dsp:sp modelId="{A60FBA0E-1D95-46E9-98CC-E3A58443E567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0750B-5724-435B-AB03-1329E5791510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СОДЕРЖАТЕЛЬНЫЙ ЭТАП</a:t>
          </a:r>
          <a:br>
            <a:rPr lang="ru-RU" sz="1500" b="1" kern="1200" dirty="0"/>
          </a:br>
          <a:endParaRPr lang="ru-RU" sz="1500" b="1" kern="1200" dirty="0"/>
        </a:p>
      </dsp:txBody>
      <dsp:txXfrm>
        <a:off x="2736453" y="2167466"/>
        <a:ext cx="2655093" cy="2167466"/>
      </dsp:txXfrm>
    </dsp:sp>
    <dsp:sp modelId="{EEE98913-5EA4-47B2-A59D-03F27863484D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2491E-1ABD-4B12-AF6B-A5EDAD0C0FAC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ЗАКЛЮЧИТЕЛЬНЫЙ ЭТАП</a:t>
          </a:r>
        </a:p>
      </dsp:txBody>
      <dsp:txXfrm>
        <a:off x="5472906" y="2167466"/>
        <a:ext cx="2655093" cy="2167466"/>
      </dsp:txXfrm>
    </dsp:sp>
    <dsp:sp modelId="{CD9C39DB-F440-43E2-8AA7-78D29E89EA9D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37855-1C62-40BB-8FB4-2A073CEA2427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99147-FE19-4266-ACDF-D58260FD590E}">
      <dsp:nvSpPr>
        <dsp:cNvPr id="0" name=""/>
        <dsp:cNvSpPr/>
      </dsp:nvSpPr>
      <dsp:spPr>
        <a:xfrm>
          <a:off x="3980" y="1096232"/>
          <a:ext cx="4568395" cy="196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chemeClr val="tx1"/>
              </a:solidFill>
            </a:rPr>
            <a:t>Цель должна: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>
              <a:solidFill>
                <a:schemeClr val="tx1"/>
              </a:solidFill>
            </a:rPr>
            <a:t>базироваться на анализе потребностей, проблем и имеющихся ресурсов;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>
              <a:solidFill>
                <a:schemeClr val="tx1"/>
              </a:solidFill>
            </a:rPr>
            <a:t>соответствовать зоне ближайшего развития учащихся;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>
              <a:solidFill>
                <a:schemeClr val="tx1"/>
              </a:solidFill>
            </a:rPr>
            <a:t>стимулировать всех участников образовательного процесса; быть понятна и принята всеми участниками;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>
              <a:solidFill>
                <a:schemeClr val="tx1"/>
              </a:solidFill>
            </a:rPr>
            <a:t>допускать обоснованную корректировку;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 dirty="0">
              <a:solidFill>
                <a:schemeClr val="tx1"/>
              </a:solidFill>
            </a:rPr>
            <a:t> необходимо четко определить желаемый результат и сроки его достижения.</a:t>
          </a:r>
          <a:br>
            <a:rPr lang="ru-RU" sz="900" kern="1200" dirty="0">
              <a:solidFill>
                <a:schemeClr val="tx1"/>
              </a:solidFill>
            </a:rPr>
          </a:br>
          <a:br>
            <a:rPr lang="ru-RU" sz="900" kern="1200" dirty="0">
              <a:solidFill>
                <a:schemeClr val="tx1"/>
              </a:solidFill>
            </a:rPr>
          </a:br>
          <a:endParaRPr lang="ru-RU" sz="900" kern="1200" dirty="0">
            <a:solidFill>
              <a:schemeClr val="tx1"/>
            </a:solidFill>
          </a:endParaRPr>
        </a:p>
      </dsp:txBody>
      <dsp:txXfrm>
        <a:off x="673006" y="1384415"/>
        <a:ext cx="3230343" cy="1391471"/>
      </dsp:txXfrm>
    </dsp:sp>
    <dsp:sp modelId="{8DB7AD83-F716-44D1-BE3C-D8BE3EE81717}">
      <dsp:nvSpPr>
        <dsp:cNvPr id="0" name=""/>
        <dsp:cNvSpPr/>
      </dsp:nvSpPr>
      <dsp:spPr>
        <a:xfrm>
          <a:off x="2030342" y="3136263"/>
          <a:ext cx="515671" cy="515671"/>
        </a:xfrm>
        <a:prstGeom prst="mathPlu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098694" y="3333456"/>
        <a:ext cx="378967" cy="121285"/>
      </dsp:txXfrm>
    </dsp:sp>
    <dsp:sp modelId="{8E04C85B-96D3-4F32-AA3D-8B7189A93E91}">
      <dsp:nvSpPr>
        <dsp:cNvPr id="0" name=""/>
        <dsp:cNvSpPr/>
      </dsp:nvSpPr>
      <dsp:spPr>
        <a:xfrm>
          <a:off x="247074" y="3724129"/>
          <a:ext cx="4082206" cy="1066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dirty="0">
              <a:solidFill>
                <a:schemeClr val="tx1"/>
              </a:solidFill>
            </a:rPr>
            <a:t>Анализ ГОСО, типовой учебной программы и других нормативных документов</a:t>
          </a:r>
          <a:br>
            <a:rPr lang="ru-RU" sz="1300" kern="1200" dirty="0">
              <a:solidFill>
                <a:schemeClr val="tx1"/>
              </a:solidFill>
            </a:rPr>
          </a:br>
          <a:endParaRPr lang="ru-RU" sz="1300" kern="1200" dirty="0">
            <a:solidFill>
              <a:schemeClr val="tx1"/>
            </a:solidFill>
          </a:endParaRPr>
        </a:p>
      </dsp:txBody>
      <dsp:txXfrm>
        <a:off x="844899" y="3880254"/>
        <a:ext cx="2886556" cy="753838"/>
      </dsp:txXfrm>
    </dsp:sp>
    <dsp:sp modelId="{AC1CBC41-8D3D-4EA7-93A0-8C762DE33954}">
      <dsp:nvSpPr>
        <dsp:cNvPr id="0" name=""/>
        <dsp:cNvSpPr/>
      </dsp:nvSpPr>
      <dsp:spPr>
        <a:xfrm rot="21398533">
          <a:off x="3405151" y="2933806"/>
          <a:ext cx="1521102" cy="397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405253" y="3016852"/>
        <a:ext cx="1401776" cy="238653"/>
      </dsp:txXfrm>
    </dsp:sp>
    <dsp:sp modelId="{23930C79-73CA-41AA-8909-0566555AA033}">
      <dsp:nvSpPr>
        <dsp:cNvPr id="0" name=""/>
        <dsp:cNvSpPr/>
      </dsp:nvSpPr>
      <dsp:spPr>
        <a:xfrm>
          <a:off x="5082968" y="1354796"/>
          <a:ext cx="1866641" cy="2739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Формулирование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идеи 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определение цели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и задач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356331" y="1755970"/>
        <a:ext cx="1319915" cy="1937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B1E54-B1F6-48BD-B88D-04F9BADB046F}">
      <dsp:nvSpPr>
        <dsp:cNvPr id="0" name=""/>
        <dsp:cNvSpPr/>
      </dsp:nvSpPr>
      <dsp:spPr>
        <a:xfrm>
          <a:off x="1504166" y="2977091"/>
          <a:ext cx="740680" cy="141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340" y="0"/>
              </a:lnTo>
              <a:lnTo>
                <a:pt x="370340" y="1411357"/>
              </a:lnTo>
              <a:lnTo>
                <a:pt x="740680" y="14113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1834658" y="3642922"/>
        <a:ext cx="79695" cy="79695"/>
      </dsp:txXfrm>
    </dsp:sp>
    <dsp:sp modelId="{5E195FA4-9F61-4775-8E2D-0690EF05F28F}">
      <dsp:nvSpPr>
        <dsp:cNvPr id="0" name=""/>
        <dsp:cNvSpPr/>
      </dsp:nvSpPr>
      <dsp:spPr>
        <a:xfrm>
          <a:off x="1504166" y="2931371"/>
          <a:ext cx="740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68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1855989" y="2958574"/>
        <a:ext cx="37034" cy="37034"/>
      </dsp:txXfrm>
    </dsp:sp>
    <dsp:sp modelId="{548BC246-B2A4-41CE-A143-425540DBBC95}">
      <dsp:nvSpPr>
        <dsp:cNvPr id="0" name=""/>
        <dsp:cNvSpPr/>
      </dsp:nvSpPr>
      <dsp:spPr>
        <a:xfrm>
          <a:off x="1504166" y="1565733"/>
          <a:ext cx="740680" cy="1411357"/>
        </a:xfrm>
        <a:custGeom>
          <a:avLst/>
          <a:gdLst/>
          <a:ahLst/>
          <a:cxnLst/>
          <a:rect l="0" t="0" r="0" b="0"/>
          <a:pathLst>
            <a:path>
              <a:moveTo>
                <a:pt x="0" y="1411357"/>
              </a:moveTo>
              <a:lnTo>
                <a:pt x="370340" y="1411357"/>
              </a:lnTo>
              <a:lnTo>
                <a:pt x="370340" y="0"/>
              </a:lnTo>
              <a:lnTo>
                <a:pt x="7406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1834658" y="2231564"/>
        <a:ext cx="79695" cy="79695"/>
      </dsp:txXfrm>
    </dsp:sp>
    <dsp:sp modelId="{113BC6E8-76A7-4D02-87C0-FDC561356125}">
      <dsp:nvSpPr>
        <dsp:cNvPr id="0" name=""/>
        <dsp:cNvSpPr/>
      </dsp:nvSpPr>
      <dsp:spPr>
        <a:xfrm rot="16200000">
          <a:off x="-2031656" y="2412548"/>
          <a:ext cx="5942559" cy="112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ЭТАПЫ</a:t>
          </a:r>
        </a:p>
      </dsp:txBody>
      <dsp:txXfrm>
        <a:off x="-2031656" y="2412548"/>
        <a:ext cx="5942559" cy="1129086"/>
      </dsp:txXfrm>
    </dsp:sp>
    <dsp:sp modelId="{5DD8FFC8-0C98-4AEC-A58F-39807ABD6D1A}">
      <dsp:nvSpPr>
        <dsp:cNvPr id="0" name=""/>
        <dsp:cNvSpPr/>
      </dsp:nvSpPr>
      <dsp:spPr>
        <a:xfrm>
          <a:off x="2244846" y="1001190"/>
          <a:ext cx="3703403" cy="112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/>
            <a:t>1.Разработка концепции программы</a:t>
          </a:r>
          <a:br>
            <a:rPr lang="ru-RU" sz="2000" kern="1200" dirty="0"/>
          </a:br>
          <a:endParaRPr lang="ru-RU" sz="2000" kern="1200" dirty="0"/>
        </a:p>
      </dsp:txBody>
      <dsp:txXfrm>
        <a:off x="2244846" y="1001190"/>
        <a:ext cx="3703403" cy="1129086"/>
      </dsp:txXfrm>
    </dsp:sp>
    <dsp:sp modelId="{BB417C7D-7A37-41F8-AE84-163E05DBEC49}">
      <dsp:nvSpPr>
        <dsp:cNvPr id="0" name=""/>
        <dsp:cNvSpPr/>
      </dsp:nvSpPr>
      <dsp:spPr>
        <a:xfrm>
          <a:off x="2244846" y="2412548"/>
          <a:ext cx="3703403" cy="112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/>
            <a:t>2.Создание детального плана</a:t>
          </a:r>
          <a:br>
            <a:rPr lang="ru-RU" sz="2000" kern="1200" dirty="0"/>
          </a:br>
          <a:endParaRPr lang="ru-RU" sz="2000" kern="1200" dirty="0"/>
        </a:p>
      </dsp:txBody>
      <dsp:txXfrm>
        <a:off x="2244846" y="2412548"/>
        <a:ext cx="3703403" cy="1129086"/>
      </dsp:txXfrm>
    </dsp:sp>
    <dsp:sp modelId="{4EC219E9-702B-4AC9-8ED9-C6C8CA7677A2}">
      <dsp:nvSpPr>
        <dsp:cNvPr id="0" name=""/>
        <dsp:cNvSpPr/>
      </dsp:nvSpPr>
      <dsp:spPr>
        <a:xfrm>
          <a:off x="2244846" y="3823906"/>
          <a:ext cx="3703403" cy="112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/>
            <a:t>3.Разработка системы оценки достижений обучающихся</a:t>
          </a:r>
          <a:br>
            <a:rPr lang="ru-RU" sz="2000" kern="1200" dirty="0"/>
          </a:br>
          <a:endParaRPr lang="ru-RU" sz="2000" kern="1200" dirty="0"/>
        </a:p>
      </dsp:txBody>
      <dsp:txXfrm>
        <a:off x="2244846" y="3823906"/>
        <a:ext cx="3703403" cy="1129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0E764-8953-4E49-AF10-BC31108112B5}">
      <dsp:nvSpPr>
        <dsp:cNvPr id="0" name=""/>
        <dsp:cNvSpPr/>
      </dsp:nvSpPr>
      <dsp:spPr>
        <a:xfrm>
          <a:off x="0" y="979804"/>
          <a:ext cx="4898390" cy="489839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2AFBE-F06B-4983-8BDF-E5B17F5ED4FF}">
      <dsp:nvSpPr>
        <dsp:cNvPr id="0" name=""/>
        <dsp:cNvSpPr/>
      </dsp:nvSpPr>
      <dsp:spPr>
        <a:xfrm>
          <a:off x="465347" y="1445152"/>
          <a:ext cx="1910372" cy="191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Апробация программы</a:t>
          </a:r>
        </a:p>
      </dsp:txBody>
      <dsp:txXfrm>
        <a:off x="558604" y="1538409"/>
        <a:ext cx="1723858" cy="1723858"/>
      </dsp:txXfrm>
    </dsp:sp>
    <dsp:sp modelId="{C27CC663-52B8-4929-A732-711D6A258E27}">
      <dsp:nvSpPr>
        <dsp:cNvPr id="0" name=""/>
        <dsp:cNvSpPr/>
      </dsp:nvSpPr>
      <dsp:spPr>
        <a:xfrm>
          <a:off x="2522670" y="1445152"/>
          <a:ext cx="1910372" cy="191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Оформление программы</a:t>
          </a:r>
        </a:p>
      </dsp:txBody>
      <dsp:txXfrm>
        <a:off x="2615927" y="1538409"/>
        <a:ext cx="1723858" cy="1723858"/>
      </dsp:txXfrm>
    </dsp:sp>
    <dsp:sp modelId="{DC3838B7-A92D-4B82-9E63-AC507DDFC0A2}">
      <dsp:nvSpPr>
        <dsp:cNvPr id="0" name=""/>
        <dsp:cNvSpPr/>
      </dsp:nvSpPr>
      <dsp:spPr>
        <a:xfrm>
          <a:off x="465347" y="3502475"/>
          <a:ext cx="1910372" cy="191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Внедрение</a:t>
          </a:r>
        </a:p>
      </dsp:txBody>
      <dsp:txXfrm>
        <a:off x="558604" y="3595732"/>
        <a:ext cx="1723858" cy="1723858"/>
      </dsp:txXfrm>
    </dsp:sp>
    <dsp:sp modelId="{F3914D28-8071-4FD9-BC37-475E63111340}">
      <dsp:nvSpPr>
        <dsp:cNvPr id="0" name=""/>
        <dsp:cNvSpPr/>
      </dsp:nvSpPr>
      <dsp:spPr>
        <a:xfrm>
          <a:off x="2522670" y="3502475"/>
          <a:ext cx="1910372" cy="191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Мониторинг</a:t>
          </a:r>
        </a:p>
      </dsp:txBody>
      <dsp:txXfrm>
        <a:off x="2615927" y="3595732"/>
        <a:ext cx="1723858" cy="1723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DAB32-2134-49CC-A794-EBBA9CCB6530}">
      <dsp:nvSpPr>
        <dsp:cNvPr id="0" name=""/>
        <dsp:cNvSpPr/>
      </dsp:nvSpPr>
      <dsp:spPr>
        <a:xfrm>
          <a:off x="1422" y="141008"/>
          <a:ext cx="2101663" cy="144804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74BD3-7B23-445B-9A6F-A2313CC56883}">
      <dsp:nvSpPr>
        <dsp:cNvPr id="0" name=""/>
        <dsp:cNvSpPr/>
      </dsp:nvSpPr>
      <dsp:spPr>
        <a:xfrm>
          <a:off x="1422" y="1589053"/>
          <a:ext cx="2101663" cy="77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NewRomanPSMT"/>
            </a:rPr>
            <a:t>систематичность</a:t>
          </a:r>
          <a:endParaRPr lang="ru-RU" sz="1800" kern="1200" dirty="0"/>
        </a:p>
      </dsp:txBody>
      <dsp:txXfrm>
        <a:off x="1422" y="1589053"/>
        <a:ext cx="2101663" cy="779716"/>
      </dsp:txXfrm>
    </dsp:sp>
    <dsp:sp modelId="{AEDC792C-7704-480E-9B35-5B0CEC877CC8}">
      <dsp:nvSpPr>
        <dsp:cNvPr id="0" name=""/>
        <dsp:cNvSpPr/>
      </dsp:nvSpPr>
      <dsp:spPr>
        <a:xfrm>
          <a:off x="2314761" y="180264"/>
          <a:ext cx="2101663" cy="1448045"/>
        </a:xfrm>
        <a:prstGeom prst="roundRect">
          <a:avLst/>
        </a:prstGeom>
        <a:solidFill>
          <a:schemeClr val="accent2">
            <a:shade val="80000"/>
            <a:hueOff val="-107645"/>
            <a:satOff val="-5837"/>
            <a:lumOff val="97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EB749-A094-4D78-AF5A-D0F26A19C5B4}">
      <dsp:nvSpPr>
        <dsp:cNvPr id="0" name=""/>
        <dsp:cNvSpPr/>
      </dsp:nvSpPr>
      <dsp:spPr>
        <a:xfrm>
          <a:off x="2313339" y="1589053"/>
          <a:ext cx="2101663" cy="77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NewRomanPSMT"/>
            </a:rPr>
            <a:t>объективность</a:t>
          </a:r>
          <a:endParaRPr lang="ru-RU" sz="1800" kern="1200" dirty="0"/>
        </a:p>
      </dsp:txBody>
      <dsp:txXfrm>
        <a:off x="2313339" y="1589053"/>
        <a:ext cx="2101663" cy="779716"/>
      </dsp:txXfrm>
    </dsp:sp>
    <dsp:sp modelId="{00054ED1-A5F7-4660-9642-D37C77BE41A1}">
      <dsp:nvSpPr>
        <dsp:cNvPr id="0" name=""/>
        <dsp:cNvSpPr/>
      </dsp:nvSpPr>
      <dsp:spPr>
        <a:xfrm>
          <a:off x="1422" y="2578937"/>
          <a:ext cx="2101663" cy="1448045"/>
        </a:xfrm>
        <a:prstGeom prst="roundRect">
          <a:avLst/>
        </a:prstGeom>
        <a:solidFill>
          <a:schemeClr val="accent2">
            <a:shade val="80000"/>
            <a:hueOff val="-215291"/>
            <a:satOff val="-11673"/>
            <a:lumOff val="195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A412A-745D-4B81-B8C7-0EED20248BE7}">
      <dsp:nvSpPr>
        <dsp:cNvPr id="0" name=""/>
        <dsp:cNvSpPr/>
      </dsp:nvSpPr>
      <dsp:spPr>
        <a:xfrm>
          <a:off x="1422" y="4026982"/>
          <a:ext cx="2101663" cy="77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NewRomanPSMT"/>
            </a:rPr>
            <a:t>комплексность</a:t>
          </a:r>
          <a:endParaRPr lang="ru-RU" sz="1800" kern="1200" dirty="0"/>
        </a:p>
      </dsp:txBody>
      <dsp:txXfrm>
        <a:off x="1422" y="4026982"/>
        <a:ext cx="2101663" cy="779716"/>
      </dsp:txXfrm>
    </dsp:sp>
    <dsp:sp modelId="{3D992086-2DD6-429E-BDD9-F9AB3A31243E}">
      <dsp:nvSpPr>
        <dsp:cNvPr id="0" name=""/>
        <dsp:cNvSpPr/>
      </dsp:nvSpPr>
      <dsp:spPr>
        <a:xfrm>
          <a:off x="2313339" y="2578937"/>
          <a:ext cx="2101663" cy="1448045"/>
        </a:xfrm>
        <a:prstGeom prst="roundRect">
          <a:avLst/>
        </a:prstGeom>
        <a:solidFill>
          <a:schemeClr val="accent2">
            <a:shade val="80000"/>
            <a:hueOff val="-322936"/>
            <a:satOff val="-17510"/>
            <a:lumOff val="29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6CAC-156D-41A7-85E5-A8E4EEF643F2}">
      <dsp:nvSpPr>
        <dsp:cNvPr id="0" name=""/>
        <dsp:cNvSpPr/>
      </dsp:nvSpPr>
      <dsp:spPr>
        <a:xfrm>
          <a:off x="2313339" y="4026982"/>
          <a:ext cx="2101663" cy="77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NewRomanPSMT"/>
            </a:rPr>
            <a:t>учет индивидуальных особенностей</a:t>
          </a:r>
          <a:endParaRPr lang="ru-RU" sz="1800" kern="1200" dirty="0"/>
        </a:p>
      </dsp:txBody>
      <dsp:txXfrm>
        <a:off x="2313339" y="4026982"/>
        <a:ext cx="2101663" cy="7797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E8D1-D0EB-489F-A99A-B68897940555}">
      <dsp:nvSpPr>
        <dsp:cNvPr id="0" name=""/>
        <dsp:cNvSpPr/>
      </dsp:nvSpPr>
      <dsp:spPr>
        <a:xfrm>
          <a:off x="373331" y="738368"/>
          <a:ext cx="2001946" cy="13710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Дневники наблюдений</a:t>
          </a:r>
          <a:br>
            <a:rPr lang="ru-RU" sz="1200" b="1" kern="1200" dirty="0"/>
          </a:br>
          <a:endParaRPr lang="ru-RU" sz="1200" b="1" kern="1200" dirty="0"/>
        </a:p>
      </dsp:txBody>
      <dsp:txXfrm>
        <a:off x="873818" y="944030"/>
        <a:ext cx="1021580" cy="959759"/>
      </dsp:txXfrm>
    </dsp:sp>
    <dsp:sp modelId="{999F2E9F-6E84-4374-9C6A-17C41225011E}">
      <dsp:nvSpPr>
        <dsp:cNvPr id="0" name=""/>
        <dsp:cNvSpPr/>
      </dsp:nvSpPr>
      <dsp:spPr>
        <a:xfrm>
          <a:off x="49207" y="1034031"/>
          <a:ext cx="801970" cy="789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166653" y="1149641"/>
        <a:ext cx="567078" cy="558217"/>
      </dsp:txXfrm>
    </dsp:sp>
    <dsp:sp modelId="{A4B254D0-6B8A-4193-8EB5-E6B9E55232E6}">
      <dsp:nvSpPr>
        <dsp:cNvPr id="0" name=""/>
        <dsp:cNvSpPr/>
      </dsp:nvSpPr>
      <dsp:spPr>
        <a:xfrm>
          <a:off x="2906849" y="645703"/>
          <a:ext cx="1791611" cy="15660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Анкеты</a:t>
          </a:r>
          <a:br>
            <a:rPr lang="ru-RU" sz="1200" b="1" kern="1200" dirty="0"/>
          </a:br>
          <a:endParaRPr lang="ru-RU" sz="1200" b="1" kern="1200" dirty="0"/>
        </a:p>
      </dsp:txBody>
      <dsp:txXfrm>
        <a:off x="3354752" y="880617"/>
        <a:ext cx="873410" cy="1096265"/>
      </dsp:txXfrm>
    </dsp:sp>
    <dsp:sp modelId="{75F4DC06-1941-4A3C-8063-CC3AFD8A978F}">
      <dsp:nvSpPr>
        <dsp:cNvPr id="0" name=""/>
        <dsp:cNvSpPr/>
      </dsp:nvSpPr>
      <dsp:spPr>
        <a:xfrm>
          <a:off x="2458946" y="980847"/>
          <a:ext cx="895805" cy="8958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2590134" y="1112035"/>
        <a:ext cx="633429" cy="633429"/>
      </dsp:txXfrm>
    </dsp:sp>
    <dsp:sp modelId="{43A3EED4-9E6E-4CED-8F8A-713979599EDD}">
      <dsp:nvSpPr>
        <dsp:cNvPr id="0" name=""/>
        <dsp:cNvSpPr/>
      </dsp:nvSpPr>
      <dsp:spPr>
        <a:xfrm>
          <a:off x="5258339" y="645703"/>
          <a:ext cx="1791611" cy="15660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FBEE2-B295-4AB7-8A5F-9FC76229B868}">
      <dsp:nvSpPr>
        <dsp:cNvPr id="0" name=""/>
        <dsp:cNvSpPr/>
      </dsp:nvSpPr>
      <dsp:spPr>
        <a:xfrm>
          <a:off x="4810436" y="980847"/>
          <a:ext cx="895805" cy="8958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/>
        </a:p>
      </dsp:txBody>
      <dsp:txXfrm>
        <a:off x="4941624" y="1112035"/>
        <a:ext cx="633429" cy="633429"/>
      </dsp:txXfrm>
    </dsp:sp>
    <dsp:sp modelId="{20A624AC-1499-427A-B390-5F5AF7602C47}">
      <dsp:nvSpPr>
        <dsp:cNvPr id="0" name=""/>
        <dsp:cNvSpPr/>
      </dsp:nvSpPr>
      <dsp:spPr>
        <a:xfrm>
          <a:off x="7609829" y="645703"/>
          <a:ext cx="1791611" cy="15660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11B2-C2DB-46E1-8A30-2ED711FE8B1A}">
      <dsp:nvSpPr>
        <dsp:cNvPr id="0" name=""/>
        <dsp:cNvSpPr/>
      </dsp:nvSpPr>
      <dsp:spPr>
        <a:xfrm>
          <a:off x="7161926" y="980847"/>
          <a:ext cx="895805" cy="8958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/>
        </a:p>
      </dsp:txBody>
      <dsp:txXfrm>
        <a:off x="7293114" y="1112035"/>
        <a:ext cx="633429" cy="633429"/>
      </dsp:txXfrm>
    </dsp:sp>
    <dsp:sp modelId="{258BC17E-328E-4059-84C8-75F65495B336}">
      <dsp:nvSpPr>
        <dsp:cNvPr id="0" name=""/>
        <dsp:cNvSpPr/>
      </dsp:nvSpPr>
      <dsp:spPr>
        <a:xfrm>
          <a:off x="9725624" y="638177"/>
          <a:ext cx="2263002" cy="1581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/>
            <a:t>Анализ продуктов деятельности</a:t>
          </a:r>
          <a:br>
            <a:rPr lang="ru-RU" sz="1200" b="1" kern="1200" dirty="0"/>
          </a:br>
          <a:endParaRPr lang="ru-RU" sz="1200" b="1" kern="1200" dirty="0"/>
        </a:p>
      </dsp:txBody>
      <dsp:txXfrm>
        <a:off x="10291375" y="875349"/>
        <a:ext cx="1143851" cy="1106800"/>
      </dsp:txXfrm>
    </dsp:sp>
    <dsp:sp modelId="{B42B82A6-006F-4DA1-AF79-FA7158418DD4}">
      <dsp:nvSpPr>
        <dsp:cNvPr id="0" name=""/>
        <dsp:cNvSpPr/>
      </dsp:nvSpPr>
      <dsp:spPr>
        <a:xfrm>
          <a:off x="9513417" y="980847"/>
          <a:ext cx="895805" cy="8958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9644605" y="1112035"/>
        <a:ext cx="633429" cy="633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8C67B-2A74-4FB5-9C18-671AA73D6AEA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447BA-C08E-4737-9B6C-DB85D69BD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3E4B-2B43-481C-9ACA-C5F987B7F640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845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3E4B-2B43-481C-9ACA-C5F987B7F640}" type="slidenum">
              <a:rPr lang="x-none" smtClean="0"/>
              <a:pPr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031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4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6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2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4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8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5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7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5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4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6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1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7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6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58D524-1443-42C6-8249-8FD4B18B171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2BADBD-4C84-4E50-91B4-255E9DDDE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7007" y="3657597"/>
            <a:ext cx="7766936" cy="1646302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Авторская программа: </a:t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от цели – к апробации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6281" y="4776184"/>
            <a:ext cx="6815669" cy="1320802"/>
          </a:xfrm>
        </p:spPr>
        <p:txBody>
          <a:bodyPr>
            <a:normAutofit/>
          </a:bodyPr>
          <a:lstStyle/>
          <a:p>
            <a:pPr algn="r"/>
            <a:endParaRPr lang="ru-RU" sz="1600" dirty="0">
              <a:latin typeface="Segoe Print" panose="02000600000000000000" pitchFamily="2" charset="0"/>
            </a:endParaRPr>
          </a:p>
          <a:p>
            <a:pPr algn="r"/>
            <a:endParaRPr lang="ru-RU" sz="1600" dirty="0">
              <a:latin typeface="Segoe Print" panose="02000600000000000000" pitchFamily="2" charset="0"/>
            </a:endParaRPr>
          </a:p>
          <a:p>
            <a:pPr algn="r"/>
            <a:r>
              <a:rPr lang="ru-RU" sz="1600" dirty="0" err="1">
                <a:solidFill>
                  <a:schemeClr val="tx1"/>
                </a:solidFill>
                <a:latin typeface="+mj-lt"/>
              </a:rPr>
              <a:t>Нургожина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А.Е., 2025</a:t>
            </a:r>
          </a:p>
        </p:txBody>
      </p:sp>
    </p:spTree>
    <p:extLst>
      <p:ext uri="{BB962C8B-B14F-4D97-AF65-F5344CB8AC3E}">
        <p14:creationId xmlns:p14="http://schemas.microsoft.com/office/powerpoint/2010/main" val="408254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56" y="3204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Принципы разработки программы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17417"/>
              </p:ext>
            </p:extLst>
          </p:nvPr>
        </p:nvGraphicFramePr>
        <p:xfrm>
          <a:off x="479394" y="980831"/>
          <a:ext cx="11712606" cy="5677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5287">
                  <a:extLst>
                    <a:ext uri="{9D8B030D-6E8A-4147-A177-3AD203B41FA5}">
                      <a16:colId xmlns:a16="http://schemas.microsoft.com/office/drawing/2014/main" val="2285367781"/>
                    </a:ext>
                  </a:extLst>
                </a:gridCol>
                <a:gridCol w="8977319">
                  <a:extLst>
                    <a:ext uri="{9D8B030D-6E8A-4147-A177-3AD203B41FA5}">
                      <a16:colId xmlns:a16="http://schemas.microsoft.com/office/drawing/2014/main" val="537993719"/>
                    </a:ext>
                  </a:extLst>
                </a:gridCol>
              </a:tblGrid>
              <a:tr h="3961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Принцип 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Характеристика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5996"/>
                  </a:ext>
                </a:extLst>
              </a:tr>
              <a:tr h="100943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Принцип системности и последовательности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Четкая организация учебного материала, обеспечивающая последовательность и взаимосвязь тем.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Создание целостной картины изучаемого предмета.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Обеспечение плавного перехода от простого к сложному.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86672"/>
                  </a:ext>
                </a:extLst>
              </a:tr>
              <a:tr h="100943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Принцип научности и доступности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Соответствие содержания программы современным научным достижениям.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Подача материала в доступной для обучающихся форме, с учетом их возрастных особенностей.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Иллюстрирование учебного материала с помощью различных наглядных пособий.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27680"/>
                  </a:ext>
                </a:extLst>
              </a:tr>
              <a:tr h="78763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Принцип новизны и креативности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Использование современных образовательных технологий и методик.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Стимулирование творческого мышления педагога и обучающихся.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Учет современных тенденций развития общества и науки.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49639"/>
                  </a:ext>
                </a:extLst>
              </a:tr>
              <a:tr h="123737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Принцип оценки достижений обучающихся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Формативное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оценивание: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использование разнообразных форм оценивания для отслеживания прогресса обучающихся и своевременной коррекции учебного процесса.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развитие у обучающихся навыков само- и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</a:rPr>
                        <a:t>взаимооценки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учет различных аспектов достижений обучающихся (знания, умения, навыки, творческие способности).</a:t>
                      </a:r>
                      <a:endParaRPr lang="ru-RU" sz="1200" i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43722"/>
                  </a:ext>
                </a:extLst>
              </a:tr>
              <a:tr h="123737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Принцип открытости и сотрудничества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Вовлечение родителей в образовательный процесс.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Обмен опытом с другими педагогами и совместная разработка учебных материалов.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Готовность к корректировке программы в зависимости от результатов обучения и потребностей обучающихся.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7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92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147" y="108438"/>
            <a:ext cx="8737671" cy="5597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Структура авторской программы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2628050"/>
              </p:ext>
            </p:extLst>
          </p:nvPr>
        </p:nvGraphicFramePr>
        <p:xfrm>
          <a:off x="193431" y="905609"/>
          <a:ext cx="9935308" cy="531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2F5CB1C-25C6-4814-AFB3-C324094B64BB}"/>
              </a:ext>
            </a:extLst>
          </p:cNvPr>
          <p:cNvGrpSpPr/>
          <p:nvPr/>
        </p:nvGrpSpPr>
        <p:grpSpPr>
          <a:xfrm>
            <a:off x="9336635" y="2263781"/>
            <a:ext cx="2661934" cy="2330435"/>
            <a:chOff x="4740799" y="-1"/>
            <a:chExt cx="2661934" cy="233043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D25A287-BCE2-4233-843E-2954D876BC4F}"/>
                </a:ext>
              </a:extLst>
            </p:cNvPr>
            <p:cNvSpPr/>
            <p:nvPr/>
          </p:nvSpPr>
          <p:spPr>
            <a:xfrm>
              <a:off x="4740799" y="-1"/>
              <a:ext cx="2661934" cy="23304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>
              <a:extLst>
                <a:ext uri="{FF2B5EF4-FFF2-40B4-BE49-F238E27FC236}">
                  <a16:creationId xmlns:a16="http://schemas.microsoft.com/office/drawing/2014/main" id="{6A1E3D16-8F6C-487B-8AB4-979D227CF56F}"/>
                </a:ext>
              </a:extLst>
            </p:cNvPr>
            <p:cNvSpPr txBox="1"/>
            <p:nvPr/>
          </p:nvSpPr>
          <p:spPr>
            <a:xfrm>
              <a:off x="5130630" y="270263"/>
              <a:ext cx="1882272" cy="164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Заключение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77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авторской программе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055" y="2076507"/>
            <a:ext cx="1036589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Основные требования ГОСО при разработке авторской программы</a:t>
            </a:r>
          </a:p>
          <a:p>
            <a:pPr marL="0" indent="0">
              <a:buNone/>
            </a:pPr>
            <a:r>
              <a:rPr lang="ru-RU" sz="1200" dirty="0"/>
              <a:t>1. Соответствие ГОСО по образовательной области, т.е. программа должна обеспечивать достижение всех ожидаемых результатов обучения, указанных в стандарте.</a:t>
            </a:r>
          </a:p>
          <a:p>
            <a:pPr marL="0" indent="0">
              <a:buNone/>
            </a:pPr>
            <a:r>
              <a:rPr lang="ru-RU" sz="1200" dirty="0"/>
              <a:t>2. В программе должны быть четко сформулированы цели обучения, соответствующие требованиям Типовой учебной программы. Задачи должны быть конкретными, измеримыми, достижимыми, актуальными и ограниченными по времени (SMART).</a:t>
            </a:r>
          </a:p>
          <a:p>
            <a:pPr marL="0" indent="0">
              <a:buNone/>
            </a:pPr>
            <a:r>
              <a:rPr lang="ru-RU" sz="1200" dirty="0"/>
              <a:t>3. Содержание программы должно охватывать все основные разделы учебного предмета в соответствии с требованиями Типовой учебной программы с вариативностью в выборе тем, форм и методов обучения.</a:t>
            </a:r>
          </a:p>
          <a:p>
            <a:pPr marL="0" indent="0">
              <a:buNone/>
            </a:pPr>
            <a:r>
              <a:rPr lang="ru-RU" sz="1200" dirty="0"/>
              <a:t>4. В программе должны быть указаны конкретные результаты обучения, которые обучающиеся должны достичь в результате освоения программы.</a:t>
            </a:r>
          </a:p>
          <a:p>
            <a:pPr marL="0" indent="0">
              <a:buNone/>
            </a:pPr>
            <a:r>
              <a:rPr lang="ru-RU" sz="1200" dirty="0"/>
              <a:t>Результаты должны быть сформулированы с использованием ключевых слов и терминов, принятых в ГОСО и Типовой учебной программе.</a:t>
            </a:r>
          </a:p>
          <a:p>
            <a:pPr marL="0" indent="0">
              <a:buNone/>
            </a:pPr>
            <a:r>
              <a:rPr lang="ru-RU" sz="1200" dirty="0"/>
              <a:t>5. Программа должна предусматривать разнообразные формы организации обучения, как общие (индивидуальная, парная, групповая и коллективная), так и конкретные (лекции, практические занятия, лабораторные работы, проектная деятельность, самостоятельная работа).</a:t>
            </a:r>
          </a:p>
          <a:p>
            <a:pPr marL="0" indent="0">
              <a:buNone/>
            </a:pPr>
            <a:r>
              <a:rPr lang="ru-RU" sz="1200" dirty="0"/>
              <a:t>6. Программа должна определять необходимые материально-технические средства обучения, включая учебники, учебные пособия,</a:t>
            </a:r>
          </a:p>
          <a:p>
            <a:pPr marL="0" indent="0">
              <a:buNone/>
            </a:pPr>
            <a:r>
              <a:rPr lang="ru-RU" sz="1200" dirty="0"/>
              <a:t>оборудование, цифровые ресурсы, программное обеспечение.</a:t>
            </a:r>
          </a:p>
          <a:p>
            <a:pPr marL="0" indent="0">
              <a:buNone/>
            </a:pPr>
            <a:r>
              <a:rPr lang="ru-RU" sz="1200" dirty="0"/>
              <a:t>7. Программа должна включать систему оценки достижений обучающихся, которая позволяет определить уровень овладения обучающимися ожидаемыми результатами.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682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8" y="205153"/>
            <a:ext cx="8825594" cy="5597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Этапы разработки программы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5285124"/>
              </p:ext>
            </p:extLst>
          </p:nvPr>
        </p:nvGraphicFramePr>
        <p:xfrm>
          <a:off x="797205" y="13175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213338" y="1626577"/>
            <a:ext cx="1863970" cy="18375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8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727" y="-39728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ПОДГОТОВИТЕЛЬНЫЙ ЭТАП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192" y="1573481"/>
            <a:ext cx="152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 </a:t>
            </a:r>
            <a:br>
              <a:rPr lang="ru-RU" sz="1200" b="1" dirty="0"/>
            </a:br>
            <a:endParaRPr lang="ru-RU" sz="1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52112381"/>
              </p:ext>
            </p:extLst>
          </p:nvPr>
        </p:nvGraphicFramePr>
        <p:xfrm>
          <a:off x="300648" y="1192530"/>
          <a:ext cx="6976451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40830" y="5326380"/>
            <a:ext cx="564642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u="sng" dirty="0"/>
              <a:t>Что необходимо сделать:</a:t>
            </a:r>
          </a:p>
          <a:p>
            <a:r>
              <a:rPr lang="ru-RU" sz="1200" dirty="0"/>
              <a:t>1) тщательно изучите соответствующие ГОСО (по уровню образования),</a:t>
            </a:r>
          </a:p>
          <a:p>
            <a:r>
              <a:rPr lang="ru-RU" sz="1200" dirty="0"/>
              <a:t>чтобы ваша программа полностью соответствовала его требованиям;</a:t>
            </a:r>
          </a:p>
          <a:p>
            <a:r>
              <a:rPr lang="ru-RU" sz="1200" dirty="0"/>
              <a:t>2) сопоставьте свою программу с Типовой учебной программой;</a:t>
            </a:r>
          </a:p>
          <a:p>
            <a:r>
              <a:rPr lang="ru-RU" sz="1200" dirty="0"/>
              <a:t>3) ознакомьтесь с локальными актами школы, регламентирующими</a:t>
            </a:r>
          </a:p>
          <a:p>
            <a:r>
              <a:rPr lang="ru-RU" sz="1200" dirty="0"/>
              <a:t>образовательный процесс;</a:t>
            </a:r>
          </a:p>
          <a:p>
            <a:r>
              <a:rPr lang="ru-RU" sz="1200" dirty="0"/>
              <a:t>4) убедитесь, что ваша программа соответствует санитарно-эпидемиологическим нормам и правилам. 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00648" y="654503"/>
            <a:ext cx="765735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Конкретизация цели осуществляется через постановку задач, которые представляют собой последовательные шаги к достижению результата.</a:t>
            </a:r>
          </a:p>
          <a:p>
            <a:r>
              <a:rPr lang="ru-RU" sz="1200" dirty="0"/>
              <a:t> </a:t>
            </a:r>
            <a:r>
              <a:rPr lang="ru-RU" sz="1200" b="1" dirty="0"/>
              <a:t>Требования к целям: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соответствие целям программы, содержанию, формам и методам обучения;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быть конкретными и проверяемыми,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их формулировка должна быть краткой и полной, содержать глагол, определяющий действие;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быть поставлены в логической последовательности, а количество задач определяется необходимостью.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0548" y="654503"/>
            <a:ext cx="3611452" cy="440120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Вопросы для формулирования идеи:</a:t>
            </a:r>
          </a:p>
          <a:p>
            <a:r>
              <a:rPr lang="ru-RU" sz="1400" dirty="0"/>
              <a:t>1) определите, какая проблема в образовательном процессе вас больше</a:t>
            </a:r>
          </a:p>
          <a:p>
            <a:r>
              <a:rPr lang="ru-RU" sz="1400" dirty="0"/>
              <a:t>всего беспокоит или какую нишу вы хотите заполнить;</a:t>
            </a:r>
          </a:p>
          <a:p>
            <a:r>
              <a:rPr lang="ru-RU" sz="1400" dirty="0"/>
              <a:t>2) изучите существующие учебные программы, методики и подходы,</a:t>
            </a:r>
          </a:p>
          <a:p>
            <a:r>
              <a:rPr lang="ru-RU" sz="1400" dirty="0"/>
              <a:t>чтобы определить, чем ваша программа будет отличаться;</a:t>
            </a:r>
          </a:p>
          <a:p>
            <a:r>
              <a:rPr lang="ru-RU" sz="1400" dirty="0"/>
              <a:t>3) четко сформулируйте, чего вы хотите достичь с помощью своей</a:t>
            </a:r>
          </a:p>
          <a:p>
            <a:r>
              <a:rPr lang="ru-RU" sz="1400" dirty="0"/>
              <a:t>программы. Цель должна быть конкретной, измеримой, достижимой,</a:t>
            </a:r>
          </a:p>
          <a:p>
            <a:r>
              <a:rPr lang="ru-RU" sz="1400" dirty="0"/>
              <a:t>актуальной и ограниченной по времени (SMART);</a:t>
            </a:r>
          </a:p>
          <a:p>
            <a:r>
              <a:rPr lang="ru-RU" sz="1400" dirty="0"/>
              <a:t>4) определите, для кого предназначена ваша программа: возраст</a:t>
            </a:r>
          </a:p>
          <a:p>
            <a:r>
              <a:rPr lang="ru-RU" sz="1400" dirty="0"/>
              <a:t>обучающихся, уровень их подготовки, их интересы. 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959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572" y="725319"/>
            <a:ext cx="10945376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ТЕМАТИКИ ИЛИ ЗАЯВЛЕННОЙ ПРОБЛЕМАТИКИ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выбора актуальной тематики авторской программы для курса по выбору необходимо ориентироваться на современные тенденции в образовательном пространстве: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изучить актуальные исследования, публикации и отчеты по  предмету, обращая внимание на инновационные методики и практики. (результаты международных исследований PISA, PIRLS, TIMSS, TALISS, ICILS, ICCS, результаты МОДО, исследования стран ОЭСР, отдельные исследования);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изучить казахстанские стратегические или концептуальные документы сфере образования, такие как Концепция развития дошкольного, среднего, технического и профессионального образования Республики Казахстан на 2023–2029 годы, Национальный план развития Республики Казахстан до 2029 года для понимания тенденций дальнейшего развития предлагаемой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темы:программа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должна оставаться актуальной не только в текущий момент, но и в будущем, способствуя развитию критического мышления, творческого подхода и исследовательских навыков. Это обеспечит долговременную ценность и востребованность разработанного курса.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потребностей аудитории и выявление проблемного поля в рамках предмета также является важным этапом.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 обеспечить логическую связь с основным учебным предметом: тематика должна не только дополнять содержание основного курса, но и расширять его, создавая возможности для междисциплинарного взаимодействия.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6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FD7A04-0D1D-B4D6-4DE1-17CF1446A2B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03465" y="463884"/>
            <a:ext cx="10923587" cy="67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актуализации возможных вариантов тем</a:t>
            </a:r>
            <a:endParaRPr kumimoji="0" lang="ru-RU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82678-56A3-176F-AA9C-21011B49D7C2}"/>
              </a:ext>
            </a:extLst>
          </p:cNvPr>
          <p:cNvSpPr txBox="1"/>
          <p:nvPr/>
        </p:nvSpPr>
        <p:spPr>
          <a:xfrm>
            <a:off x="261639" y="685352"/>
            <a:ext cx="753072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91424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7" name="Рисунок 6" descr="https://e.profkiosk.ru/service_tbn2/nur3q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809" y="1343187"/>
            <a:ext cx="9486900" cy="45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66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FD0E20-B6BA-547D-9AFE-843C61B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AD9E-C754-4000-9C3C-2489C524195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AA603-C641-3770-687A-65BC7ABFE28A}"/>
              </a:ext>
            </a:extLst>
          </p:cNvPr>
          <p:cNvSpPr txBox="1"/>
          <p:nvPr/>
        </p:nvSpPr>
        <p:spPr>
          <a:xfrm>
            <a:off x="419634" y="101104"/>
            <a:ext cx="1066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  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ЦЕЛЕЙ И ЗАДАЧ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9770" y="775181"/>
            <a:ext cx="9047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каждая цель представляла собой ясное, конкретное и измеримое направление развития, а задачи – это конкретные, достижимые шаги, ведущие к реализации этой цели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724" y="1455820"/>
            <a:ext cx="9398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Пример, формулировки цели, задач и ожидаемых результатов для авторской программы «Семь граней великой степи: Сакральный Северный Казахстан».</a:t>
            </a:r>
          </a:p>
        </p:txBody>
      </p:sp>
      <p:pic>
        <p:nvPicPr>
          <p:cNvPr id="11" name="Рисунок 10" descr="https://e.profkiosk.ru/service_tbn2/mrvgx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177" y="2074552"/>
            <a:ext cx="9612923" cy="42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42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185" y="765135"/>
            <a:ext cx="8409516" cy="7048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Содержательный этап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7663234"/>
              </p:ext>
            </p:extLst>
          </p:nvPr>
        </p:nvGraphicFramePr>
        <p:xfrm>
          <a:off x="-654050" y="903817"/>
          <a:ext cx="6323330" cy="595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3476" y="1485900"/>
            <a:ext cx="6388524" cy="18113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Концепция программы</a:t>
            </a:r>
          </a:p>
          <a:p>
            <a:r>
              <a:rPr lang="ru-RU" sz="1200" dirty="0"/>
              <a:t>1. определение теоретико-методологических подходах построения </a:t>
            </a:r>
          </a:p>
          <a:p>
            <a:r>
              <a:rPr lang="ru-RU" sz="1200" dirty="0"/>
              <a:t>программы (личностно-ориентированный, </a:t>
            </a:r>
            <a:r>
              <a:rPr lang="ru-RU" sz="1200" dirty="0" err="1"/>
              <a:t>деятельностный</a:t>
            </a:r>
            <a:r>
              <a:rPr lang="ru-RU" sz="1200" dirty="0"/>
              <a:t> и</a:t>
            </a:r>
          </a:p>
          <a:p>
            <a:r>
              <a:rPr lang="ru-RU" sz="1200" dirty="0"/>
              <a:t>т.д.);</a:t>
            </a:r>
          </a:p>
          <a:p>
            <a:r>
              <a:rPr lang="ru-RU" sz="1200" dirty="0"/>
              <a:t>2) выбор наиболее эффективных методов и форм обучения, для достижения целей;</a:t>
            </a:r>
          </a:p>
          <a:p>
            <a:r>
              <a:rPr lang="ru-RU" sz="1200" dirty="0"/>
              <a:t>3) определение тем и разделов  программы, последовательность их изучения;</a:t>
            </a:r>
          </a:p>
          <a:p>
            <a:r>
              <a:rPr lang="ru-RU" sz="1200" dirty="0"/>
              <a:t>4) разработка системы оценки достижений обучающихся, которая</a:t>
            </a:r>
          </a:p>
          <a:p>
            <a:r>
              <a:rPr lang="ru-RU" sz="1200" dirty="0"/>
              <a:t>позволит отслеживать их прогресс и корректировать учебный процесс. 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03476" y="3297259"/>
            <a:ext cx="6388524" cy="140002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NewRomanPS-ItalicMT"/>
              </a:rPr>
              <a:t>Создание детального плана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1) Составление  детальный календарно-тематический план(темы занятий, количество часов, и </a:t>
            </a:r>
            <a:r>
              <a:rPr lang="ru-RU" sz="1200" dirty="0" err="1">
                <a:solidFill>
                  <a:srgbClr val="000000"/>
                </a:solidFill>
                <a:latin typeface="TimesNewRomanPSMT"/>
              </a:rPr>
              <a:t>видыдеятельности</a:t>
            </a:r>
            <a:r>
              <a:rPr lang="ru-RU" sz="1200" dirty="0">
                <a:solidFill>
                  <a:srgbClr val="000000"/>
                </a:solidFill>
                <a:latin typeface="TimesNewRomanPSMT"/>
              </a:rPr>
              <a:t> обучающихся;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2) подбор учебников, пособий, дидактических материалов для процесса обучения;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3) Составление  разнообразных заданий и упражнений для закрепления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материала и развития различных навыков обучающихся</a:t>
            </a:r>
            <a:r>
              <a:rPr lang="ru-RU" sz="1200" dirty="0"/>
              <a:t> 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3476" y="4697287"/>
            <a:ext cx="6388524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NewRomanPS-ItalicMT"/>
              </a:rPr>
              <a:t>Разработка системы оценки достижений обучающихся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1) Определение критериев оценивания обучающихся;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2) Выбор  форм контроля знаний (тесты, контрольные работы, проекты, презентации и т.д.);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3) Разработка  оценочных  материалов (заданий) для различных форм</a:t>
            </a:r>
          </a:p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контроля.</a:t>
            </a:r>
            <a:r>
              <a:rPr lang="ru-RU" sz="1200" dirty="0"/>
              <a:t>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251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FD0E20-B6BA-547D-9AFE-843C61B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AD9E-C754-4000-9C3C-2489C524195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AA603-C641-3770-687A-65BC7ABFE28A}"/>
              </a:ext>
            </a:extLst>
          </p:cNvPr>
          <p:cNvSpPr txBox="1"/>
          <p:nvPr/>
        </p:nvSpPr>
        <p:spPr>
          <a:xfrm>
            <a:off x="357553" y="82204"/>
            <a:ext cx="11406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  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АВТОРСКОГО СОДЕРЖАНИЯ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553915" y="731570"/>
            <a:ext cx="11262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включает определение учебно-тематического плана с указанием количества часов, который должен включать перечень разделов, тем и виды занятий.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учебно-тематический план целесообразно представлять в виде таблицы. Официально утвержденного шаблона в нормативных документах нет, но чаще всего используется следующий вариант.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008" y="1551772"/>
            <a:ext cx="4572000" cy="538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Учебно-тематический план (календарное планирование) 34 часа (1 час в неделю)</a:t>
            </a:r>
          </a:p>
        </p:txBody>
      </p:sp>
      <p:pic>
        <p:nvPicPr>
          <p:cNvPr id="12" name="Рисунок 11" descr="https://e.profkiosk.ru/service_tbn2/mjkgb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91" y="2198078"/>
            <a:ext cx="5553808" cy="253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172199" y="1567182"/>
            <a:ext cx="5802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Подробное описание занятий также рекомендуется представлять в виде таблицы</a:t>
            </a:r>
          </a:p>
        </p:txBody>
      </p:sp>
      <p:pic>
        <p:nvPicPr>
          <p:cNvPr id="14" name="Рисунок 13" descr="https://e.profkiosk.ru/service_tbn2/k5fk6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123" y="2198078"/>
            <a:ext cx="5380892" cy="15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e.profkiosk.ru/service_tbn2/w_40yq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123" y="3930161"/>
            <a:ext cx="5372101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77008" y="4819268"/>
            <a:ext cx="108145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РЕКОМЕНДАЦИИ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 каждому занятию рекомендуется подобрать соответствующий теоретический материал, практические задания и разработать дидактический материал, обеспечивающий реализацию поставленных целей авторской программы.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При выборе материалов необходимо учитывать возрастные особенности учащихся и применять дифференцированный подход в обучении.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При наличии возможности целесообразно интегрировать современные цифровые ресурсы для повышения эффективности образовательного процесса.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Задания должны соответствовать уровню подготовки учащихся и быть направлены на расширение их кругозора, а также на достижение иных целей, предусмотренных концепцией авторского продукта.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8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4C096-82B4-401A-94CE-9AD069E2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Теоретический блок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7BF49-1CB1-493A-8483-DE579530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91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107" y="898763"/>
            <a:ext cx="8725362" cy="6362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Заключительный этап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6291744"/>
              </p:ext>
            </p:extLst>
          </p:nvPr>
        </p:nvGraphicFramePr>
        <p:xfrm>
          <a:off x="8069580" y="0"/>
          <a:ext cx="489839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4340" y="871700"/>
            <a:ext cx="763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imesNewRomanPSMT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NewRomanPSMT"/>
              </a:rPr>
              <a:t>Апробация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1) проведите несколько пробных занятий, чтобы оценить эффективность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программы и внести необходимые коррективы;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2) соберите отзывы обучающихся и коллег о программе;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3) проанализируйте результаты апробации и внесите необходимые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изменения в программу.</a:t>
            </a:r>
            <a:r>
              <a:rPr lang="ru-RU" sz="1400" dirty="0"/>
              <a:t> 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340" y="2747752"/>
            <a:ext cx="7475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NewRomanPS-ItalicMT"/>
              </a:rPr>
              <a:t>Оформление программы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1) напишите пояснительную записку, в которой подробно опишите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концепцию программы, цели, задачи, содержание, методы и формы обучения, систему оценки;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2) скорректируйте детальный календарно-тематический план;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3) опишите используемые учебно-методические материалы, технические средства обучения</a:t>
            </a:r>
            <a:r>
              <a:rPr lang="ru-RU" sz="1400" dirty="0"/>
              <a:t> 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340" y="4464264"/>
            <a:ext cx="67551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NewRomanPS-ItalicMT"/>
              </a:rPr>
              <a:t>Внедрение и мониторинг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1) организуйте учебный процесс в соответствии с разработанной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программой;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2) регулярно проводите мониторинг эффективности программы,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анализируйте результаты обучения обучающихся и вносите необходимые</a:t>
            </a:r>
          </a:p>
          <a:p>
            <a:r>
              <a:rPr lang="ru-RU" sz="1400" dirty="0">
                <a:solidFill>
                  <a:srgbClr val="000000"/>
                </a:solidFill>
                <a:latin typeface="TimesNewRomanPSMT"/>
              </a:rPr>
              <a:t>коррективы.</a:t>
            </a:r>
            <a:r>
              <a:rPr lang="ru-RU" sz="1400" dirty="0"/>
              <a:t> 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6360" y="5749291"/>
            <a:ext cx="7025640" cy="1169551"/>
          </a:xfrm>
          <a:prstGeom prst="rect">
            <a:avLst/>
          </a:prstGeom>
          <a:pattFill prst="dkVert">
            <a:fgClr>
              <a:schemeClr val="accent1">
                <a:tint val="40000"/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NewRomanPSMT"/>
              </a:rPr>
              <a:t>Авторская программа </a:t>
            </a:r>
            <a:r>
              <a:rPr lang="ru-RU" sz="1400" b="1" i="1" dirty="0">
                <a:solidFill>
                  <a:srgbClr val="000000"/>
                </a:solidFill>
                <a:latin typeface="TimesNewRomanPSMT"/>
              </a:rPr>
              <a:t>должна быть: гибкой и допускать изменения в зависимости от потребностей обучающихся и условий обучения</a:t>
            </a:r>
            <a:r>
              <a:rPr lang="ru-RU" sz="1400" i="1" dirty="0">
                <a:solidFill>
                  <a:srgbClr val="000000"/>
                </a:solidFill>
                <a:latin typeface="TimesNewRomanPSMT"/>
              </a:rPr>
              <a:t>; все </a:t>
            </a:r>
            <a:r>
              <a:rPr lang="ru-RU" sz="1400" b="1" i="1" dirty="0">
                <a:solidFill>
                  <a:srgbClr val="000000"/>
                </a:solidFill>
                <a:latin typeface="TimesNewRomanPSMT"/>
              </a:rPr>
              <a:t>элементы взаимосвязаны и направлены на достижение общей цели</a:t>
            </a:r>
            <a:r>
              <a:rPr lang="ru-RU" sz="1400" i="1" dirty="0">
                <a:solidFill>
                  <a:srgbClr val="000000"/>
                </a:solidFill>
                <a:latin typeface="TimesNewRomanPSMT"/>
              </a:rPr>
              <a:t>; содержать элементы новизны, оригинальности и практической значимости.</a:t>
            </a:r>
            <a:r>
              <a:rPr lang="ru-RU" sz="1400" i="1" dirty="0"/>
              <a:t> </a:t>
            </a:r>
            <a:br>
              <a:rPr lang="ru-RU" sz="1400" i="1" dirty="0"/>
            </a:b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81806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FD0E20-B6BA-547D-9AFE-843C61B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AD9E-C754-4000-9C3C-2489C524195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AA603-C641-3770-687A-65BC7ABFE28A}"/>
              </a:ext>
            </a:extLst>
          </p:cNvPr>
          <p:cNvSpPr txBox="1"/>
          <p:nvPr/>
        </p:nvSpPr>
        <p:spPr>
          <a:xfrm>
            <a:off x="355377" y="0"/>
            <a:ext cx="11335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 АПРОБАЦИЯ ПРОГРАММЫ</a:t>
            </a:r>
          </a:p>
          <a:p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09536"/>
              </p:ext>
            </p:extLst>
          </p:nvPr>
        </p:nvGraphicFramePr>
        <p:xfrm>
          <a:off x="568124" y="474784"/>
          <a:ext cx="11623876" cy="63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07">
                <a:tc>
                  <a:txBody>
                    <a:bodyPr/>
                    <a:lstStyle/>
                    <a:p>
                      <a:endParaRPr lang="ru-RU" sz="1200" dirty="0"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Segoe Pri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93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После завершения этапа разработки авторской программы</a:t>
                      </a:r>
                      <a:r>
                        <a:rPr lang="ru-RU" sz="1400" kern="1200" baseline="0" dirty="0"/>
                        <a:t> </a:t>
                      </a:r>
                      <a:r>
                        <a:rPr lang="ru-RU" sz="1400" kern="1200" dirty="0"/>
                        <a:t>она подлежит представлению на рассмотрение и утверждение методическим советом организации образования. Утверждение программы на данном уровне позволяет оценить ее соответствие современным образовательным требованиям и задачам, установленным в организации образования.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93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После получения утверждения, в ходе реализации программы осуществляется детальная апробация выбранных методов и приемов обучения, а также уточнение и отработка содержания используемого материала.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На каждом этапе внедрения предусмотрена корректировка методического обеспечения с учетом обратной связи от педагогов и учащихся.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941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Обязательным элементом реализации программы является измерение учебных результатов учащихся в соответствии с поставленными целями и задачами. Для этого рекомендуется применение конкретных измеримых инструментов, таких как тестирование, итоговые работы и иные методики, позволяющие получить объективные статистические данные об изменениях в учебных достижениях.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Полученные результаты включаются в финальную редакцию программы в качестве подтверждения ее эффективности.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769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При подтверждении эффективности авторской программы методический совет организации образования может рекомендовать ее на утверждение учебно-методическим советом отдела образования района или города с последующим рассмотрением на областном и республиканском уровнях.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5113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/>
                        <a:t>На авторскую программу необходимо получить не менее трех рецензий, одна из которых предоставляется от научного сотрудника (например, преподаватель вуза), а также несколько рецензий от педагогов-практиков.</a:t>
                      </a:r>
                    </a:p>
                    <a:p>
                      <a:r>
                        <a:rPr lang="ru-RU" sz="1400" kern="1200" dirty="0"/>
                        <a:t> Для педагогов-исследователей и педагогов-мастеров авторская программа должна быть апробирована помимо организации образования, в которой преподает сам автор, еще в 3 организациях образования области (педагог-исследователь) или в трех организациях образования Казахстана (педагог-мастер). Для этого необходимо разослать официальные письма в организации образования с предложением о возможности реализации. Для ускорения ответа и повышения интереса со стороны коллег результаты реализации программы в вашей организации образования, а также объективная оценка ее эффективности, должны быть представлены в виде обоснованного отчета, демонстрирующего практическую значимость и методическую ценность авторской разработки.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4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975" y="913097"/>
            <a:ext cx="8695266" cy="6572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Апробация программы с учетом специфики предмета и разных уровней образования 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249" y="200025"/>
            <a:ext cx="1971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NewRomanPSMT"/>
              </a:rPr>
              <a:t>Апробация авторской программы – это важный этап, позволяющий выявить ее эффективность и внести необходимые коррективы</a:t>
            </a:r>
            <a:r>
              <a:rPr lang="ru-RU" sz="1400" b="1" i="1" dirty="0">
                <a:solidFill>
                  <a:srgbClr val="000000"/>
                </a:solidFill>
                <a:latin typeface="TimesNewRomanPSMT"/>
              </a:rPr>
              <a:t>. </a:t>
            </a:r>
            <a:endParaRPr lang="ru-RU" sz="14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77647"/>
              </p:ext>
            </p:extLst>
          </p:nvPr>
        </p:nvGraphicFramePr>
        <p:xfrm>
          <a:off x="1183908" y="1785422"/>
          <a:ext cx="10077651" cy="451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217">
                  <a:extLst>
                    <a:ext uri="{9D8B030D-6E8A-4147-A177-3AD203B41FA5}">
                      <a16:colId xmlns:a16="http://schemas.microsoft.com/office/drawing/2014/main" val="2101278730"/>
                    </a:ext>
                  </a:extLst>
                </a:gridCol>
                <a:gridCol w="3359217">
                  <a:extLst>
                    <a:ext uri="{9D8B030D-6E8A-4147-A177-3AD203B41FA5}">
                      <a16:colId xmlns:a16="http://schemas.microsoft.com/office/drawing/2014/main" val="916337126"/>
                    </a:ext>
                  </a:extLst>
                </a:gridCol>
                <a:gridCol w="3359217">
                  <a:extLst>
                    <a:ext uri="{9D8B030D-6E8A-4147-A177-3AD203B41FA5}">
                      <a16:colId xmlns:a16="http://schemas.microsoft.com/office/drawing/2014/main" val="2451662495"/>
                    </a:ext>
                  </a:extLst>
                </a:gridCol>
              </a:tblGrid>
              <a:tr h="87799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Начальное </a:t>
                      </a:r>
                    </a:p>
                    <a:p>
                      <a:pPr algn="ctr"/>
                      <a:r>
                        <a:rPr lang="ru-RU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Основное среднее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среднее образование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70989"/>
                  </a:ext>
                </a:extLst>
              </a:tr>
              <a:tr h="3637418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Игровые формы проверки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использование игровых элементов для оценки знаний и умений (викторины, кроссворды, ребусы).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Наблюдение за деятельностью обучающихся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умений работать в группе, выполнять задания самостоятельно.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Беседы с учениками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выявление их мнения о программе, трудностей, с которыми они столкнулись.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детских работ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творческих работ, проектов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.Контрольные работы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проверка теоретических знаний и умений применять их на практике.</a:t>
                      </a:r>
                    </a:p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2.Проектная деятельность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способности обучающихся самостоятельно планировать и выполнять проекты.</a:t>
                      </a:r>
                    </a:p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3.Презентации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умений публично выступать, защищать свою точку зрения.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выявление мнения обучающихся об эффективности программы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1.Научные работы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глубины знаний и умений проводить исследования.</a:t>
                      </a:r>
                    </a:p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2.Практикумы, лабораторные работы: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практических навыков.</a:t>
                      </a:r>
                    </a:p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3.Защита проектов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умения аргументировать свою точку зрения, работать в команде.</a:t>
                      </a:r>
                    </a:p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4.Экзамены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оценка уровня знаний и умений в соответствии с требованиями государственных образовательных стандартов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2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68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7124" y="820009"/>
            <a:ext cx="8797752" cy="40005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  <a:latin typeface="TimesNewRomanPS-ItalicMT"/>
              </a:rPr>
              <a:t>Общие </a:t>
            </a:r>
            <a:r>
              <a:rPr lang="ru-RU" b="1" i="1" dirty="0">
                <a:solidFill>
                  <a:srgbClr val="FF0000"/>
                </a:solidFill>
                <a:latin typeface="TimesNewRomanPS-ItalicMT"/>
              </a:rPr>
              <a:t>принципы  и этапы </a:t>
            </a:r>
            <a:r>
              <a:rPr lang="ru-RU" i="1" dirty="0">
                <a:solidFill>
                  <a:srgbClr val="FF0000"/>
                </a:solidFill>
                <a:latin typeface="TimesNewRomanPS-ItalicMT"/>
              </a:rPr>
              <a:t>апробации</a:t>
            </a:r>
            <a:br>
              <a:rPr lang="ru-RU" i="1" dirty="0">
                <a:solidFill>
                  <a:srgbClr val="FF0000"/>
                </a:solidFill>
                <a:latin typeface="TimesNewRomanPS-ItalicMT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4442044"/>
              </p:ext>
            </p:extLst>
          </p:nvPr>
        </p:nvGraphicFramePr>
        <p:xfrm>
          <a:off x="1367639" y="1090283"/>
          <a:ext cx="4416425" cy="494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6020" y="1398331"/>
            <a:ext cx="1847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NewRomanPSMT"/>
              </a:rPr>
              <a:t>регулярный сбор данных о результатах обучения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4433" y="1442308"/>
            <a:ext cx="2381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NewRomanPSMT"/>
              </a:rPr>
              <a:t>использование различных методов оценки для получения более полной картины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39" y="3948769"/>
            <a:ext cx="199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NewRomanPSMT"/>
              </a:rPr>
              <a:t>оценка не только знаний, но и умений, навыков,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NewRomanPSMT"/>
              </a:rPr>
              <a:t>личностных качеств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5712" y="3887213"/>
            <a:ext cx="2124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NewRomanPSMT"/>
              </a:rPr>
              <a:t>анализ результатов каждого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NewRomanPSMT"/>
              </a:rPr>
              <a:t>ученика.</a:t>
            </a:r>
            <a:r>
              <a:rPr lang="ru-RU" sz="1600" dirty="0"/>
              <a:t>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971" y="932648"/>
            <a:ext cx="411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Планирование</a:t>
            </a:r>
            <a:r>
              <a:rPr lang="ru-RU" sz="1600" b="1" dirty="0">
                <a:solidFill>
                  <a:schemeClr val="accent1"/>
                </a:solidFill>
              </a:rPr>
              <a:t>:</a:t>
            </a:r>
            <a:r>
              <a:rPr lang="ru-RU" sz="1600" dirty="0"/>
              <a:t> определение целей апробации, выбор методов сбора </a:t>
            </a:r>
            <a:r>
              <a:rPr lang="ru-RU" sz="1600" dirty="0">
                <a:solidFill>
                  <a:srgbClr val="000000"/>
                </a:solidFill>
                <a:latin typeface="TimesNewRomanPSMT"/>
              </a:rPr>
              <a:t>данных, разработка инструментов оценки.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2. Проведение апробации</a:t>
            </a:r>
            <a:r>
              <a:rPr lang="ru-RU" sz="1600" dirty="0">
                <a:solidFill>
                  <a:srgbClr val="000000"/>
                </a:solidFill>
                <a:latin typeface="TimesNewRomanPSMT"/>
              </a:rPr>
              <a:t>: реализация программы в экспериментальной</a:t>
            </a:r>
          </a:p>
          <a:p>
            <a:r>
              <a:rPr lang="ru-RU" sz="1600" dirty="0">
                <a:solidFill>
                  <a:srgbClr val="000000"/>
                </a:solidFill>
                <a:latin typeface="TimesNewRomanPSMT"/>
              </a:rPr>
              <a:t>группе.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3. Сбор данных</a:t>
            </a:r>
            <a:r>
              <a:rPr lang="ru-RU" sz="1600" dirty="0">
                <a:solidFill>
                  <a:srgbClr val="000000"/>
                </a:solidFill>
                <a:latin typeface="TimesNewRomanPSMT"/>
              </a:rPr>
              <a:t>: сбор информации о результатах обучения обучающихся,</a:t>
            </a:r>
          </a:p>
          <a:p>
            <a:r>
              <a:rPr lang="ru-RU" sz="1600" dirty="0">
                <a:solidFill>
                  <a:srgbClr val="000000"/>
                </a:solidFill>
                <a:latin typeface="TimesNewRomanPSMT"/>
              </a:rPr>
              <a:t>их мнениях о программе.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4. Анализ данных</a:t>
            </a:r>
            <a:r>
              <a:rPr lang="ru-RU" sz="1600" dirty="0">
                <a:solidFill>
                  <a:srgbClr val="000000"/>
                </a:solidFill>
                <a:latin typeface="TimesNewRomanPSMT"/>
              </a:rPr>
              <a:t>: обработка полученных данных, выявление</a:t>
            </a:r>
          </a:p>
          <a:p>
            <a:r>
              <a:rPr lang="ru-RU" sz="1600" dirty="0">
                <a:solidFill>
                  <a:srgbClr val="000000"/>
                </a:solidFill>
                <a:latin typeface="TimesNewRomanPSMT"/>
              </a:rPr>
              <a:t>закономерностей и тенденций.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5. Формулирование выводов</a:t>
            </a:r>
            <a:r>
              <a:rPr lang="ru-RU" sz="1600" dirty="0">
                <a:solidFill>
                  <a:srgbClr val="000000"/>
                </a:solidFill>
                <a:latin typeface="TimesNewRomanPSMT"/>
              </a:rPr>
              <a:t>: оценка эффективности программы,</a:t>
            </a:r>
          </a:p>
          <a:p>
            <a:r>
              <a:rPr lang="ru-RU" sz="1600" dirty="0">
                <a:solidFill>
                  <a:srgbClr val="000000"/>
                </a:solidFill>
                <a:latin typeface="TimesNewRomanPSMT"/>
              </a:rPr>
              <a:t>выявление ее сильных и слабых сторон.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6. Корректировка программы</a:t>
            </a:r>
            <a:r>
              <a:rPr lang="ru-RU" sz="1600" dirty="0">
                <a:solidFill>
                  <a:srgbClr val="000000"/>
                </a:solidFill>
                <a:latin typeface="TimesNewRomanPSMT"/>
              </a:rPr>
              <a:t>: внесение необходимых изменений в</a:t>
            </a:r>
          </a:p>
          <a:p>
            <a:r>
              <a:rPr lang="ru-RU" sz="1600" dirty="0">
                <a:solidFill>
                  <a:srgbClr val="000000"/>
                </a:solidFill>
                <a:latin typeface="TimesNewRomanPSMT"/>
              </a:rPr>
              <a:t>программу на основе полученных результатов.</a:t>
            </a:r>
            <a:r>
              <a:rPr lang="ru-RU" sz="1600" dirty="0"/>
              <a:t> 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932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504" y="691248"/>
            <a:ext cx="9772092" cy="6572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Мониторинг на разных уровнях образования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49681"/>
              </p:ext>
            </p:extLst>
          </p:nvPr>
        </p:nvGraphicFramePr>
        <p:xfrm>
          <a:off x="1375366" y="1130679"/>
          <a:ext cx="9257241" cy="2584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47">
                  <a:extLst>
                    <a:ext uri="{9D8B030D-6E8A-4147-A177-3AD203B41FA5}">
                      <a16:colId xmlns:a16="http://schemas.microsoft.com/office/drawing/2014/main" val="2101278730"/>
                    </a:ext>
                  </a:extLst>
                </a:gridCol>
                <a:gridCol w="3085747">
                  <a:extLst>
                    <a:ext uri="{9D8B030D-6E8A-4147-A177-3AD203B41FA5}">
                      <a16:colId xmlns:a16="http://schemas.microsoft.com/office/drawing/2014/main" val="916337126"/>
                    </a:ext>
                  </a:extLst>
                </a:gridCol>
                <a:gridCol w="3085747">
                  <a:extLst>
                    <a:ext uri="{9D8B030D-6E8A-4147-A177-3AD203B41FA5}">
                      <a16:colId xmlns:a16="http://schemas.microsoft.com/office/drawing/2014/main" val="2451662495"/>
                    </a:ext>
                  </a:extLst>
                </a:gridCol>
              </a:tblGrid>
              <a:tr h="48545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Начальное </a:t>
                      </a:r>
                    </a:p>
                    <a:p>
                      <a:pPr algn="ctr"/>
                      <a:r>
                        <a:rPr lang="ru-RU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Основное среднее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среднее образование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70989"/>
                  </a:ext>
                </a:extLst>
              </a:tr>
              <a:tr h="1943991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Акцент на наблюдении за поведением обучающихся, их интересом к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предмету, эмоциональным откликом на учебный материал.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Использование игровых форм контроля.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Частые беседы с учениками и родителями.</a:t>
                      </a:r>
                      <a:r>
                        <a:rPr lang="ru-RU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Комплексная оценка знаний, умений и навыков обучающихся с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помощью различных форм контроля (тесты, проекты, практические работы).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Анализ динамики учебных достижений.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Использование портфолио для оценки индивидуальных достижений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обучающихся.</a:t>
                      </a:r>
                      <a:r>
                        <a:rPr lang="ru-RU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Оценка уровня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ключевых компетенций.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Анализ результатов исследовательской деятельности обучающихся.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Самооценка обучающихся.</a:t>
                      </a:r>
                      <a:r>
                        <a:rPr lang="ru-RU" sz="1200" dirty="0"/>
                        <a:t> </a:t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28893"/>
                  </a:ext>
                </a:extLst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3579066"/>
              </p:ext>
            </p:extLst>
          </p:nvPr>
        </p:nvGraphicFramePr>
        <p:xfrm>
          <a:off x="201084" y="3714750"/>
          <a:ext cx="11990916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86075" y="380047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Инструменты мониторинга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4550" y="4863196"/>
            <a:ext cx="13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Портфолио обучающихся </a:t>
            </a:r>
            <a:br>
              <a:rPr lang="ru-RU" sz="1200" b="1" dirty="0"/>
            </a:b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95827" y="4678529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Протоколы </a:t>
            </a:r>
          </a:p>
          <a:p>
            <a:r>
              <a:rPr lang="ru-RU" sz="1200" b="1" dirty="0"/>
              <a:t>наблюдения </a:t>
            </a:r>
          </a:p>
          <a:p>
            <a:r>
              <a:rPr lang="ru-RU" sz="1200" b="1" dirty="0"/>
              <a:t>за групповой</a:t>
            </a:r>
          </a:p>
          <a:p>
            <a:r>
              <a:rPr lang="ru-RU" sz="1200" b="1" dirty="0"/>
              <a:t> работой </a:t>
            </a:r>
            <a:br>
              <a:rPr lang="ru-RU" sz="1200" b="1" dirty="0"/>
            </a:b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4415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18" y="413277"/>
            <a:ext cx="11252980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Примеры показателей эффективности программы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7416739"/>
              </p:ext>
            </p:extLst>
          </p:nvPr>
        </p:nvGraphicFramePr>
        <p:xfrm>
          <a:off x="2242739" y="1422567"/>
          <a:ext cx="7418797" cy="466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объединение 4"/>
          <p:cNvSpPr/>
          <p:nvPr/>
        </p:nvSpPr>
        <p:spPr>
          <a:xfrm>
            <a:off x="2904021" y="1809348"/>
            <a:ext cx="390525" cy="542925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2904020" y="5400805"/>
            <a:ext cx="390525" cy="542925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2913049" y="4166827"/>
            <a:ext cx="390525" cy="542925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2971398" y="2886075"/>
            <a:ext cx="390525" cy="542925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11972" y="3995387"/>
            <a:ext cx="632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Показатели мотивации: интерес к предмету, активность на уроках, желание заниматься дополнительными заданиями 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2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98" y="67236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Учителю для мониторинга программы необходимо сделать: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955" y="1488613"/>
            <a:ext cx="8596668" cy="388077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1) Систематический сбор данных: собирайте информацию о ходе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реализации программы, результатах обучения обучающихся, трудностях 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успехах.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2) Анализ данных: регулярно анализируйте собранные данные для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выявления тенденций и проблем.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3) Корректировка программы: вносите необходимые изменения в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программу в процессе ее реализации.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4) Оценки эффективности: оценивайте эффективность программы по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достижению поставленных целей.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7852" y="4961662"/>
            <a:ext cx="6080298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NewRomanPSMT"/>
              </a:rPr>
              <a:t>Мониторинг – это не самоцель, а инструмент 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для улучшения учебного процесса. Результаты мониторинга должны использоваться для корректировки программы и повышения ее эффективности.</a:t>
            </a:r>
            <a:r>
              <a:rPr lang="ru-R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4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254" y="92664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Критерии оценивания программы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0163" y="141816"/>
            <a:ext cx="2391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NewRomanPSMT"/>
              </a:rPr>
              <a:t>Критерии помогут оценить качество и эффективность авторской программы учителя, а также определить ее соответствие современным образовательным требованиям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br>
              <a:rPr lang="ru-RU" sz="1200" dirty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348674"/>
              </p:ext>
            </p:extLst>
          </p:nvPr>
        </p:nvGraphicFramePr>
        <p:xfrm>
          <a:off x="1270535" y="1839879"/>
          <a:ext cx="9808143" cy="4075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1706">
                  <a:extLst>
                    <a:ext uri="{9D8B030D-6E8A-4147-A177-3AD203B41FA5}">
                      <a16:colId xmlns:a16="http://schemas.microsoft.com/office/drawing/2014/main" val="513998709"/>
                    </a:ext>
                  </a:extLst>
                </a:gridCol>
                <a:gridCol w="2442365">
                  <a:extLst>
                    <a:ext uri="{9D8B030D-6E8A-4147-A177-3AD203B41FA5}">
                      <a16:colId xmlns:a16="http://schemas.microsoft.com/office/drawing/2014/main" val="2685983375"/>
                    </a:ext>
                  </a:extLst>
                </a:gridCol>
                <a:gridCol w="2452036">
                  <a:extLst>
                    <a:ext uri="{9D8B030D-6E8A-4147-A177-3AD203B41FA5}">
                      <a16:colId xmlns:a16="http://schemas.microsoft.com/office/drawing/2014/main" val="1657576741"/>
                    </a:ext>
                  </a:extLst>
                </a:gridCol>
                <a:gridCol w="2452036">
                  <a:extLst>
                    <a:ext uri="{9D8B030D-6E8A-4147-A177-3AD203B41FA5}">
                      <a16:colId xmlns:a16="http://schemas.microsoft.com/office/drawing/2014/main" val="128201879"/>
                    </a:ext>
                  </a:extLst>
                </a:gridCol>
              </a:tblGrid>
              <a:tr h="1996077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1. Актуальность и новизна: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endParaRPr lang="ru-RU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2. Цели и задачи: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Четкость  и конкретность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Соответствие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Измеримость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endParaRPr lang="ru-RU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3. Содержание: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Научность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Системность и последовательность: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Практическая направленность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endParaRPr lang="ru-RU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4. Методическое обеспечение: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Разнообразие методов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Эффективность методов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Наличие учебно-методических материалов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59015"/>
                  </a:ext>
                </a:extLst>
              </a:tr>
              <a:tr h="2079795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5. Результативность: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Ожидаемые результаты Критерии оценки Достижение результатов</a:t>
                      </a: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6. Оформление: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Структура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Язык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Оформление</a:t>
                      </a:r>
                      <a:br>
                        <a:rPr lang="ru-RU" sz="1400" dirty="0"/>
                      </a:b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7. Педагогическая целесообразность: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Соответствие возрастным особенностям Воспитательный потенциал Возможность реализации</a:t>
                      </a: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8. Возможность распространения и тиражирования опыта работы: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Универсальность Доступность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Возможность адаптации</a:t>
                      </a: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0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2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288" y="58533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написанию рецензии</a:t>
            </a:r>
            <a:br>
              <a:rPr lang="ru-RU" b="1" dirty="0"/>
            </a:br>
            <a:r>
              <a:rPr lang="ru-RU" dirty="0"/>
              <a:t>(в области среднего образования)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305" y="1578877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/>
              <a:t>1.Актуальность работы:</a:t>
            </a:r>
          </a:p>
          <a:p>
            <a:pPr marL="0" indent="0">
              <a:buNone/>
            </a:pPr>
            <a:r>
              <a:rPr lang="ru-RU" sz="4800" b="1" dirty="0"/>
              <a:t>2. Научно-методический уровень работы</a:t>
            </a:r>
          </a:p>
          <a:p>
            <a:pPr marL="0" indent="0">
              <a:buNone/>
            </a:pPr>
            <a:r>
              <a:rPr lang="ru-RU" sz="4800" b="1" dirty="0"/>
              <a:t>3. Степень новизны работы</a:t>
            </a:r>
          </a:p>
          <a:p>
            <a:pPr marL="0" indent="0">
              <a:buNone/>
            </a:pPr>
            <a:r>
              <a:rPr lang="ru-RU" sz="4800" b="1" dirty="0"/>
              <a:t>4. Научность работы  </a:t>
            </a:r>
          </a:p>
          <a:p>
            <a:pPr marL="0" indent="0">
              <a:buNone/>
            </a:pPr>
            <a:r>
              <a:rPr lang="ru-RU" sz="4800" b="1" dirty="0"/>
              <a:t>5. Оценка внутреннего единства и характеристика методологической основы работы: логичность, взаимосвязь результатов с методологическими основами, непротиворечивость их</a:t>
            </a:r>
          </a:p>
          <a:p>
            <a:pPr marL="0" indent="0">
              <a:buNone/>
            </a:pPr>
            <a:r>
              <a:rPr lang="ru-RU" sz="4800" b="1" dirty="0"/>
              <a:t>6. Степень обоснованности и достоверности каждого результата, научного положения, выводов и заключений работы</a:t>
            </a:r>
          </a:p>
          <a:p>
            <a:pPr marL="0" indent="0">
              <a:buNone/>
            </a:pPr>
            <a:r>
              <a:rPr lang="ru-RU" sz="4800" b="1" dirty="0"/>
              <a:t>7. Практическая значимость работы - насколько предлагаемая работа позволяет изменить реальное состояние дел в лучшую сторону. Что предлагается для внедрения в практику </a:t>
            </a:r>
          </a:p>
          <a:p>
            <a:pPr marL="0" indent="0">
              <a:buNone/>
            </a:pPr>
            <a:r>
              <a:rPr lang="ru-RU" sz="4800" b="1" dirty="0"/>
              <a:t>8. Формы и способы представления (апробации) промежуточных и итоговых результатов работы (статьи, доклады, творческие отчеты, открытые занятия с учебно-методическим обеспечением, методические пособия, рекомендации, диаграммы, таблицы, анализ и др.)</a:t>
            </a:r>
          </a:p>
          <a:p>
            <a:pPr marL="0" indent="0">
              <a:buNone/>
            </a:pPr>
            <a:r>
              <a:rPr lang="ru-RU" sz="4800" b="1" dirty="0"/>
              <a:t>9.Соответствие требованиям к оформлению. Недостатки и замечания по содержанию работы</a:t>
            </a:r>
          </a:p>
          <a:p>
            <a:pPr marL="0" indent="0">
              <a:buNone/>
            </a:pPr>
            <a:r>
              <a:rPr lang="ru-RU" sz="4800" b="1" dirty="0"/>
              <a:t>10.Выводы и рекомендации по использованию работы (рекомендовать для рассмотрения на Республиканском Экспертном совете, апробировать, обобщить, распространить, опубликовать, утвердить, аттестовать, устранить недостатки, доработать, утвердить и т.п.)</a:t>
            </a:r>
          </a:p>
          <a:p>
            <a:pPr marL="0" indent="0">
              <a:buNone/>
            </a:pPr>
            <a:r>
              <a:rPr lang="ru-RU" sz="4800" i="1" dirty="0"/>
              <a:t>Рецензент: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i="1" dirty="0"/>
              <a:t>Должность с указанием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i="1" dirty="0"/>
              <a:t>наименования организации,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i="1" dirty="0"/>
              <a:t>учёной степени, учёного звания Ф.И.О.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i="1" dirty="0"/>
              <a:t>подпись, </a:t>
            </a:r>
            <a:br>
              <a:rPr lang="ru-RU" sz="4800" i="1" dirty="0"/>
            </a:br>
            <a:br>
              <a:rPr lang="ru-RU" sz="4800" i="1" dirty="0"/>
            </a:br>
            <a:endParaRPr lang="ru-RU" sz="4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9293" y="2724578"/>
            <a:ext cx="2028825" cy="2554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NewRomanPSMT"/>
              </a:rPr>
              <a:t>Рецензия (рассмотрение, отзыв) - это экспертиза, критический разбор, анализ, оценка нового художественного или научного произведения, </a:t>
            </a:r>
            <a:r>
              <a:rPr lang="ru-RU" sz="1000" dirty="0" err="1">
                <a:solidFill>
                  <a:schemeClr val="bg1"/>
                </a:solidFill>
                <a:latin typeface="TimesNewRomanPSMT"/>
              </a:rPr>
              <a:t>опытноэкспериментальной</a:t>
            </a:r>
            <a:r>
              <a:rPr lang="ru-RU" sz="1000" dirty="0">
                <a:solidFill>
                  <a:schemeClr val="bg1"/>
                </a:solidFill>
                <a:latin typeface="TimesNewRomanPSMT"/>
              </a:rPr>
              <a:t> работы, научных проектов, учебных, </a:t>
            </a:r>
            <a:r>
              <a:rPr lang="ru-RU" sz="1000" dirty="0" err="1">
                <a:solidFill>
                  <a:schemeClr val="bg1"/>
                </a:solidFill>
                <a:latin typeface="TimesNewRomanPSMT"/>
              </a:rPr>
              <a:t>научнометодических</a:t>
            </a:r>
            <a:r>
              <a:rPr lang="ru-RU" sz="1000" dirty="0">
                <a:solidFill>
                  <a:schemeClr val="bg1"/>
                </a:solidFill>
                <a:latin typeface="TimesNewRomanPSMT"/>
              </a:rPr>
              <a:t> разработок, материалов организаций образования и т.п. (далее - работа) перед их утверждением, защитой, публикацией, апробацией, обобщением и т.п.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br>
              <a:rPr lang="ru-RU" sz="1000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784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Образец рецензии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06" y="2076612"/>
            <a:ext cx="4535594" cy="3990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58" y="2543177"/>
            <a:ext cx="4809561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449" y="952966"/>
            <a:ext cx="8756812" cy="594946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 разработки авторских программ педагогами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0449" y="1706294"/>
            <a:ext cx="22232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Разработка авторских программ является </a:t>
            </a:r>
            <a:r>
              <a:rPr lang="ru-RU" sz="1400" b="1" i="1" dirty="0"/>
              <a:t>важным инструментом </a:t>
            </a:r>
          </a:p>
          <a:p>
            <a:pPr algn="ctr"/>
            <a:r>
              <a:rPr lang="ru-RU" sz="1400" b="1" i="1" dirty="0"/>
              <a:t>для повышения качества образования</a:t>
            </a:r>
            <a:r>
              <a:rPr lang="ru-RU" sz="1400" i="1" dirty="0"/>
              <a:t>, развития творческого потенциала </a:t>
            </a:r>
          </a:p>
          <a:p>
            <a:pPr algn="ctr"/>
            <a:r>
              <a:rPr lang="ru-RU" sz="1400" i="1" dirty="0"/>
              <a:t>педагогов и удовлетворения индивидуальных потребностей каждого ученика. </a:t>
            </a:r>
            <a:br>
              <a:rPr lang="ru-RU" sz="1400" i="1" dirty="0"/>
            </a:br>
            <a:endParaRPr lang="ru-RU" sz="1400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94665560"/>
              </p:ext>
            </p:extLst>
          </p:nvPr>
        </p:nvGraphicFramePr>
        <p:xfrm>
          <a:off x="1013011" y="1389529"/>
          <a:ext cx="9161929" cy="530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1999" y="2739633"/>
            <a:ext cx="4164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Развитие творческого потенциала педагога, в контексте которого </a:t>
            </a:r>
          </a:p>
          <a:p>
            <a:r>
              <a:rPr lang="ru-RU" sz="1000" dirty="0"/>
              <a:t>авторская программа становится площадкой для реализации </a:t>
            </a:r>
          </a:p>
          <a:p>
            <a:r>
              <a:rPr lang="ru-RU" sz="1000" dirty="0"/>
              <a:t>собственных педагогических идей и инновационных подходов</a:t>
            </a:r>
          </a:p>
          <a:p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753708" y="5475194"/>
            <a:ext cx="3932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Программы способствуют внедрению инноваций </a:t>
            </a:r>
          </a:p>
          <a:p>
            <a:r>
              <a:rPr lang="ru-RU" sz="1000" dirty="0"/>
              <a:t>в образовательный процесс и развитию новых педагогических</a:t>
            </a:r>
          </a:p>
          <a:p>
            <a:r>
              <a:rPr lang="ru-RU" sz="1000" dirty="0"/>
              <a:t>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76562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83" y="1851971"/>
            <a:ext cx="4267200" cy="4878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19" y="230807"/>
            <a:ext cx="3702294" cy="5829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719" y="5975773"/>
            <a:ext cx="3724959" cy="8822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96" y="329278"/>
            <a:ext cx="4471987" cy="11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5" y="447674"/>
            <a:ext cx="5015213" cy="4657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447674"/>
            <a:ext cx="5702005" cy="59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0" y="21282"/>
            <a:ext cx="4857668" cy="6836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81" y="578093"/>
            <a:ext cx="5669491" cy="43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араллелограмм 49"/>
          <p:cNvSpPr/>
          <p:nvPr/>
        </p:nvSpPr>
        <p:spPr>
          <a:xfrm>
            <a:off x="404109" y="474656"/>
            <a:ext cx="11406931" cy="1049331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KZ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9436" y="410543"/>
            <a:ext cx="1115686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accent2"/>
                </a:solidFill>
              </a:rPr>
              <a:t>Порядок работы  городского</a:t>
            </a:r>
          </a:p>
          <a:p>
            <a:r>
              <a:rPr lang="ru-RU" sz="2667" b="1" dirty="0">
                <a:solidFill>
                  <a:schemeClr val="accent2"/>
                </a:solidFill>
              </a:rPr>
              <a:t> Учебно-методического Совета</a:t>
            </a:r>
            <a:endParaRPr lang="ru-RU" sz="2667" dirty="0">
              <a:solidFill>
                <a:schemeClr val="accent2"/>
              </a:solidFill>
            </a:endParaRPr>
          </a:p>
        </p:txBody>
      </p:sp>
      <p:grpSp>
        <p:nvGrpSpPr>
          <p:cNvPr id="2" name="Graphic 14" descr="Business Growth">
            <a:extLst>
              <a:ext uri="{FF2B5EF4-FFF2-40B4-BE49-F238E27FC236}">
                <a16:creationId xmlns:a16="http://schemas.microsoft.com/office/drawing/2014/main" id="{22124C34-17EC-4F11-B94F-FECCA1E45B55}"/>
              </a:ext>
            </a:extLst>
          </p:cNvPr>
          <p:cNvGrpSpPr/>
          <p:nvPr/>
        </p:nvGrpSpPr>
        <p:grpSpPr>
          <a:xfrm>
            <a:off x="9351342" y="1520902"/>
            <a:ext cx="617775" cy="617775"/>
            <a:chOff x="3875560" y="3539292"/>
            <a:chExt cx="463331" cy="463331"/>
          </a:xfrm>
          <a:solidFill>
            <a:schemeClr val="bg1"/>
          </a:solidFill>
        </p:grpSpPr>
        <p:sp>
          <p:nvSpPr>
            <p:cNvPr id="81" name="Freeform: Shape 22">
              <a:extLst>
                <a:ext uri="{FF2B5EF4-FFF2-40B4-BE49-F238E27FC236}">
                  <a16:creationId xmlns:a16="http://schemas.microsoft.com/office/drawing/2014/main" id="{E1FD71F2-24D1-44AD-8441-16F3BEEAAA7B}"/>
                </a:ext>
              </a:extLst>
            </p:cNvPr>
            <p:cNvSpPr/>
            <p:nvPr/>
          </p:nvSpPr>
          <p:spPr>
            <a:xfrm>
              <a:off x="3908861" y="3692529"/>
              <a:ext cx="401070" cy="256279"/>
            </a:xfrm>
            <a:custGeom>
              <a:avLst/>
              <a:gdLst>
                <a:gd name="connsiteX0" fmla="*/ 323849 w 401070"/>
                <a:gd name="connsiteY0" fmla="*/ 97493 h 256279"/>
                <a:gd name="connsiteX1" fmla="*/ 372595 w 401070"/>
                <a:gd name="connsiteY1" fmla="*/ 48746 h 256279"/>
                <a:gd name="connsiteX2" fmla="*/ 401071 w 401070"/>
                <a:gd name="connsiteY2" fmla="*/ 77222 h 256279"/>
                <a:gd name="connsiteX3" fmla="*/ 401071 w 401070"/>
                <a:gd name="connsiteY3" fmla="*/ 0 h 256279"/>
                <a:gd name="connsiteX4" fmla="*/ 323849 w 401070"/>
                <a:gd name="connsiteY4" fmla="*/ 0 h 256279"/>
                <a:gd name="connsiteX5" fmla="*/ 352325 w 401070"/>
                <a:gd name="connsiteY5" fmla="*/ 28476 h 256279"/>
                <a:gd name="connsiteX6" fmla="*/ 304544 w 401070"/>
                <a:gd name="connsiteY6" fmla="*/ 76257 h 256279"/>
                <a:gd name="connsiteX7" fmla="*/ 222495 w 401070"/>
                <a:gd name="connsiteY7" fmla="*/ 158305 h 256279"/>
                <a:gd name="connsiteX8" fmla="*/ 150100 w 401070"/>
                <a:gd name="connsiteY8" fmla="*/ 85909 h 256279"/>
                <a:gd name="connsiteX9" fmla="*/ 0 w 401070"/>
                <a:gd name="connsiteY9" fmla="*/ 236009 h 256279"/>
                <a:gd name="connsiteX10" fmla="*/ 20271 w 401070"/>
                <a:gd name="connsiteY10" fmla="*/ 256280 h 256279"/>
                <a:gd name="connsiteX11" fmla="*/ 150100 w 401070"/>
                <a:gd name="connsiteY11" fmla="*/ 126451 h 256279"/>
                <a:gd name="connsiteX12" fmla="*/ 222495 w 401070"/>
                <a:gd name="connsiteY12" fmla="*/ 198846 h 256279"/>
                <a:gd name="connsiteX13" fmla="*/ 323849 w 401070"/>
                <a:gd name="connsiteY13" fmla="*/ 97493 h 2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070" h="256279">
                  <a:moveTo>
                    <a:pt x="323849" y="97493"/>
                  </a:moveTo>
                  <a:lnTo>
                    <a:pt x="372595" y="48746"/>
                  </a:lnTo>
                  <a:lnTo>
                    <a:pt x="401071" y="77222"/>
                  </a:lnTo>
                  <a:lnTo>
                    <a:pt x="401071" y="0"/>
                  </a:lnTo>
                  <a:lnTo>
                    <a:pt x="323849" y="0"/>
                  </a:lnTo>
                  <a:lnTo>
                    <a:pt x="352325" y="28476"/>
                  </a:lnTo>
                  <a:lnTo>
                    <a:pt x="304544" y="76257"/>
                  </a:lnTo>
                  <a:lnTo>
                    <a:pt x="222495" y="158305"/>
                  </a:lnTo>
                  <a:lnTo>
                    <a:pt x="150100" y="85909"/>
                  </a:lnTo>
                  <a:lnTo>
                    <a:pt x="0" y="236009"/>
                  </a:lnTo>
                  <a:lnTo>
                    <a:pt x="20271" y="256280"/>
                  </a:lnTo>
                  <a:lnTo>
                    <a:pt x="150100" y="126451"/>
                  </a:lnTo>
                  <a:lnTo>
                    <a:pt x="222495" y="198846"/>
                  </a:lnTo>
                  <a:lnTo>
                    <a:pt x="323849" y="97493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2" name="Freeform: Shape 23">
              <a:extLst>
                <a:ext uri="{FF2B5EF4-FFF2-40B4-BE49-F238E27FC236}">
                  <a16:creationId xmlns:a16="http://schemas.microsoft.com/office/drawing/2014/main" id="{89ADC491-14E6-4EAC-AB87-1CD54F555DEA}"/>
                </a:ext>
              </a:extLst>
            </p:cNvPr>
            <p:cNvSpPr/>
            <p:nvPr/>
          </p:nvSpPr>
          <p:spPr>
            <a:xfrm>
              <a:off x="3938302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3" name="Freeform: Shape 24">
              <a:extLst>
                <a:ext uri="{FF2B5EF4-FFF2-40B4-BE49-F238E27FC236}">
                  <a16:creationId xmlns:a16="http://schemas.microsoft.com/office/drawing/2014/main" id="{846EFE69-6FDA-48E1-A407-D0C3EC03E147}"/>
                </a:ext>
              </a:extLst>
            </p:cNvPr>
            <p:cNvSpPr/>
            <p:nvPr/>
          </p:nvSpPr>
          <p:spPr>
            <a:xfrm>
              <a:off x="3904589" y="3664778"/>
              <a:ext cx="306209" cy="207001"/>
            </a:xfrm>
            <a:custGeom>
              <a:avLst/>
              <a:gdLst>
                <a:gd name="connsiteX0" fmla="*/ 290331 w 306209"/>
                <a:gd name="connsiteY0" fmla="*/ 95126 h 207001"/>
                <a:gd name="connsiteX1" fmla="*/ 295157 w 306209"/>
                <a:gd name="connsiteY1" fmla="*/ 90300 h 207001"/>
                <a:gd name="connsiteX2" fmla="*/ 306209 w 306209"/>
                <a:gd name="connsiteY2" fmla="*/ 79248 h 207001"/>
                <a:gd name="connsiteX3" fmla="*/ 292792 w 306209"/>
                <a:gd name="connsiteY3" fmla="*/ 18918 h 207001"/>
                <a:gd name="connsiteX4" fmla="*/ 289510 w 306209"/>
                <a:gd name="connsiteY4" fmla="*/ 13513 h 207001"/>
                <a:gd name="connsiteX5" fmla="*/ 270205 w 306209"/>
                <a:gd name="connsiteY5" fmla="*/ 3232 h 207001"/>
                <a:gd name="connsiteX6" fmla="*/ 231304 w 306209"/>
                <a:gd name="connsiteY6" fmla="*/ 3232 h 207001"/>
                <a:gd name="connsiteX7" fmla="*/ 211999 w 306209"/>
                <a:gd name="connsiteY7" fmla="*/ 13513 h 207001"/>
                <a:gd name="connsiteX8" fmla="*/ 208717 w 306209"/>
                <a:gd name="connsiteY8" fmla="*/ 18918 h 207001"/>
                <a:gd name="connsiteX9" fmla="*/ 202636 w 306209"/>
                <a:gd name="connsiteY9" fmla="*/ 47201 h 207001"/>
                <a:gd name="connsiteX10" fmla="*/ 202636 w 306209"/>
                <a:gd name="connsiteY10" fmla="*/ 47201 h 207001"/>
                <a:gd name="connsiteX11" fmla="*/ 196313 w 306209"/>
                <a:gd name="connsiteY11" fmla="*/ 18918 h 207001"/>
                <a:gd name="connsiteX12" fmla="*/ 192983 w 306209"/>
                <a:gd name="connsiteY12" fmla="*/ 13513 h 207001"/>
                <a:gd name="connsiteX13" fmla="*/ 173678 w 306209"/>
                <a:gd name="connsiteY13" fmla="*/ 3232 h 207001"/>
                <a:gd name="connsiteX14" fmla="*/ 115761 w 306209"/>
                <a:gd name="connsiteY14" fmla="*/ 13513 h 207001"/>
                <a:gd name="connsiteX15" fmla="*/ 112479 w 306209"/>
                <a:gd name="connsiteY15" fmla="*/ 18918 h 207001"/>
                <a:gd name="connsiteX16" fmla="*/ 106108 w 306209"/>
                <a:gd name="connsiteY16" fmla="*/ 46284 h 207001"/>
                <a:gd name="connsiteX17" fmla="*/ 106108 w 306209"/>
                <a:gd name="connsiteY17" fmla="*/ 46284 h 207001"/>
                <a:gd name="connsiteX18" fmla="*/ 99834 w 306209"/>
                <a:gd name="connsiteY18" fmla="*/ 18918 h 207001"/>
                <a:gd name="connsiteX19" fmla="*/ 96456 w 306209"/>
                <a:gd name="connsiteY19" fmla="*/ 13513 h 207001"/>
                <a:gd name="connsiteX20" fmla="*/ 77150 w 306209"/>
                <a:gd name="connsiteY20" fmla="*/ 3232 h 207001"/>
                <a:gd name="connsiteX21" fmla="*/ 38250 w 306209"/>
                <a:gd name="connsiteY21" fmla="*/ 3232 h 207001"/>
                <a:gd name="connsiteX22" fmla="*/ 18944 w 306209"/>
                <a:gd name="connsiteY22" fmla="*/ 13513 h 207001"/>
                <a:gd name="connsiteX23" fmla="*/ 15662 w 306209"/>
                <a:gd name="connsiteY23" fmla="*/ 18918 h 207001"/>
                <a:gd name="connsiteX24" fmla="*/ 314 w 306209"/>
                <a:gd name="connsiteY24" fmla="*/ 88997 h 207001"/>
                <a:gd name="connsiteX25" fmla="*/ 7600 w 306209"/>
                <a:gd name="connsiteY25" fmla="*/ 101262 h 207001"/>
                <a:gd name="connsiteX26" fmla="*/ 7988 w 306209"/>
                <a:gd name="connsiteY26" fmla="*/ 101352 h 207001"/>
                <a:gd name="connsiteX27" fmla="*/ 9581 w 306209"/>
                <a:gd name="connsiteY27" fmla="*/ 101352 h 207001"/>
                <a:gd name="connsiteX28" fmla="*/ 19234 w 306209"/>
                <a:gd name="connsiteY28" fmla="*/ 93775 h 207001"/>
                <a:gd name="connsiteX29" fmla="*/ 33713 w 306209"/>
                <a:gd name="connsiteY29" fmla="*/ 28957 h 207001"/>
                <a:gd name="connsiteX30" fmla="*/ 33713 w 306209"/>
                <a:gd name="connsiteY30" fmla="*/ 28957 h 207001"/>
                <a:gd name="connsiteX31" fmla="*/ 33713 w 306209"/>
                <a:gd name="connsiteY31" fmla="*/ 63224 h 207001"/>
                <a:gd name="connsiteX32" fmla="*/ 19234 w 306209"/>
                <a:gd name="connsiteY32" fmla="*/ 135137 h 207001"/>
                <a:gd name="connsiteX33" fmla="*/ 33713 w 306209"/>
                <a:gd name="connsiteY33" fmla="*/ 135137 h 207001"/>
                <a:gd name="connsiteX34" fmla="*/ 33713 w 306209"/>
                <a:gd name="connsiteY34" fmla="*/ 207002 h 207001"/>
                <a:gd name="connsiteX35" fmla="*/ 53018 w 306209"/>
                <a:gd name="connsiteY35" fmla="*/ 187696 h 207001"/>
                <a:gd name="connsiteX36" fmla="*/ 53018 w 306209"/>
                <a:gd name="connsiteY36" fmla="*/ 135137 h 207001"/>
                <a:gd name="connsiteX37" fmla="*/ 62671 w 306209"/>
                <a:gd name="connsiteY37" fmla="*/ 135137 h 207001"/>
                <a:gd name="connsiteX38" fmla="*/ 62671 w 306209"/>
                <a:gd name="connsiteY38" fmla="*/ 178043 h 207001"/>
                <a:gd name="connsiteX39" fmla="*/ 81977 w 306209"/>
                <a:gd name="connsiteY39" fmla="*/ 158738 h 207001"/>
                <a:gd name="connsiteX40" fmla="*/ 81977 w 306209"/>
                <a:gd name="connsiteY40" fmla="*/ 135137 h 207001"/>
                <a:gd name="connsiteX41" fmla="*/ 96456 w 306209"/>
                <a:gd name="connsiteY41" fmla="*/ 135137 h 207001"/>
                <a:gd name="connsiteX42" fmla="*/ 81977 w 306209"/>
                <a:gd name="connsiteY42" fmla="*/ 63272 h 207001"/>
                <a:gd name="connsiteX43" fmla="*/ 81977 w 306209"/>
                <a:gd name="connsiteY43" fmla="*/ 29488 h 207001"/>
                <a:gd name="connsiteX44" fmla="*/ 81977 w 306209"/>
                <a:gd name="connsiteY44" fmla="*/ 29488 h 207001"/>
                <a:gd name="connsiteX45" fmla="*/ 96456 w 306209"/>
                <a:gd name="connsiteY45" fmla="*/ 92520 h 207001"/>
                <a:gd name="connsiteX46" fmla="*/ 106108 w 306209"/>
                <a:gd name="connsiteY46" fmla="*/ 101352 h 207001"/>
                <a:gd name="connsiteX47" fmla="*/ 106108 w 306209"/>
                <a:gd name="connsiteY47" fmla="*/ 101352 h 207001"/>
                <a:gd name="connsiteX48" fmla="*/ 115472 w 306209"/>
                <a:gd name="connsiteY48" fmla="*/ 93775 h 207001"/>
                <a:gd name="connsiteX49" fmla="*/ 115761 w 306209"/>
                <a:gd name="connsiteY49" fmla="*/ 91700 h 207001"/>
                <a:gd name="connsiteX50" fmla="*/ 129854 w 306209"/>
                <a:gd name="connsiteY50" fmla="*/ 29777 h 207001"/>
                <a:gd name="connsiteX51" fmla="*/ 129854 w 306209"/>
                <a:gd name="connsiteY51" fmla="*/ 29777 h 207001"/>
                <a:gd name="connsiteX52" fmla="*/ 129854 w 306209"/>
                <a:gd name="connsiteY52" fmla="*/ 110716 h 207001"/>
                <a:gd name="connsiteX53" fmla="*/ 140520 w 306209"/>
                <a:gd name="connsiteY53" fmla="*/ 100001 h 207001"/>
                <a:gd name="connsiteX54" fmla="*/ 167823 w 306209"/>
                <a:gd name="connsiteY54" fmla="*/ 99986 h 207001"/>
                <a:gd name="connsiteX55" fmla="*/ 167838 w 306209"/>
                <a:gd name="connsiteY55" fmla="*/ 100001 h 207001"/>
                <a:gd name="connsiteX56" fmla="*/ 178504 w 306209"/>
                <a:gd name="connsiteY56" fmla="*/ 110281 h 207001"/>
                <a:gd name="connsiteX57" fmla="*/ 178504 w 306209"/>
                <a:gd name="connsiteY57" fmla="*/ 29826 h 207001"/>
                <a:gd name="connsiteX58" fmla="*/ 178504 w 306209"/>
                <a:gd name="connsiteY58" fmla="*/ 29826 h 207001"/>
                <a:gd name="connsiteX59" fmla="*/ 192983 w 306209"/>
                <a:gd name="connsiteY59" fmla="*/ 93823 h 207001"/>
                <a:gd name="connsiteX60" fmla="*/ 202636 w 306209"/>
                <a:gd name="connsiteY60" fmla="*/ 101352 h 207001"/>
                <a:gd name="connsiteX61" fmla="*/ 202636 w 306209"/>
                <a:gd name="connsiteY61" fmla="*/ 101352 h 207001"/>
                <a:gd name="connsiteX62" fmla="*/ 212047 w 306209"/>
                <a:gd name="connsiteY62" fmla="*/ 93775 h 207001"/>
                <a:gd name="connsiteX63" fmla="*/ 226526 w 306209"/>
                <a:gd name="connsiteY63" fmla="*/ 29777 h 207001"/>
                <a:gd name="connsiteX64" fmla="*/ 226526 w 306209"/>
                <a:gd name="connsiteY64" fmla="*/ 29777 h 207001"/>
                <a:gd name="connsiteX65" fmla="*/ 226526 w 306209"/>
                <a:gd name="connsiteY65" fmla="*/ 158641 h 207001"/>
                <a:gd name="connsiteX66" fmla="*/ 226526 w 306209"/>
                <a:gd name="connsiteY66" fmla="*/ 158641 h 207001"/>
                <a:gd name="connsiteX67" fmla="*/ 245832 w 306209"/>
                <a:gd name="connsiteY67" fmla="*/ 139336 h 207001"/>
                <a:gd name="connsiteX68" fmla="*/ 245832 w 306209"/>
                <a:gd name="connsiteY68" fmla="*/ 106179 h 207001"/>
                <a:gd name="connsiteX69" fmla="*/ 255484 w 306209"/>
                <a:gd name="connsiteY69" fmla="*/ 106179 h 207001"/>
                <a:gd name="connsiteX70" fmla="*/ 255484 w 306209"/>
                <a:gd name="connsiteY70" fmla="*/ 129876 h 207001"/>
                <a:gd name="connsiteX71" fmla="*/ 274790 w 306209"/>
                <a:gd name="connsiteY71" fmla="*/ 110571 h 207001"/>
                <a:gd name="connsiteX72" fmla="*/ 274790 w 306209"/>
                <a:gd name="connsiteY72" fmla="*/ 29826 h 207001"/>
                <a:gd name="connsiteX73" fmla="*/ 274790 w 306209"/>
                <a:gd name="connsiteY73" fmla="*/ 29826 h 207001"/>
                <a:gd name="connsiteX74" fmla="*/ 289993 w 306209"/>
                <a:gd name="connsiteY74" fmla="*/ 95175 h 2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6209" h="207001">
                  <a:moveTo>
                    <a:pt x="290331" y="95126"/>
                  </a:moveTo>
                  <a:lnTo>
                    <a:pt x="295157" y="90300"/>
                  </a:lnTo>
                  <a:lnTo>
                    <a:pt x="306209" y="79248"/>
                  </a:lnTo>
                  <a:lnTo>
                    <a:pt x="292792" y="18918"/>
                  </a:lnTo>
                  <a:cubicBezTo>
                    <a:pt x="292382" y="16781"/>
                    <a:pt x="291217" y="14863"/>
                    <a:pt x="289510" y="13513"/>
                  </a:cubicBezTo>
                  <a:cubicBezTo>
                    <a:pt x="283730" y="8977"/>
                    <a:pt x="277194" y="5497"/>
                    <a:pt x="270205" y="3232"/>
                  </a:cubicBezTo>
                  <a:cubicBezTo>
                    <a:pt x="257596" y="-1077"/>
                    <a:pt x="243913" y="-1077"/>
                    <a:pt x="231304" y="3232"/>
                  </a:cubicBezTo>
                  <a:cubicBezTo>
                    <a:pt x="224317" y="5502"/>
                    <a:pt x="217782" y="8982"/>
                    <a:pt x="211999" y="13513"/>
                  </a:cubicBezTo>
                  <a:cubicBezTo>
                    <a:pt x="210329" y="14895"/>
                    <a:pt x="209173" y="16799"/>
                    <a:pt x="208717" y="18918"/>
                  </a:cubicBezTo>
                  <a:lnTo>
                    <a:pt x="202636" y="47201"/>
                  </a:lnTo>
                  <a:lnTo>
                    <a:pt x="202636" y="47201"/>
                  </a:lnTo>
                  <a:lnTo>
                    <a:pt x="196313" y="18918"/>
                  </a:lnTo>
                  <a:cubicBezTo>
                    <a:pt x="195871" y="16782"/>
                    <a:pt x="194692" y="14869"/>
                    <a:pt x="192983" y="13513"/>
                  </a:cubicBezTo>
                  <a:cubicBezTo>
                    <a:pt x="187202" y="8977"/>
                    <a:pt x="180667" y="5497"/>
                    <a:pt x="173678" y="3232"/>
                  </a:cubicBezTo>
                  <a:cubicBezTo>
                    <a:pt x="153862" y="-3163"/>
                    <a:pt x="132165" y="688"/>
                    <a:pt x="115761" y="13513"/>
                  </a:cubicBezTo>
                  <a:cubicBezTo>
                    <a:pt x="114091" y="14895"/>
                    <a:pt x="112935" y="16799"/>
                    <a:pt x="112479" y="18918"/>
                  </a:cubicBezTo>
                  <a:lnTo>
                    <a:pt x="106108" y="46284"/>
                  </a:lnTo>
                  <a:cubicBezTo>
                    <a:pt x="106108" y="46284"/>
                    <a:pt x="106108" y="46284"/>
                    <a:pt x="106108" y="46284"/>
                  </a:cubicBezTo>
                  <a:lnTo>
                    <a:pt x="99834" y="18918"/>
                  </a:lnTo>
                  <a:cubicBezTo>
                    <a:pt x="99352" y="16786"/>
                    <a:pt x="98161" y="14880"/>
                    <a:pt x="96456" y="13513"/>
                  </a:cubicBezTo>
                  <a:cubicBezTo>
                    <a:pt x="90672" y="8982"/>
                    <a:pt x="84138" y="5502"/>
                    <a:pt x="77150" y="3232"/>
                  </a:cubicBezTo>
                  <a:cubicBezTo>
                    <a:pt x="64541" y="-1077"/>
                    <a:pt x="50859" y="-1077"/>
                    <a:pt x="38250" y="3232"/>
                  </a:cubicBezTo>
                  <a:cubicBezTo>
                    <a:pt x="31266" y="5512"/>
                    <a:pt x="24734" y="8991"/>
                    <a:pt x="18944" y="13513"/>
                  </a:cubicBezTo>
                  <a:cubicBezTo>
                    <a:pt x="17274" y="14895"/>
                    <a:pt x="16118" y="16799"/>
                    <a:pt x="15662" y="18918"/>
                  </a:cubicBezTo>
                  <a:lnTo>
                    <a:pt x="314" y="88997"/>
                  </a:lnTo>
                  <a:cubicBezTo>
                    <a:pt x="-1060" y="94396"/>
                    <a:pt x="2201" y="99887"/>
                    <a:pt x="7600" y="101262"/>
                  </a:cubicBezTo>
                  <a:cubicBezTo>
                    <a:pt x="7729" y="101295"/>
                    <a:pt x="7858" y="101325"/>
                    <a:pt x="7988" y="101352"/>
                  </a:cubicBezTo>
                  <a:cubicBezTo>
                    <a:pt x="8518" y="101400"/>
                    <a:pt x="9051" y="101400"/>
                    <a:pt x="9581" y="101352"/>
                  </a:cubicBezTo>
                  <a:cubicBezTo>
                    <a:pt x="14197" y="101460"/>
                    <a:pt x="18242" y="98284"/>
                    <a:pt x="19234" y="93775"/>
                  </a:cubicBezTo>
                  <a:lnTo>
                    <a:pt x="33713" y="28957"/>
                  </a:lnTo>
                  <a:lnTo>
                    <a:pt x="33713" y="28957"/>
                  </a:lnTo>
                  <a:lnTo>
                    <a:pt x="33713" y="63224"/>
                  </a:lnTo>
                  <a:lnTo>
                    <a:pt x="19234" y="135137"/>
                  </a:lnTo>
                  <a:lnTo>
                    <a:pt x="33713" y="135137"/>
                  </a:lnTo>
                  <a:lnTo>
                    <a:pt x="33713" y="207002"/>
                  </a:lnTo>
                  <a:lnTo>
                    <a:pt x="53018" y="187696"/>
                  </a:lnTo>
                  <a:lnTo>
                    <a:pt x="53018" y="135137"/>
                  </a:lnTo>
                  <a:lnTo>
                    <a:pt x="62671" y="135137"/>
                  </a:lnTo>
                  <a:lnTo>
                    <a:pt x="62671" y="178043"/>
                  </a:lnTo>
                  <a:lnTo>
                    <a:pt x="81977" y="158738"/>
                  </a:lnTo>
                  <a:lnTo>
                    <a:pt x="81977" y="135137"/>
                  </a:lnTo>
                  <a:lnTo>
                    <a:pt x="96456" y="135137"/>
                  </a:lnTo>
                  <a:lnTo>
                    <a:pt x="81977" y="63272"/>
                  </a:lnTo>
                  <a:lnTo>
                    <a:pt x="81977" y="29488"/>
                  </a:lnTo>
                  <a:lnTo>
                    <a:pt x="81977" y="29488"/>
                  </a:lnTo>
                  <a:lnTo>
                    <a:pt x="96456" y="92520"/>
                  </a:lnTo>
                  <a:cubicBezTo>
                    <a:pt x="96883" y="97529"/>
                    <a:pt x="101082" y="101371"/>
                    <a:pt x="106108" y="101352"/>
                  </a:cubicBezTo>
                  <a:lnTo>
                    <a:pt x="106108" y="101352"/>
                  </a:lnTo>
                  <a:cubicBezTo>
                    <a:pt x="110616" y="101323"/>
                    <a:pt x="114502" y="98177"/>
                    <a:pt x="115472" y="93775"/>
                  </a:cubicBezTo>
                  <a:lnTo>
                    <a:pt x="115761" y="91700"/>
                  </a:lnTo>
                  <a:lnTo>
                    <a:pt x="129854" y="29777"/>
                  </a:lnTo>
                  <a:cubicBezTo>
                    <a:pt x="129854" y="29777"/>
                    <a:pt x="129854" y="29777"/>
                    <a:pt x="129854" y="29777"/>
                  </a:cubicBezTo>
                  <a:lnTo>
                    <a:pt x="129854" y="110716"/>
                  </a:lnTo>
                  <a:lnTo>
                    <a:pt x="140520" y="100001"/>
                  </a:lnTo>
                  <a:cubicBezTo>
                    <a:pt x="148055" y="92457"/>
                    <a:pt x="160279" y="92451"/>
                    <a:pt x="167823" y="99986"/>
                  </a:cubicBezTo>
                  <a:cubicBezTo>
                    <a:pt x="167827" y="99991"/>
                    <a:pt x="167833" y="99996"/>
                    <a:pt x="167838" y="100001"/>
                  </a:cubicBezTo>
                  <a:lnTo>
                    <a:pt x="178504" y="110281"/>
                  </a:lnTo>
                  <a:lnTo>
                    <a:pt x="178504" y="29826"/>
                  </a:lnTo>
                  <a:cubicBezTo>
                    <a:pt x="178504" y="29826"/>
                    <a:pt x="178504" y="29826"/>
                    <a:pt x="178504" y="29826"/>
                  </a:cubicBezTo>
                  <a:lnTo>
                    <a:pt x="192983" y="93823"/>
                  </a:lnTo>
                  <a:cubicBezTo>
                    <a:pt x="193994" y="98313"/>
                    <a:pt x="198035" y="101465"/>
                    <a:pt x="202636" y="101352"/>
                  </a:cubicBezTo>
                  <a:lnTo>
                    <a:pt x="202636" y="101352"/>
                  </a:lnTo>
                  <a:cubicBezTo>
                    <a:pt x="207161" y="101345"/>
                    <a:pt x="211074" y="98195"/>
                    <a:pt x="212047" y="93775"/>
                  </a:cubicBezTo>
                  <a:lnTo>
                    <a:pt x="226526" y="29777"/>
                  </a:lnTo>
                  <a:cubicBezTo>
                    <a:pt x="226526" y="29777"/>
                    <a:pt x="226526" y="29777"/>
                    <a:pt x="226526" y="29777"/>
                  </a:cubicBezTo>
                  <a:lnTo>
                    <a:pt x="226526" y="158641"/>
                  </a:lnTo>
                  <a:lnTo>
                    <a:pt x="226526" y="158641"/>
                  </a:lnTo>
                  <a:lnTo>
                    <a:pt x="245832" y="139336"/>
                  </a:lnTo>
                  <a:lnTo>
                    <a:pt x="245832" y="106179"/>
                  </a:lnTo>
                  <a:lnTo>
                    <a:pt x="255484" y="106179"/>
                  </a:lnTo>
                  <a:lnTo>
                    <a:pt x="255484" y="129876"/>
                  </a:lnTo>
                  <a:lnTo>
                    <a:pt x="274790" y="110571"/>
                  </a:lnTo>
                  <a:lnTo>
                    <a:pt x="274790" y="29826"/>
                  </a:lnTo>
                  <a:cubicBezTo>
                    <a:pt x="274790" y="29826"/>
                    <a:pt x="274790" y="29826"/>
                    <a:pt x="274790" y="29826"/>
                  </a:cubicBezTo>
                  <a:lnTo>
                    <a:pt x="289993" y="95175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4" name="Freeform: Shape 25">
              <a:extLst>
                <a:ext uri="{FF2B5EF4-FFF2-40B4-BE49-F238E27FC236}">
                  <a16:creationId xmlns:a16="http://schemas.microsoft.com/office/drawing/2014/main" id="{DBA2194B-F7F2-4602-9CB0-68AAD9170DA9}"/>
                </a:ext>
              </a:extLst>
            </p:cNvPr>
            <p:cNvSpPr/>
            <p:nvPr/>
          </p:nvSpPr>
          <p:spPr>
            <a:xfrm>
              <a:off x="4131309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id="{C7E4AA9C-C222-4EE1-9E0A-87836FC1016E}"/>
                </a:ext>
              </a:extLst>
            </p:cNvPr>
            <p:cNvSpPr/>
            <p:nvPr/>
          </p:nvSpPr>
          <p:spPr>
            <a:xfrm>
              <a:off x="4034636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6408162" y="2721051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60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007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7171759" y="2184227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61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980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8035855" y="1800151"/>
            <a:ext cx="1315487" cy="31810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65</a:t>
            </a:r>
            <a:r>
              <a:rPr lang="ru-RU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321</a:t>
            </a:r>
          </a:p>
        </p:txBody>
      </p:sp>
      <p:sp>
        <p:nvSpPr>
          <p:cNvPr id="61" name="Содержимое 60"/>
          <p:cNvSpPr>
            <a:spLocks noGrp="1"/>
          </p:cNvSpPr>
          <p:nvPr>
            <p:ph idx="1"/>
          </p:nvPr>
        </p:nvSpPr>
        <p:spPr>
          <a:xfrm>
            <a:off x="558928" y="1412423"/>
            <a:ext cx="10933636" cy="388077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Материалы организаций образования и педагогических работников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и регистрируются секретарем за месяц до заседания Учебно-методического Совета по заявлению в бумажном и электронном вариантах.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Проведение экспертизы материалов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в течение 2-х недель со дня их регистрации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После этого проводится заседание Учебно-методического Совета. На заседание для защиты представленного материала приглашается автор. Завершается заседание принятием решения Учебно-методического Совета.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 В результате экспертизы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автору в течение 1 месяца со дня заседания Учебно-методического Совета выдается выписка из протокола.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 В случае отрицательного заключения автор материала после ее доработки подает заявку в Учебно-методический Совет </a:t>
            </a:r>
            <a:r>
              <a:rPr lang="ru-RU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 не ранее, чем через год</a:t>
            </a:r>
            <a:r>
              <a:rPr lang="ru-RU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6.5. В случае несогласия педагогов, представивших материалы в Учебно-методический Совет, с решением, вопрос рассматривается на расширенном заседании Учебно-методического Совета с приглашением экспертов из других организаций, компетентных в данной области.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и внедрение экспериментальных программ осуществляется в организациях образования. 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2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26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27381" y="1140975"/>
            <a:ext cx="11137237" cy="537659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867" dirty="0"/>
              <a:t>титульный лист (наименование организации образования, согласно юридическому документу; фамилия, имя, отчество автора; должность автора; название материала; год разработки);</a:t>
            </a:r>
          </a:p>
          <a:p>
            <a:pPr>
              <a:buFont typeface="+mj-lt"/>
              <a:buAutoNum type="arabicPeriod"/>
            </a:pPr>
            <a:r>
              <a:rPr lang="ru-RU" sz="1867" dirty="0"/>
              <a:t>выписка из протокола заседания учебно-методического совета организаций образования;</a:t>
            </a:r>
          </a:p>
          <a:p>
            <a:pPr>
              <a:buFont typeface="+mj-lt"/>
              <a:buAutoNum type="arabicPeriod"/>
            </a:pPr>
            <a:r>
              <a:rPr lang="ru-RU" sz="1867" dirty="0"/>
              <a:t>не менее двух положительных рецензий: методиста отдела образования, члена Совета ассоциации учителей г. Павлодара и ученого ВУЗа по профилю.</a:t>
            </a:r>
          </a:p>
          <a:p>
            <a:pPr>
              <a:buFont typeface="+mj-lt"/>
              <a:buAutoNum type="arabicPeriod" startAt="4"/>
            </a:pPr>
            <a:r>
              <a:rPr lang="ru-RU" sz="2000" dirty="0"/>
              <a:t>пояснительная записка (направленность; новизна, актуальность, педагогическая целесообразность; цели и задачи; особенности; ожидаемые результаты и способы их проверки);</a:t>
            </a:r>
          </a:p>
          <a:p>
            <a:pPr>
              <a:buFont typeface="+mj-lt"/>
              <a:buAutoNum type="arabicPeriod" startAt="4"/>
            </a:pPr>
            <a:r>
              <a:rPr lang="ru-RU" sz="2000" dirty="0"/>
              <a:t>-</a:t>
            </a:r>
            <a:r>
              <a:rPr lang="ru-RU" sz="2000" dirty="0" err="1"/>
              <a:t>учебно</a:t>
            </a:r>
            <a:r>
              <a:rPr lang="ru-RU" sz="2000" dirty="0"/>
              <a:t> – тематический план: оформляется в виде таблицы, содержит перечень разделов и тем  определяет их последовательность, количество часов по каждому разделу и теме с указанием теоретических и практических занятий</a:t>
            </a:r>
          </a:p>
          <a:p>
            <a:pPr>
              <a:buFont typeface="+mj-lt"/>
              <a:buAutoNum type="arabicPeriod" startAt="6"/>
            </a:pPr>
            <a:r>
              <a:rPr lang="ru-RU" sz="2000" dirty="0"/>
              <a:t>основная часть материала;</a:t>
            </a:r>
          </a:p>
          <a:p>
            <a:pPr>
              <a:buFont typeface="+mj-lt"/>
              <a:buAutoNum type="arabicPeriod" startAt="6"/>
            </a:pPr>
            <a:r>
              <a:rPr lang="ru-RU" sz="2000" dirty="0"/>
              <a:t>заключение;</a:t>
            </a:r>
          </a:p>
          <a:p>
            <a:pPr>
              <a:buFont typeface="+mj-lt"/>
              <a:buAutoNum type="arabicPeriod" startAt="6"/>
            </a:pPr>
            <a:r>
              <a:rPr lang="ru-RU" sz="2000" dirty="0"/>
              <a:t>список использованной литературы. </a:t>
            </a:r>
          </a:p>
          <a:p>
            <a:pPr>
              <a:buFont typeface="+mj-lt"/>
              <a:buAutoNum type="arabicPeriod"/>
            </a:pPr>
            <a:endParaRPr lang="ru-RU" sz="1867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1657571" y="483437"/>
            <a:ext cx="11475680" cy="743005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Требования к материалам, представляемым на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Учебно-методический Совет. Структура материала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1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араллелограмм 49"/>
          <p:cNvSpPr/>
          <p:nvPr/>
        </p:nvSpPr>
        <p:spPr>
          <a:xfrm>
            <a:off x="404109" y="474656"/>
            <a:ext cx="11406931" cy="1049331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KZ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67888" y="830292"/>
            <a:ext cx="1115686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accent2"/>
                </a:solidFill>
              </a:rPr>
              <a:t>Требования к оформлению:</a:t>
            </a:r>
          </a:p>
        </p:txBody>
      </p:sp>
      <p:grpSp>
        <p:nvGrpSpPr>
          <p:cNvPr id="2" name="Graphic 14" descr="Business Growth">
            <a:extLst>
              <a:ext uri="{FF2B5EF4-FFF2-40B4-BE49-F238E27FC236}">
                <a16:creationId xmlns:a16="http://schemas.microsoft.com/office/drawing/2014/main" id="{22124C34-17EC-4F11-B94F-FECCA1E45B55}"/>
              </a:ext>
            </a:extLst>
          </p:cNvPr>
          <p:cNvGrpSpPr/>
          <p:nvPr/>
        </p:nvGrpSpPr>
        <p:grpSpPr>
          <a:xfrm>
            <a:off x="9351342" y="1520902"/>
            <a:ext cx="617775" cy="617775"/>
            <a:chOff x="3875560" y="3539292"/>
            <a:chExt cx="463331" cy="463331"/>
          </a:xfrm>
          <a:solidFill>
            <a:schemeClr val="bg1"/>
          </a:solidFill>
        </p:grpSpPr>
        <p:sp>
          <p:nvSpPr>
            <p:cNvPr id="81" name="Freeform: Shape 22">
              <a:extLst>
                <a:ext uri="{FF2B5EF4-FFF2-40B4-BE49-F238E27FC236}">
                  <a16:creationId xmlns:a16="http://schemas.microsoft.com/office/drawing/2014/main" id="{E1FD71F2-24D1-44AD-8441-16F3BEEAAA7B}"/>
                </a:ext>
              </a:extLst>
            </p:cNvPr>
            <p:cNvSpPr/>
            <p:nvPr/>
          </p:nvSpPr>
          <p:spPr>
            <a:xfrm>
              <a:off x="3908861" y="3692529"/>
              <a:ext cx="401070" cy="256279"/>
            </a:xfrm>
            <a:custGeom>
              <a:avLst/>
              <a:gdLst>
                <a:gd name="connsiteX0" fmla="*/ 323849 w 401070"/>
                <a:gd name="connsiteY0" fmla="*/ 97493 h 256279"/>
                <a:gd name="connsiteX1" fmla="*/ 372595 w 401070"/>
                <a:gd name="connsiteY1" fmla="*/ 48746 h 256279"/>
                <a:gd name="connsiteX2" fmla="*/ 401071 w 401070"/>
                <a:gd name="connsiteY2" fmla="*/ 77222 h 256279"/>
                <a:gd name="connsiteX3" fmla="*/ 401071 w 401070"/>
                <a:gd name="connsiteY3" fmla="*/ 0 h 256279"/>
                <a:gd name="connsiteX4" fmla="*/ 323849 w 401070"/>
                <a:gd name="connsiteY4" fmla="*/ 0 h 256279"/>
                <a:gd name="connsiteX5" fmla="*/ 352325 w 401070"/>
                <a:gd name="connsiteY5" fmla="*/ 28476 h 256279"/>
                <a:gd name="connsiteX6" fmla="*/ 304544 w 401070"/>
                <a:gd name="connsiteY6" fmla="*/ 76257 h 256279"/>
                <a:gd name="connsiteX7" fmla="*/ 222495 w 401070"/>
                <a:gd name="connsiteY7" fmla="*/ 158305 h 256279"/>
                <a:gd name="connsiteX8" fmla="*/ 150100 w 401070"/>
                <a:gd name="connsiteY8" fmla="*/ 85909 h 256279"/>
                <a:gd name="connsiteX9" fmla="*/ 0 w 401070"/>
                <a:gd name="connsiteY9" fmla="*/ 236009 h 256279"/>
                <a:gd name="connsiteX10" fmla="*/ 20271 w 401070"/>
                <a:gd name="connsiteY10" fmla="*/ 256280 h 256279"/>
                <a:gd name="connsiteX11" fmla="*/ 150100 w 401070"/>
                <a:gd name="connsiteY11" fmla="*/ 126451 h 256279"/>
                <a:gd name="connsiteX12" fmla="*/ 222495 w 401070"/>
                <a:gd name="connsiteY12" fmla="*/ 198846 h 256279"/>
                <a:gd name="connsiteX13" fmla="*/ 323849 w 401070"/>
                <a:gd name="connsiteY13" fmla="*/ 97493 h 2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070" h="256279">
                  <a:moveTo>
                    <a:pt x="323849" y="97493"/>
                  </a:moveTo>
                  <a:lnTo>
                    <a:pt x="372595" y="48746"/>
                  </a:lnTo>
                  <a:lnTo>
                    <a:pt x="401071" y="77222"/>
                  </a:lnTo>
                  <a:lnTo>
                    <a:pt x="401071" y="0"/>
                  </a:lnTo>
                  <a:lnTo>
                    <a:pt x="323849" y="0"/>
                  </a:lnTo>
                  <a:lnTo>
                    <a:pt x="352325" y="28476"/>
                  </a:lnTo>
                  <a:lnTo>
                    <a:pt x="304544" y="76257"/>
                  </a:lnTo>
                  <a:lnTo>
                    <a:pt x="222495" y="158305"/>
                  </a:lnTo>
                  <a:lnTo>
                    <a:pt x="150100" y="85909"/>
                  </a:lnTo>
                  <a:lnTo>
                    <a:pt x="0" y="236009"/>
                  </a:lnTo>
                  <a:lnTo>
                    <a:pt x="20271" y="256280"/>
                  </a:lnTo>
                  <a:lnTo>
                    <a:pt x="150100" y="126451"/>
                  </a:lnTo>
                  <a:lnTo>
                    <a:pt x="222495" y="198846"/>
                  </a:lnTo>
                  <a:lnTo>
                    <a:pt x="323849" y="97493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2" name="Freeform: Shape 23">
              <a:extLst>
                <a:ext uri="{FF2B5EF4-FFF2-40B4-BE49-F238E27FC236}">
                  <a16:creationId xmlns:a16="http://schemas.microsoft.com/office/drawing/2014/main" id="{89ADC491-14E6-4EAC-AB87-1CD54F555DEA}"/>
                </a:ext>
              </a:extLst>
            </p:cNvPr>
            <p:cNvSpPr/>
            <p:nvPr/>
          </p:nvSpPr>
          <p:spPr>
            <a:xfrm>
              <a:off x="3938302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3" name="Freeform: Shape 24">
              <a:extLst>
                <a:ext uri="{FF2B5EF4-FFF2-40B4-BE49-F238E27FC236}">
                  <a16:creationId xmlns:a16="http://schemas.microsoft.com/office/drawing/2014/main" id="{846EFE69-6FDA-48E1-A407-D0C3EC03E147}"/>
                </a:ext>
              </a:extLst>
            </p:cNvPr>
            <p:cNvSpPr/>
            <p:nvPr/>
          </p:nvSpPr>
          <p:spPr>
            <a:xfrm>
              <a:off x="3904589" y="3664778"/>
              <a:ext cx="306209" cy="207001"/>
            </a:xfrm>
            <a:custGeom>
              <a:avLst/>
              <a:gdLst>
                <a:gd name="connsiteX0" fmla="*/ 290331 w 306209"/>
                <a:gd name="connsiteY0" fmla="*/ 95126 h 207001"/>
                <a:gd name="connsiteX1" fmla="*/ 295157 w 306209"/>
                <a:gd name="connsiteY1" fmla="*/ 90300 h 207001"/>
                <a:gd name="connsiteX2" fmla="*/ 306209 w 306209"/>
                <a:gd name="connsiteY2" fmla="*/ 79248 h 207001"/>
                <a:gd name="connsiteX3" fmla="*/ 292792 w 306209"/>
                <a:gd name="connsiteY3" fmla="*/ 18918 h 207001"/>
                <a:gd name="connsiteX4" fmla="*/ 289510 w 306209"/>
                <a:gd name="connsiteY4" fmla="*/ 13513 h 207001"/>
                <a:gd name="connsiteX5" fmla="*/ 270205 w 306209"/>
                <a:gd name="connsiteY5" fmla="*/ 3232 h 207001"/>
                <a:gd name="connsiteX6" fmla="*/ 231304 w 306209"/>
                <a:gd name="connsiteY6" fmla="*/ 3232 h 207001"/>
                <a:gd name="connsiteX7" fmla="*/ 211999 w 306209"/>
                <a:gd name="connsiteY7" fmla="*/ 13513 h 207001"/>
                <a:gd name="connsiteX8" fmla="*/ 208717 w 306209"/>
                <a:gd name="connsiteY8" fmla="*/ 18918 h 207001"/>
                <a:gd name="connsiteX9" fmla="*/ 202636 w 306209"/>
                <a:gd name="connsiteY9" fmla="*/ 47201 h 207001"/>
                <a:gd name="connsiteX10" fmla="*/ 202636 w 306209"/>
                <a:gd name="connsiteY10" fmla="*/ 47201 h 207001"/>
                <a:gd name="connsiteX11" fmla="*/ 196313 w 306209"/>
                <a:gd name="connsiteY11" fmla="*/ 18918 h 207001"/>
                <a:gd name="connsiteX12" fmla="*/ 192983 w 306209"/>
                <a:gd name="connsiteY12" fmla="*/ 13513 h 207001"/>
                <a:gd name="connsiteX13" fmla="*/ 173678 w 306209"/>
                <a:gd name="connsiteY13" fmla="*/ 3232 h 207001"/>
                <a:gd name="connsiteX14" fmla="*/ 115761 w 306209"/>
                <a:gd name="connsiteY14" fmla="*/ 13513 h 207001"/>
                <a:gd name="connsiteX15" fmla="*/ 112479 w 306209"/>
                <a:gd name="connsiteY15" fmla="*/ 18918 h 207001"/>
                <a:gd name="connsiteX16" fmla="*/ 106108 w 306209"/>
                <a:gd name="connsiteY16" fmla="*/ 46284 h 207001"/>
                <a:gd name="connsiteX17" fmla="*/ 106108 w 306209"/>
                <a:gd name="connsiteY17" fmla="*/ 46284 h 207001"/>
                <a:gd name="connsiteX18" fmla="*/ 99834 w 306209"/>
                <a:gd name="connsiteY18" fmla="*/ 18918 h 207001"/>
                <a:gd name="connsiteX19" fmla="*/ 96456 w 306209"/>
                <a:gd name="connsiteY19" fmla="*/ 13513 h 207001"/>
                <a:gd name="connsiteX20" fmla="*/ 77150 w 306209"/>
                <a:gd name="connsiteY20" fmla="*/ 3232 h 207001"/>
                <a:gd name="connsiteX21" fmla="*/ 38250 w 306209"/>
                <a:gd name="connsiteY21" fmla="*/ 3232 h 207001"/>
                <a:gd name="connsiteX22" fmla="*/ 18944 w 306209"/>
                <a:gd name="connsiteY22" fmla="*/ 13513 h 207001"/>
                <a:gd name="connsiteX23" fmla="*/ 15662 w 306209"/>
                <a:gd name="connsiteY23" fmla="*/ 18918 h 207001"/>
                <a:gd name="connsiteX24" fmla="*/ 314 w 306209"/>
                <a:gd name="connsiteY24" fmla="*/ 88997 h 207001"/>
                <a:gd name="connsiteX25" fmla="*/ 7600 w 306209"/>
                <a:gd name="connsiteY25" fmla="*/ 101262 h 207001"/>
                <a:gd name="connsiteX26" fmla="*/ 7988 w 306209"/>
                <a:gd name="connsiteY26" fmla="*/ 101352 h 207001"/>
                <a:gd name="connsiteX27" fmla="*/ 9581 w 306209"/>
                <a:gd name="connsiteY27" fmla="*/ 101352 h 207001"/>
                <a:gd name="connsiteX28" fmla="*/ 19234 w 306209"/>
                <a:gd name="connsiteY28" fmla="*/ 93775 h 207001"/>
                <a:gd name="connsiteX29" fmla="*/ 33713 w 306209"/>
                <a:gd name="connsiteY29" fmla="*/ 28957 h 207001"/>
                <a:gd name="connsiteX30" fmla="*/ 33713 w 306209"/>
                <a:gd name="connsiteY30" fmla="*/ 28957 h 207001"/>
                <a:gd name="connsiteX31" fmla="*/ 33713 w 306209"/>
                <a:gd name="connsiteY31" fmla="*/ 63224 h 207001"/>
                <a:gd name="connsiteX32" fmla="*/ 19234 w 306209"/>
                <a:gd name="connsiteY32" fmla="*/ 135137 h 207001"/>
                <a:gd name="connsiteX33" fmla="*/ 33713 w 306209"/>
                <a:gd name="connsiteY33" fmla="*/ 135137 h 207001"/>
                <a:gd name="connsiteX34" fmla="*/ 33713 w 306209"/>
                <a:gd name="connsiteY34" fmla="*/ 207002 h 207001"/>
                <a:gd name="connsiteX35" fmla="*/ 53018 w 306209"/>
                <a:gd name="connsiteY35" fmla="*/ 187696 h 207001"/>
                <a:gd name="connsiteX36" fmla="*/ 53018 w 306209"/>
                <a:gd name="connsiteY36" fmla="*/ 135137 h 207001"/>
                <a:gd name="connsiteX37" fmla="*/ 62671 w 306209"/>
                <a:gd name="connsiteY37" fmla="*/ 135137 h 207001"/>
                <a:gd name="connsiteX38" fmla="*/ 62671 w 306209"/>
                <a:gd name="connsiteY38" fmla="*/ 178043 h 207001"/>
                <a:gd name="connsiteX39" fmla="*/ 81977 w 306209"/>
                <a:gd name="connsiteY39" fmla="*/ 158738 h 207001"/>
                <a:gd name="connsiteX40" fmla="*/ 81977 w 306209"/>
                <a:gd name="connsiteY40" fmla="*/ 135137 h 207001"/>
                <a:gd name="connsiteX41" fmla="*/ 96456 w 306209"/>
                <a:gd name="connsiteY41" fmla="*/ 135137 h 207001"/>
                <a:gd name="connsiteX42" fmla="*/ 81977 w 306209"/>
                <a:gd name="connsiteY42" fmla="*/ 63272 h 207001"/>
                <a:gd name="connsiteX43" fmla="*/ 81977 w 306209"/>
                <a:gd name="connsiteY43" fmla="*/ 29488 h 207001"/>
                <a:gd name="connsiteX44" fmla="*/ 81977 w 306209"/>
                <a:gd name="connsiteY44" fmla="*/ 29488 h 207001"/>
                <a:gd name="connsiteX45" fmla="*/ 96456 w 306209"/>
                <a:gd name="connsiteY45" fmla="*/ 92520 h 207001"/>
                <a:gd name="connsiteX46" fmla="*/ 106108 w 306209"/>
                <a:gd name="connsiteY46" fmla="*/ 101352 h 207001"/>
                <a:gd name="connsiteX47" fmla="*/ 106108 w 306209"/>
                <a:gd name="connsiteY47" fmla="*/ 101352 h 207001"/>
                <a:gd name="connsiteX48" fmla="*/ 115472 w 306209"/>
                <a:gd name="connsiteY48" fmla="*/ 93775 h 207001"/>
                <a:gd name="connsiteX49" fmla="*/ 115761 w 306209"/>
                <a:gd name="connsiteY49" fmla="*/ 91700 h 207001"/>
                <a:gd name="connsiteX50" fmla="*/ 129854 w 306209"/>
                <a:gd name="connsiteY50" fmla="*/ 29777 h 207001"/>
                <a:gd name="connsiteX51" fmla="*/ 129854 w 306209"/>
                <a:gd name="connsiteY51" fmla="*/ 29777 h 207001"/>
                <a:gd name="connsiteX52" fmla="*/ 129854 w 306209"/>
                <a:gd name="connsiteY52" fmla="*/ 110716 h 207001"/>
                <a:gd name="connsiteX53" fmla="*/ 140520 w 306209"/>
                <a:gd name="connsiteY53" fmla="*/ 100001 h 207001"/>
                <a:gd name="connsiteX54" fmla="*/ 167823 w 306209"/>
                <a:gd name="connsiteY54" fmla="*/ 99986 h 207001"/>
                <a:gd name="connsiteX55" fmla="*/ 167838 w 306209"/>
                <a:gd name="connsiteY55" fmla="*/ 100001 h 207001"/>
                <a:gd name="connsiteX56" fmla="*/ 178504 w 306209"/>
                <a:gd name="connsiteY56" fmla="*/ 110281 h 207001"/>
                <a:gd name="connsiteX57" fmla="*/ 178504 w 306209"/>
                <a:gd name="connsiteY57" fmla="*/ 29826 h 207001"/>
                <a:gd name="connsiteX58" fmla="*/ 178504 w 306209"/>
                <a:gd name="connsiteY58" fmla="*/ 29826 h 207001"/>
                <a:gd name="connsiteX59" fmla="*/ 192983 w 306209"/>
                <a:gd name="connsiteY59" fmla="*/ 93823 h 207001"/>
                <a:gd name="connsiteX60" fmla="*/ 202636 w 306209"/>
                <a:gd name="connsiteY60" fmla="*/ 101352 h 207001"/>
                <a:gd name="connsiteX61" fmla="*/ 202636 w 306209"/>
                <a:gd name="connsiteY61" fmla="*/ 101352 h 207001"/>
                <a:gd name="connsiteX62" fmla="*/ 212047 w 306209"/>
                <a:gd name="connsiteY62" fmla="*/ 93775 h 207001"/>
                <a:gd name="connsiteX63" fmla="*/ 226526 w 306209"/>
                <a:gd name="connsiteY63" fmla="*/ 29777 h 207001"/>
                <a:gd name="connsiteX64" fmla="*/ 226526 w 306209"/>
                <a:gd name="connsiteY64" fmla="*/ 29777 h 207001"/>
                <a:gd name="connsiteX65" fmla="*/ 226526 w 306209"/>
                <a:gd name="connsiteY65" fmla="*/ 158641 h 207001"/>
                <a:gd name="connsiteX66" fmla="*/ 226526 w 306209"/>
                <a:gd name="connsiteY66" fmla="*/ 158641 h 207001"/>
                <a:gd name="connsiteX67" fmla="*/ 245832 w 306209"/>
                <a:gd name="connsiteY67" fmla="*/ 139336 h 207001"/>
                <a:gd name="connsiteX68" fmla="*/ 245832 w 306209"/>
                <a:gd name="connsiteY68" fmla="*/ 106179 h 207001"/>
                <a:gd name="connsiteX69" fmla="*/ 255484 w 306209"/>
                <a:gd name="connsiteY69" fmla="*/ 106179 h 207001"/>
                <a:gd name="connsiteX70" fmla="*/ 255484 w 306209"/>
                <a:gd name="connsiteY70" fmla="*/ 129876 h 207001"/>
                <a:gd name="connsiteX71" fmla="*/ 274790 w 306209"/>
                <a:gd name="connsiteY71" fmla="*/ 110571 h 207001"/>
                <a:gd name="connsiteX72" fmla="*/ 274790 w 306209"/>
                <a:gd name="connsiteY72" fmla="*/ 29826 h 207001"/>
                <a:gd name="connsiteX73" fmla="*/ 274790 w 306209"/>
                <a:gd name="connsiteY73" fmla="*/ 29826 h 207001"/>
                <a:gd name="connsiteX74" fmla="*/ 289993 w 306209"/>
                <a:gd name="connsiteY74" fmla="*/ 95175 h 2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6209" h="207001">
                  <a:moveTo>
                    <a:pt x="290331" y="95126"/>
                  </a:moveTo>
                  <a:lnTo>
                    <a:pt x="295157" y="90300"/>
                  </a:lnTo>
                  <a:lnTo>
                    <a:pt x="306209" y="79248"/>
                  </a:lnTo>
                  <a:lnTo>
                    <a:pt x="292792" y="18918"/>
                  </a:lnTo>
                  <a:cubicBezTo>
                    <a:pt x="292382" y="16781"/>
                    <a:pt x="291217" y="14863"/>
                    <a:pt x="289510" y="13513"/>
                  </a:cubicBezTo>
                  <a:cubicBezTo>
                    <a:pt x="283730" y="8977"/>
                    <a:pt x="277194" y="5497"/>
                    <a:pt x="270205" y="3232"/>
                  </a:cubicBezTo>
                  <a:cubicBezTo>
                    <a:pt x="257596" y="-1077"/>
                    <a:pt x="243913" y="-1077"/>
                    <a:pt x="231304" y="3232"/>
                  </a:cubicBezTo>
                  <a:cubicBezTo>
                    <a:pt x="224317" y="5502"/>
                    <a:pt x="217782" y="8982"/>
                    <a:pt x="211999" y="13513"/>
                  </a:cubicBezTo>
                  <a:cubicBezTo>
                    <a:pt x="210329" y="14895"/>
                    <a:pt x="209173" y="16799"/>
                    <a:pt x="208717" y="18918"/>
                  </a:cubicBezTo>
                  <a:lnTo>
                    <a:pt x="202636" y="47201"/>
                  </a:lnTo>
                  <a:lnTo>
                    <a:pt x="202636" y="47201"/>
                  </a:lnTo>
                  <a:lnTo>
                    <a:pt x="196313" y="18918"/>
                  </a:lnTo>
                  <a:cubicBezTo>
                    <a:pt x="195871" y="16782"/>
                    <a:pt x="194692" y="14869"/>
                    <a:pt x="192983" y="13513"/>
                  </a:cubicBezTo>
                  <a:cubicBezTo>
                    <a:pt x="187202" y="8977"/>
                    <a:pt x="180667" y="5497"/>
                    <a:pt x="173678" y="3232"/>
                  </a:cubicBezTo>
                  <a:cubicBezTo>
                    <a:pt x="153862" y="-3163"/>
                    <a:pt x="132165" y="688"/>
                    <a:pt x="115761" y="13513"/>
                  </a:cubicBezTo>
                  <a:cubicBezTo>
                    <a:pt x="114091" y="14895"/>
                    <a:pt x="112935" y="16799"/>
                    <a:pt x="112479" y="18918"/>
                  </a:cubicBezTo>
                  <a:lnTo>
                    <a:pt x="106108" y="46284"/>
                  </a:lnTo>
                  <a:cubicBezTo>
                    <a:pt x="106108" y="46284"/>
                    <a:pt x="106108" y="46284"/>
                    <a:pt x="106108" y="46284"/>
                  </a:cubicBezTo>
                  <a:lnTo>
                    <a:pt x="99834" y="18918"/>
                  </a:lnTo>
                  <a:cubicBezTo>
                    <a:pt x="99352" y="16786"/>
                    <a:pt x="98161" y="14880"/>
                    <a:pt x="96456" y="13513"/>
                  </a:cubicBezTo>
                  <a:cubicBezTo>
                    <a:pt x="90672" y="8982"/>
                    <a:pt x="84138" y="5502"/>
                    <a:pt x="77150" y="3232"/>
                  </a:cubicBezTo>
                  <a:cubicBezTo>
                    <a:pt x="64541" y="-1077"/>
                    <a:pt x="50859" y="-1077"/>
                    <a:pt x="38250" y="3232"/>
                  </a:cubicBezTo>
                  <a:cubicBezTo>
                    <a:pt x="31266" y="5512"/>
                    <a:pt x="24734" y="8991"/>
                    <a:pt x="18944" y="13513"/>
                  </a:cubicBezTo>
                  <a:cubicBezTo>
                    <a:pt x="17274" y="14895"/>
                    <a:pt x="16118" y="16799"/>
                    <a:pt x="15662" y="18918"/>
                  </a:cubicBezTo>
                  <a:lnTo>
                    <a:pt x="314" y="88997"/>
                  </a:lnTo>
                  <a:cubicBezTo>
                    <a:pt x="-1060" y="94396"/>
                    <a:pt x="2201" y="99887"/>
                    <a:pt x="7600" y="101262"/>
                  </a:cubicBezTo>
                  <a:cubicBezTo>
                    <a:pt x="7729" y="101295"/>
                    <a:pt x="7858" y="101325"/>
                    <a:pt x="7988" y="101352"/>
                  </a:cubicBezTo>
                  <a:cubicBezTo>
                    <a:pt x="8518" y="101400"/>
                    <a:pt x="9051" y="101400"/>
                    <a:pt x="9581" y="101352"/>
                  </a:cubicBezTo>
                  <a:cubicBezTo>
                    <a:pt x="14197" y="101460"/>
                    <a:pt x="18242" y="98284"/>
                    <a:pt x="19234" y="93775"/>
                  </a:cubicBezTo>
                  <a:lnTo>
                    <a:pt x="33713" y="28957"/>
                  </a:lnTo>
                  <a:lnTo>
                    <a:pt x="33713" y="28957"/>
                  </a:lnTo>
                  <a:lnTo>
                    <a:pt x="33713" y="63224"/>
                  </a:lnTo>
                  <a:lnTo>
                    <a:pt x="19234" y="135137"/>
                  </a:lnTo>
                  <a:lnTo>
                    <a:pt x="33713" y="135137"/>
                  </a:lnTo>
                  <a:lnTo>
                    <a:pt x="33713" y="207002"/>
                  </a:lnTo>
                  <a:lnTo>
                    <a:pt x="53018" y="187696"/>
                  </a:lnTo>
                  <a:lnTo>
                    <a:pt x="53018" y="135137"/>
                  </a:lnTo>
                  <a:lnTo>
                    <a:pt x="62671" y="135137"/>
                  </a:lnTo>
                  <a:lnTo>
                    <a:pt x="62671" y="178043"/>
                  </a:lnTo>
                  <a:lnTo>
                    <a:pt x="81977" y="158738"/>
                  </a:lnTo>
                  <a:lnTo>
                    <a:pt x="81977" y="135137"/>
                  </a:lnTo>
                  <a:lnTo>
                    <a:pt x="96456" y="135137"/>
                  </a:lnTo>
                  <a:lnTo>
                    <a:pt x="81977" y="63272"/>
                  </a:lnTo>
                  <a:lnTo>
                    <a:pt x="81977" y="29488"/>
                  </a:lnTo>
                  <a:lnTo>
                    <a:pt x="81977" y="29488"/>
                  </a:lnTo>
                  <a:lnTo>
                    <a:pt x="96456" y="92520"/>
                  </a:lnTo>
                  <a:cubicBezTo>
                    <a:pt x="96883" y="97529"/>
                    <a:pt x="101082" y="101371"/>
                    <a:pt x="106108" y="101352"/>
                  </a:cubicBezTo>
                  <a:lnTo>
                    <a:pt x="106108" y="101352"/>
                  </a:lnTo>
                  <a:cubicBezTo>
                    <a:pt x="110616" y="101323"/>
                    <a:pt x="114502" y="98177"/>
                    <a:pt x="115472" y="93775"/>
                  </a:cubicBezTo>
                  <a:lnTo>
                    <a:pt x="115761" y="91700"/>
                  </a:lnTo>
                  <a:lnTo>
                    <a:pt x="129854" y="29777"/>
                  </a:lnTo>
                  <a:cubicBezTo>
                    <a:pt x="129854" y="29777"/>
                    <a:pt x="129854" y="29777"/>
                    <a:pt x="129854" y="29777"/>
                  </a:cubicBezTo>
                  <a:lnTo>
                    <a:pt x="129854" y="110716"/>
                  </a:lnTo>
                  <a:lnTo>
                    <a:pt x="140520" y="100001"/>
                  </a:lnTo>
                  <a:cubicBezTo>
                    <a:pt x="148055" y="92457"/>
                    <a:pt x="160279" y="92451"/>
                    <a:pt x="167823" y="99986"/>
                  </a:cubicBezTo>
                  <a:cubicBezTo>
                    <a:pt x="167827" y="99991"/>
                    <a:pt x="167833" y="99996"/>
                    <a:pt x="167838" y="100001"/>
                  </a:cubicBezTo>
                  <a:lnTo>
                    <a:pt x="178504" y="110281"/>
                  </a:lnTo>
                  <a:lnTo>
                    <a:pt x="178504" y="29826"/>
                  </a:lnTo>
                  <a:cubicBezTo>
                    <a:pt x="178504" y="29826"/>
                    <a:pt x="178504" y="29826"/>
                    <a:pt x="178504" y="29826"/>
                  </a:cubicBezTo>
                  <a:lnTo>
                    <a:pt x="192983" y="93823"/>
                  </a:lnTo>
                  <a:cubicBezTo>
                    <a:pt x="193994" y="98313"/>
                    <a:pt x="198035" y="101465"/>
                    <a:pt x="202636" y="101352"/>
                  </a:cubicBezTo>
                  <a:lnTo>
                    <a:pt x="202636" y="101352"/>
                  </a:lnTo>
                  <a:cubicBezTo>
                    <a:pt x="207161" y="101345"/>
                    <a:pt x="211074" y="98195"/>
                    <a:pt x="212047" y="93775"/>
                  </a:cubicBezTo>
                  <a:lnTo>
                    <a:pt x="226526" y="29777"/>
                  </a:lnTo>
                  <a:cubicBezTo>
                    <a:pt x="226526" y="29777"/>
                    <a:pt x="226526" y="29777"/>
                    <a:pt x="226526" y="29777"/>
                  </a:cubicBezTo>
                  <a:lnTo>
                    <a:pt x="226526" y="158641"/>
                  </a:lnTo>
                  <a:lnTo>
                    <a:pt x="226526" y="158641"/>
                  </a:lnTo>
                  <a:lnTo>
                    <a:pt x="245832" y="139336"/>
                  </a:lnTo>
                  <a:lnTo>
                    <a:pt x="245832" y="106179"/>
                  </a:lnTo>
                  <a:lnTo>
                    <a:pt x="255484" y="106179"/>
                  </a:lnTo>
                  <a:lnTo>
                    <a:pt x="255484" y="129876"/>
                  </a:lnTo>
                  <a:lnTo>
                    <a:pt x="274790" y="110571"/>
                  </a:lnTo>
                  <a:lnTo>
                    <a:pt x="274790" y="29826"/>
                  </a:lnTo>
                  <a:cubicBezTo>
                    <a:pt x="274790" y="29826"/>
                    <a:pt x="274790" y="29826"/>
                    <a:pt x="274790" y="29826"/>
                  </a:cubicBezTo>
                  <a:lnTo>
                    <a:pt x="289993" y="95175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4" name="Freeform: Shape 25">
              <a:extLst>
                <a:ext uri="{FF2B5EF4-FFF2-40B4-BE49-F238E27FC236}">
                  <a16:creationId xmlns:a16="http://schemas.microsoft.com/office/drawing/2014/main" id="{DBA2194B-F7F2-4602-9CB0-68AAD9170DA9}"/>
                </a:ext>
              </a:extLst>
            </p:cNvPr>
            <p:cNvSpPr/>
            <p:nvPr/>
          </p:nvSpPr>
          <p:spPr>
            <a:xfrm>
              <a:off x="4131309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id="{C7E4AA9C-C222-4EE1-9E0A-87836FC1016E}"/>
                </a:ext>
              </a:extLst>
            </p:cNvPr>
            <p:cNvSpPr/>
            <p:nvPr/>
          </p:nvSpPr>
          <p:spPr>
            <a:xfrm>
              <a:off x="4034636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6408162" y="2721051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60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007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7171759" y="2184227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61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980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8035855" y="1800151"/>
            <a:ext cx="1315487" cy="31810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65</a:t>
            </a:r>
            <a:r>
              <a:rPr lang="ru-RU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321</a:t>
            </a:r>
          </a:p>
        </p:txBody>
      </p:sp>
      <p:sp>
        <p:nvSpPr>
          <p:cNvPr id="61" name="Содержимое 60"/>
          <p:cNvSpPr>
            <a:spLocks noGrp="1"/>
          </p:cNvSpPr>
          <p:nvPr>
            <p:ph idx="1"/>
          </p:nvPr>
        </p:nvSpPr>
        <p:spPr>
          <a:xfrm>
            <a:off x="558928" y="1617429"/>
            <a:ext cx="8596668" cy="3880773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/>
              <a:t>- формат А4; </a:t>
            </a:r>
          </a:p>
          <a:p>
            <a:r>
              <a:rPr lang="ru-RU" sz="3200" dirty="0"/>
              <a:t>шрифт – </a:t>
            </a:r>
            <a:r>
              <a:rPr lang="en-US" sz="3200" dirty="0"/>
              <a:t>Times New Roman</a:t>
            </a:r>
            <a:r>
              <a:rPr lang="ru-RU" sz="3200" dirty="0"/>
              <a:t>;</a:t>
            </a:r>
          </a:p>
          <a:p>
            <a:r>
              <a:rPr lang="ru-RU" sz="3200" dirty="0"/>
              <a:t> размер шрифта – 14; </a:t>
            </a:r>
          </a:p>
          <a:p>
            <a:r>
              <a:rPr lang="ru-RU" sz="3200" dirty="0"/>
              <a:t>поля со всех сторон – 2 см.; </a:t>
            </a:r>
          </a:p>
          <a:p>
            <a:r>
              <a:rPr lang="ru-RU" sz="3200" dirty="0"/>
              <a:t>межстрочный интервал – одинарный; </a:t>
            </a:r>
          </a:p>
          <a:p>
            <a:r>
              <a:rPr lang="ru-RU" sz="3200" dirty="0"/>
              <a:t>абзацный отступ – 1 см.; </a:t>
            </a:r>
          </a:p>
          <a:p>
            <a:r>
              <a:rPr lang="ru-RU" sz="3200" dirty="0"/>
              <a:t>выравнивание текста – по ширине без переносов;</a:t>
            </a:r>
          </a:p>
          <a:p>
            <a:r>
              <a:rPr lang="ru-RU" sz="3200" dirty="0"/>
              <a:t> страницы не должны содержать разрывов; </a:t>
            </a:r>
          </a:p>
          <a:p>
            <a:r>
              <a:rPr lang="ru-RU" sz="3200" dirty="0"/>
              <a:t>формулы должны быть выполнены в редакторе формул; </a:t>
            </a:r>
          </a:p>
          <a:p>
            <a:r>
              <a:rPr lang="ru-RU" sz="3200" dirty="0"/>
              <a:t>ссылка на литературу внутри текста в квадратных скобках - [ ]; </a:t>
            </a:r>
          </a:p>
          <a:p>
            <a:r>
              <a:rPr lang="ru-RU" sz="3200" dirty="0"/>
              <a:t>нумерация страниц производится в нижнем правом углу каждой страницы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768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араллелограмм 49"/>
          <p:cNvSpPr/>
          <p:nvPr/>
        </p:nvSpPr>
        <p:spPr>
          <a:xfrm>
            <a:off x="404109" y="474656"/>
            <a:ext cx="11406931" cy="1049331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KZ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67888" y="890010"/>
            <a:ext cx="1115686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accent2"/>
                </a:solidFill>
              </a:rPr>
              <a:t>Требования к оформлению:</a:t>
            </a:r>
          </a:p>
        </p:txBody>
      </p:sp>
      <p:grpSp>
        <p:nvGrpSpPr>
          <p:cNvPr id="2" name="Graphic 14" descr="Business Growth">
            <a:extLst>
              <a:ext uri="{FF2B5EF4-FFF2-40B4-BE49-F238E27FC236}">
                <a16:creationId xmlns:a16="http://schemas.microsoft.com/office/drawing/2014/main" id="{22124C34-17EC-4F11-B94F-FECCA1E45B55}"/>
              </a:ext>
            </a:extLst>
          </p:cNvPr>
          <p:cNvGrpSpPr/>
          <p:nvPr/>
        </p:nvGrpSpPr>
        <p:grpSpPr>
          <a:xfrm>
            <a:off x="9351342" y="1520902"/>
            <a:ext cx="617775" cy="617775"/>
            <a:chOff x="3875560" y="3539292"/>
            <a:chExt cx="463331" cy="463331"/>
          </a:xfrm>
          <a:solidFill>
            <a:schemeClr val="bg1"/>
          </a:solidFill>
        </p:grpSpPr>
        <p:sp>
          <p:nvSpPr>
            <p:cNvPr id="81" name="Freeform: Shape 22">
              <a:extLst>
                <a:ext uri="{FF2B5EF4-FFF2-40B4-BE49-F238E27FC236}">
                  <a16:creationId xmlns:a16="http://schemas.microsoft.com/office/drawing/2014/main" id="{E1FD71F2-24D1-44AD-8441-16F3BEEAAA7B}"/>
                </a:ext>
              </a:extLst>
            </p:cNvPr>
            <p:cNvSpPr/>
            <p:nvPr/>
          </p:nvSpPr>
          <p:spPr>
            <a:xfrm>
              <a:off x="3908861" y="3692529"/>
              <a:ext cx="401070" cy="256279"/>
            </a:xfrm>
            <a:custGeom>
              <a:avLst/>
              <a:gdLst>
                <a:gd name="connsiteX0" fmla="*/ 323849 w 401070"/>
                <a:gd name="connsiteY0" fmla="*/ 97493 h 256279"/>
                <a:gd name="connsiteX1" fmla="*/ 372595 w 401070"/>
                <a:gd name="connsiteY1" fmla="*/ 48746 h 256279"/>
                <a:gd name="connsiteX2" fmla="*/ 401071 w 401070"/>
                <a:gd name="connsiteY2" fmla="*/ 77222 h 256279"/>
                <a:gd name="connsiteX3" fmla="*/ 401071 w 401070"/>
                <a:gd name="connsiteY3" fmla="*/ 0 h 256279"/>
                <a:gd name="connsiteX4" fmla="*/ 323849 w 401070"/>
                <a:gd name="connsiteY4" fmla="*/ 0 h 256279"/>
                <a:gd name="connsiteX5" fmla="*/ 352325 w 401070"/>
                <a:gd name="connsiteY5" fmla="*/ 28476 h 256279"/>
                <a:gd name="connsiteX6" fmla="*/ 304544 w 401070"/>
                <a:gd name="connsiteY6" fmla="*/ 76257 h 256279"/>
                <a:gd name="connsiteX7" fmla="*/ 222495 w 401070"/>
                <a:gd name="connsiteY7" fmla="*/ 158305 h 256279"/>
                <a:gd name="connsiteX8" fmla="*/ 150100 w 401070"/>
                <a:gd name="connsiteY8" fmla="*/ 85909 h 256279"/>
                <a:gd name="connsiteX9" fmla="*/ 0 w 401070"/>
                <a:gd name="connsiteY9" fmla="*/ 236009 h 256279"/>
                <a:gd name="connsiteX10" fmla="*/ 20271 w 401070"/>
                <a:gd name="connsiteY10" fmla="*/ 256280 h 256279"/>
                <a:gd name="connsiteX11" fmla="*/ 150100 w 401070"/>
                <a:gd name="connsiteY11" fmla="*/ 126451 h 256279"/>
                <a:gd name="connsiteX12" fmla="*/ 222495 w 401070"/>
                <a:gd name="connsiteY12" fmla="*/ 198846 h 256279"/>
                <a:gd name="connsiteX13" fmla="*/ 323849 w 401070"/>
                <a:gd name="connsiteY13" fmla="*/ 97493 h 2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070" h="256279">
                  <a:moveTo>
                    <a:pt x="323849" y="97493"/>
                  </a:moveTo>
                  <a:lnTo>
                    <a:pt x="372595" y="48746"/>
                  </a:lnTo>
                  <a:lnTo>
                    <a:pt x="401071" y="77222"/>
                  </a:lnTo>
                  <a:lnTo>
                    <a:pt x="401071" y="0"/>
                  </a:lnTo>
                  <a:lnTo>
                    <a:pt x="323849" y="0"/>
                  </a:lnTo>
                  <a:lnTo>
                    <a:pt x="352325" y="28476"/>
                  </a:lnTo>
                  <a:lnTo>
                    <a:pt x="304544" y="76257"/>
                  </a:lnTo>
                  <a:lnTo>
                    <a:pt x="222495" y="158305"/>
                  </a:lnTo>
                  <a:lnTo>
                    <a:pt x="150100" y="85909"/>
                  </a:lnTo>
                  <a:lnTo>
                    <a:pt x="0" y="236009"/>
                  </a:lnTo>
                  <a:lnTo>
                    <a:pt x="20271" y="256280"/>
                  </a:lnTo>
                  <a:lnTo>
                    <a:pt x="150100" y="126451"/>
                  </a:lnTo>
                  <a:lnTo>
                    <a:pt x="222495" y="198846"/>
                  </a:lnTo>
                  <a:lnTo>
                    <a:pt x="323849" y="97493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2" name="Freeform: Shape 23">
              <a:extLst>
                <a:ext uri="{FF2B5EF4-FFF2-40B4-BE49-F238E27FC236}">
                  <a16:creationId xmlns:a16="http://schemas.microsoft.com/office/drawing/2014/main" id="{89ADC491-14E6-4EAC-AB87-1CD54F555DEA}"/>
                </a:ext>
              </a:extLst>
            </p:cNvPr>
            <p:cNvSpPr/>
            <p:nvPr/>
          </p:nvSpPr>
          <p:spPr>
            <a:xfrm>
              <a:off x="3938302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3" name="Freeform: Shape 24">
              <a:extLst>
                <a:ext uri="{FF2B5EF4-FFF2-40B4-BE49-F238E27FC236}">
                  <a16:creationId xmlns:a16="http://schemas.microsoft.com/office/drawing/2014/main" id="{846EFE69-6FDA-48E1-A407-D0C3EC03E147}"/>
                </a:ext>
              </a:extLst>
            </p:cNvPr>
            <p:cNvSpPr/>
            <p:nvPr/>
          </p:nvSpPr>
          <p:spPr>
            <a:xfrm>
              <a:off x="3904589" y="3664778"/>
              <a:ext cx="306209" cy="207001"/>
            </a:xfrm>
            <a:custGeom>
              <a:avLst/>
              <a:gdLst>
                <a:gd name="connsiteX0" fmla="*/ 290331 w 306209"/>
                <a:gd name="connsiteY0" fmla="*/ 95126 h 207001"/>
                <a:gd name="connsiteX1" fmla="*/ 295157 w 306209"/>
                <a:gd name="connsiteY1" fmla="*/ 90300 h 207001"/>
                <a:gd name="connsiteX2" fmla="*/ 306209 w 306209"/>
                <a:gd name="connsiteY2" fmla="*/ 79248 h 207001"/>
                <a:gd name="connsiteX3" fmla="*/ 292792 w 306209"/>
                <a:gd name="connsiteY3" fmla="*/ 18918 h 207001"/>
                <a:gd name="connsiteX4" fmla="*/ 289510 w 306209"/>
                <a:gd name="connsiteY4" fmla="*/ 13513 h 207001"/>
                <a:gd name="connsiteX5" fmla="*/ 270205 w 306209"/>
                <a:gd name="connsiteY5" fmla="*/ 3232 h 207001"/>
                <a:gd name="connsiteX6" fmla="*/ 231304 w 306209"/>
                <a:gd name="connsiteY6" fmla="*/ 3232 h 207001"/>
                <a:gd name="connsiteX7" fmla="*/ 211999 w 306209"/>
                <a:gd name="connsiteY7" fmla="*/ 13513 h 207001"/>
                <a:gd name="connsiteX8" fmla="*/ 208717 w 306209"/>
                <a:gd name="connsiteY8" fmla="*/ 18918 h 207001"/>
                <a:gd name="connsiteX9" fmla="*/ 202636 w 306209"/>
                <a:gd name="connsiteY9" fmla="*/ 47201 h 207001"/>
                <a:gd name="connsiteX10" fmla="*/ 202636 w 306209"/>
                <a:gd name="connsiteY10" fmla="*/ 47201 h 207001"/>
                <a:gd name="connsiteX11" fmla="*/ 196313 w 306209"/>
                <a:gd name="connsiteY11" fmla="*/ 18918 h 207001"/>
                <a:gd name="connsiteX12" fmla="*/ 192983 w 306209"/>
                <a:gd name="connsiteY12" fmla="*/ 13513 h 207001"/>
                <a:gd name="connsiteX13" fmla="*/ 173678 w 306209"/>
                <a:gd name="connsiteY13" fmla="*/ 3232 h 207001"/>
                <a:gd name="connsiteX14" fmla="*/ 115761 w 306209"/>
                <a:gd name="connsiteY14" fmla="*/ 13513 h 207001"/>
                <a:gd name="connsiteX15" fmla="*/ 112479 w 306209"/>
                <a:gd name="connsiteY15" fmla="*/ 18918 h 207001"/>
                <a:gd name="connsiteX16" fmla="*/ 106108 w 306209"/>
                <a:gd name="connsiteY16" fmla="*/ 46284 h 207001"/>
                <a:gd name="connsiteX17" fmla="*/ 106108 w 306209"/>
                <a:gd name="connsiteY17" fmla="*/ 46284 h 207001"/>
                <a:gd name="connsiteX18" fmla="*/ 99834 w 306209"/>
                <a:gd name="connsiteY18" fmla="*/ 18918 h 207001"/>
                <a:gd name="connsiteX19" fmla="*/ 96456 w 306209"/>
                <a:gd name="connsiteY19" fmla="*/ 13513 h 207001"/>
                <a:gd name="connsiteX20" fmla="*/ 77150 w 306209"/>
                <a:gd name="connsiteY20" fmla="*/ 3232 h 207001"/>
                <a:gd name="connsiteX21" fmla="*/ 38250 w 306209"/>
                <a:gd name="connsiteY21" fmla="*/ 3232 h 207001"/>
                <a:gd name="connsiteX22" fmla="*/ 18944 w 306209"/>
                <a:gd name="connsiteY22" fmla="*/ 13513 h 207001"/>
                <a:gd name="connsiteX23" fmla="*/ 15662 w 306209"/>
                <a:gd name="connsiteY23" fmla="*/ 18918 h 207001"/>
                <a:gd name="connsiteX24" fmla="*/ 314 w 306209"/>
                <a:gd name="connsiteY24" fmla="*/ 88997 h 207001"/>
                <a:gd name="connsiteX25" fmla="*/ 7600 w 306209"/>
                <a:gd name="connsiteY25" fmla="*/ 101262 h 207001"/>
                <a:gd name="connsiteX26" fmla="*/ 7988 w 306209"/>
                <a:gd name="connsiteY26" fmla="*/ 101352 h 207001"/>
                <a:gd name="connsiteX27" fmla="*/ 9581 w 306209"/>
                <a:gd name="connsiteY27" fmla="*/ 101352 h 207001"/>
                <a:gd name="connsiteX28" fmla="*/ 19234 w 306209"/>
                <a:gd name="connsiteY28" fmla="*/ 93775 h 207001"/>
                <a:gd name="connsiteX29" fmla="*/ 33713 w 306209"/>
                <a:gd name="connsiteY29" fmla="*/ 28957 h 207001"/>
                <a:gd name="connsiteX30" fmla="*/ 33713 w 306209"/>
                <a:gd name="connsiteY30" fmla="*/ 28957 h 207001"/>
                <a:gd name="connsiteX31" fmla="*/ 33713 w 306209"/>
                <a:gd name="connsiteY31" fmla="*/ 63224 h 207001"/>
                <a:gd name="connsiteX32" fmla="*/ 19234 w 306209"/>
                <a:gd name="connsiteY32" fmla="*/ 135137 h 207001"/>
                <a:gd name="connsiteX33" fmla="*/ 33713 w 306209"/>
                <a:gd name="connsiteY33" fmla="*/ 135137 h 207001"/>
                <a:gd name="connsiteX34" fmla="*/ 33713 w 306209"/>
                <a:gd name="connsiteY34" fmla="*/ 207002 h 207001"/>
                <a:gd name="connsiteX35" fmla="*/ 53018 w 306209"/>
                <a:gd name="connsiteY35" fmla="*/ 187696 h 207001"/>
                <a:gd name="connsiteX36" fmla="*/ 53018 w 306209"/>
                <a:gd name="connsiteY36" fmla="*/ 135137 h 207001"/>
                <a:gd name="connsiteX37" fmla="*/ 62671 w 306209"/>
                <a:gd name="connsiteY37" fmla="*/ 135137 h 207001"/>
                <a:gd name="connsiteX38" fmla="*/ 62671 w 306209"/>
                <a:gd name="connsiteY38" fmla="*/ 178043 h 207001"/>
                <a:gd name="connsiteX39" fmla="*/ 81977 w 306209"/>
                <a:gd name="connsiteY39" fmla="*/ 158738 h 207001"/>
                <a:gd name="connsiteX40" fmla="*/ 81977 w 306209"/>
                <a:gd name="connsiteY40" fmla="*/ 135137 h 207001"/>
                <a:gd name="connsiteX41" fmla="*/ 96456 w 306209"/>
                <a:gd name="connsiteY41" fmla="*/ 135137 h 207001"/>
                <a:gd name="connsiteX42" fmla="*/ 81977 w 306209"/>
                <a:gd name="connsiteY42" fmla="*/ 63272 h 207001"/>
                <a:gd name="connsiteX43" fmla="*/ 81977 w 306209"/>
                <a:gd name="connsiteY43" fmla="*/ 29488 h 207001"/>
                <a:gd name="connsiteX44" fmla="*/ 81977 w 306209"/>
                <a:gd name="connsiteY44" fmla="*/ 29488 h 207001"/>
                <a:gd name="connsiteX45" fmla="*/ 96456 w 306209"/>
                <a:gd name="connsiteY45" fmla="*/ 92520 h 207001"/>
                <a:gd name="connsiteX46" fmla="*/ 106108 w 306209"/>
                <a:gd name="connsiteY46" fmla="*/ 101352 h 207001"/>
                <a:gd name="connsiteX47" fmla="*/ 106108 w 306209"/>
                <a:gd name="connsiteY47" fmla="*/ 101352 h 207001"/>
                <a:gd name="connsiteX48" fmla="*/ 115472 w 306209"/>
                <a:gd name="connsiteY48" fmla="*/ 93775 h 207001"/>
                <a:gd name="connsiteX49" fmla="*/ 115761 w 306209"/>
                <a:gd name="connsiteY49" fmla="*/ 91700 h 207001"/>
                <a:gd name="connsiteX50" fmla="*/ 129854 w 306209"/>
                <a:gd name="connsiteY50" fmla="*/ 29777 h 207001"/>
                <a:gd name="connsiteX51" fmla="*/ 129854 w 306209"/>
                <a:gd name="connsiteY51" fmla="*/ 29777 h 207001"/>
                <a:gd name="connsiteX52" fmla="*/ 129854 w 306209"/>
                <a:gd name="connsiteY52" fmla="*/ 110716 h 207001"/>
                <a:gd name="connsiteX53" fmla="*/ 140520 w 306209"/>
                <a:gd name="connsiteY53" fmla="*/ 100001 h 207001"/>
                <a:gd name="connsiteX54" fmla="*/ 167823 w 306209"/>
                <a:gd name="connsiteY54" fmla="*/ 99986 h 207001"/>
                <a:gd name="connsiteX55" fmla="*/ 167838 w 306209"/>
                <a:gd name="connsiteY55" fmla="*/ 100001 h 207001"/>
                <a:gd name="connsiteX56" fmla="*/ 178504 w 306209"/>
                <a:gd name="connsiteY56" fmla="*/ 110281 h 207001"/>
                <a:gd name="connsiteX57" fmla="*/ 178504 w 306209"/>
                <a:gd name="connsiteY57" fmla="*/ 29826 h 207001"/>
                <a:gd name="connsiteX58" fmla="*/ 178504 w 306209"/>
                <a:gd name="connsiteY58" fmla="*/ 29826 h 207001"/>
                <a:gd name="connsiteX59" fmla="*/ 192983 w 306209"/>
                <a:gd name="connsiteY59" fmla="*/ 93823 h 207001"/>
                <a:gd name="connsiteX60" fmla="*/ 202636 w 306209"/>
                <a:gd name="connsiteY60" fmla="*/ 101352 h 207001"/>
                <a:gd name="connsiteX61" fmla="*/ 202636 w 306209"/>
                <a:gd name="connsiteY61" fmla="*/ 101352 h 207001"/>
                <a:gd name="connsiteX62" fmla="*/ 212047 w 306209"/>
                <a:gd name="connsiteY62" fmla="*/ 93775 h 207001"/>
                <a:gd name="connsiteX63" fmla="*/ 226526 w 306209"/>
                <a:gd name="connsiteY63" fmla="*/ 29777 h 207001"/>
                <a:gd name="connsiteX64" fmla="*/ 226526 w 306209"/>
                <a:gd name="connsiteY64" fmla="*/ 29777 h 207001"/>
                <a:gd name="connsiteX65" fmla="*/ 226526 w 306209"/>
                <a:gd name="connsiteY65" fmla="*/ 158641 h 207001"/>
                <a:gd name="connsiteX66" fmla="*/ 226526 w 306209"/>
                <a:gd name="connsiteY66" fmla="*/ 158641 h 207001"/>
                <a:gd name="connsiteX67" fmla="*/ 245832 w 306209"/>
                <a:gd name="connsiteY67" fmla="*/ 139336 h 207001"/>
                <a:gd name="connsiteX68" fmla="*/ 245832 w 306209"/>
                <a:gd name="connsiteY68" fmla="*/ 106179 h 207001"/>
                <a:gd name="connsiteX69" fmla="*/ 255484 w 306209"/>
                <a:gd name="connsiteY69" fmla="*/ 106179 h 207001"/>
                <a:gd name="connsiteX70" fmla="*/ 255484 w 306209"/>
                <a:gd name="connsiteY70" fmla="*/ 129876 h 207001"/>
                <a:gd name="connsiteX71" fmla="*/ 274790 w 306209"/>
                <a:gd name="connsiteY71" fmla="*/ 110571 h 207001"/>
                <a:gd name="connsiteX72" fmla="*/ 274790 w 306209"/>
                <a:gd name="connsiteY72" fmla="*/ 29826 h 207001"/>
                <a:gd name="connsiteX73" fmla="*/ 274790 w 306209"/>
                <a:gd name="connsiteY73" fmla="*/ 29826 h 207001"/>
                <a:gd name="connsiteX74" fmla="*/ 289993 w 306209"/>
                <a:gd name="connsiteY74" fmla="*/ 95175 h 2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6209" h="207001">
                  <a:moveTo>
                    <a:pt x="290331" y="95126"/>
                  </a:moveTo>
                  <a:lnTo>
                    <a:pt x="295157" y="90300"/>
                  </a:lnTo>
                  <a:lnTo>
                    <a:pt x="306209" y="79248"/>
                  </a:lnTo>
                  <a:lnTo>
                    <a:pt x="292792" y="18918"/>
                  </a:lnTo>
                  <a:cubicBezTo>
                    <a:pt x="292382" y="16781"/>
                    <a:pt x="291217" y="14863"/>
                    <a:pt x="289510" y="13513"/>
                  </a:cubicBezTo>
                  <a:cubicBezTo>
                    <a:pt x="283730" y="8977"/>
                    <a:pt x="277194" y="5497"/>
                    <a:pt x="270205" y="3232"/>
                  </a:cubicBezTo>
                  <a:cubicBezTo>
                    <a:pt x="257596" y="-1077"/>
                    <a:pt x="243913" y="-1077"/>
                    <a:pt x="231304" y="3232"/>
                  </a:cubicBezTo>
                  <a:cubicBezTo>
                    <a:pt x="224317" y="5502"/>
                    <a:pt x="217782" y="8982"/>
                    <a:pt x="211999" y="13513"/>
                  </a:cubicBezTo>
                  <a:cubicBezTo>
                    <a:pt x="210329" y="14895"/>
                    <a:pt x="209173" y="16799"/>
                    <a:pt x="208717" y="18918"/>
                  </a:cubicBezTo>
                  <a:lnTo>
                    <a:pt x="202636" y="47201"/>
                  </a:lnTo>
                  <a:lnTo>
                    <a:pt x="202636" y="47201"/>
                  </a:lnTo>
                  <a:lnTo>
                    <a:pt x="196313" y="18918"/>
                  </a:lnTo>
                  <a:cubicBezTo>
                    <a:pt x="195871" y="16782"/>
                    <a:pt x="194692" y="14869"/>
                    <a:pt x="192983" y="13513"/>
                  </a:cubicBezTo>
                  <a:cubicBezTo>
                    <a:pt x="187202" y="8977"/>
                    <a:pt x="180667" y="5497"/>
                    <a:pt x="173678" y="3232"/>
                  </a:cubicBezTo>
                  <a:cubicBezTo>
                    <a:pt x="153862" y="-3163"/>
                    <a:pt x="132165" y="688"/>
                    <a:pt x="115761" y="13513"/>
                  </a:cubicBezTo>
                  <a:cubicBezTo>
                    <a:pt x="114091" y="14895"/>
                    <a:pt x="112935" y="16799"/>
                    <a:pt x="112479" y="18918"/>
                  </a:cubicBezTo>
                  <a:lnTo>
                    <a:pt x="106108" y="46284"/>
                  </a:lnTo>
                  <a:cubicBezTo>
                    <a:pt x="106108" y="46284"/>
                    <a:pt x="106108" y="46284"/>
                    <a:pt x="106108" y="46284"/>
                  </a:cubicBezTo>
                  <a:lnTo>
                    <a:pt x="99834" y="18918"/>
                  </a:lnTo>
                  <a:cubicBezTo>
                    <a:pt x="99352" y="16786"/>
                    <a:pt x="98161" y="14880"/>
                    <a:pt x="96456" y="13513"/>
                  </a:cubicBezTo>
                  <a:cubicBezTo>
                    <a:pt x="90672" y="8982"/>
                    <a:pt x="84138" y="5502"/>
                    <a:pt x="77150" y="3232"/>
                  </a:cubicBezTo>
                  <a:cubicBezTo>
                    <a:pt x="64541" y="-1077"/>
                    <a:pt x="50859" y="-1077"/>
                    <a:pt x="38250" y="3232"/>
                  </a:cubicBezTo>
                  <a:cubicBezTo>
                    <a:pt x="31266" y="5512"/>
                    <a:pt x="24734" y="8991"/>
                    <a:pt x="18944" y="13513"/>
                  </a:cubicBezTo>
                  <a:cubicBezTo>
                    <a:pt x="17274" y="14895"/>
                    <a:pt x="16118" y="16799"/>
                    <a:pt x="15662" y="18918"/>
                  </a:cubicBezTo>
                  <a:lnTo>
                    <a:pt x="314" y="88997"/>
                  </a:lnTo>
                  <a:cubicBezTo>
                    <a:pt x="-1060" y="94396"/>
                    <a:pt x="2201" y="99887"/>
                    <a:pt x="7600" y="101262"/>
                  </a:cubicBezTo>
                  <a:cubicBezTo>
                    <a:pt x="7729" y="101295"/>
                    <a:pt x="7858" y="101325"/>
                    <a:pt x="7988" y="101352"/>
                  </a:cubicBezTo>
                  <a:cubicBezTo>
                    <a:pt x="8518" y="101400"/>
                    <a:pt x="9051" y="101400"/>
                    <a:pt x="9581" y="101352"/>
                  </a:cubicBezTo>
                  <a:cubicBezTo>
                    <a:pt x="14197" y="101460"/>
                    <a:pt x="18242" y="98284"/>
                    <a:pt x="19234" y="93775"/>
                  </a:cubicBezTo>
                  <a:lnTo>
                    <a:pt x="33713" y="28957"/>
                  </a:lnTo>
                  <a:lnTo>
                    <a:pt x="33713" y="28957"/>
                  </a:lnTo>
                  <a:lnTo>
                    <a:pt x="33713" y="63224"/>
                  </a:lnTo>
                  <a:lnTo>
                    <a:pt x="19234" y="135137"/>
                  </a:lnTo>
                  <a:lnTo>
                    <a:pt x="33713" y="135137"/>
                  </a:lnTo>
                  <a:lnTo>
                    <a:pt x="33713" y="207002"/>
                  </a:lnTo>
                  <a:lnTo>
                    <a:pt x="53018" y="187696"/>
                  </a:lnTo>
                  <a:lnTo>
                    <a:pt x="53018" y="135137"/>
                  </a:lnTo>
                  <a:lnTo>
                    <a:pt x="62671" y="135137"/>
                  </a:lnTo>
                  <a:lnTo>
                    <a:pt x="62671" y="178043"/>
                  </a:lnTo>
                  <a:lnTo>
                    <a:pt x="81977" y="158738"/>
                  </a:lnTo>
                  <a:lnTo>
                    <a:pt x="81977" y="135137"/>
                  </a:lnTo>
                  <a:lnTo>
                    <a:pt x="96456" y="135137"/>
                  </a:lnTo>
                  <a:lnTo>
                    <a:pt x="81977" y="63272"/>
                  </a:lnTo>
                  <a:lnTo>
                    <a:pt x="81977" y="29488"/>
                  </a:lnTo>
                  <a:lnTo>
                    <a:pt x="81977" y="29488"/>
                  </a:lnTo>
                  <a:lnTo>
                    <a:pt x="96456" y="92520"/>
                  </a:lnTo>
                  <a:cubicBezTo>
                    <a:pt x="96883" y="97529"/>
                    <a:pt x="101082" y="101371"/>
                    <a:pt x="106108" y="101352"/>
                  </a:cubicBezTo>
                  <a:lnTo>
                    <a:pt x="106108" y="101352"/>
                  </a:lnTo>
                  <a:cubicBezTo>
                    <a:pt x="110616" y="101323"/>
                    <a:pt x="114502" y="98177"/>
                    <a:pt x="115472" y="93775"/>
                  </a:cubicBezTo>
                  <a:lnTo>
                    <a:pt x="115761" y="91700"/>
                  </a:lnTo>
                  <a:lnTo>
                    <a:pt x="129854" y="29777"/>
                  </a:lnTo>
                  <a:cubicBezTo>
                    <a:pt x="129854" y="29777"/>
                    <a:pt x="129854" y="29777"/>
                    <a:pt x="129854" y="29777"/>
                  </a:cubicBezTo>
                  <a:lnTo>
                    <a:pt x="129854" y="110716"/>
                  </a:lnTo>
                  <a:lnTo>
                    <a:pt x="140520" y="100001"/>
                  </a:lnTo>
                  <a:cubicBezTo>
                    <a:pt x="148055" y="92457"/>
                    <a:pt x="160279" y="92451"/>
                    <a:pt x="167823" y="99986"/>
                  </a:cubicBezTo>
                  <a:cubicBezTo>
                    <a:pt x="167827" y="99991"/>
                    <a:pt x="167833" y="99996"/>
                    <a:pt x="167838" y="100001"/>
                  </a:cubicBezTo>
                  <a:lnTo>
                    <a:pt x="178504" y="110281"/>
                  </a:lnTo>
                  <a:lnTo>
                    <a:pt x="178504" y="29826"/>
                  </a:lnTo>
                  <a:cubicBezTo>
                    <a:pt x="178504" y="29826"/>
                    <a:pt x="178504" y="29826"/>
                    <a:pt x="178504" y="29826"/>
                  </a:cubicBezTo>
                  <a:lnTo>
                    <a:pt x="192983" y="93823"/>
                  </a:lnTo>
                  <a:cubicBezTo>
                    <a:pt x="193994" y="98313"/>
                    <a:pt x="198035" y="101465"/>
                    <a:pt x="202636" y="101352"/>
                  </a:cubicBezTo>
                  <a:lnTo>
                    <a:pt x="202636" y="101352"/>
                  </a:lnTo>
                  <a:cubicBezTo>
                    <a:pt x="207161" y="101345"/>
                    <a:pt x="211074" y="98195"/>
                    <a:pt x="212047" y="93775"/>
                  </a:cubicBezTo>
                  <a:lnTo>
                    <a:pt x="226526" y="29777"/>
                  </a:lnTo>
                  <a:cubicBezTo>
                    <a:pt x="226526" y="29777"/>
                    <a:pt x="226526" y="29777"/>
                    <a:pt x="226526" y="29777"/>
                  </a:cubicBezTo>
                  <a:lnTo>
                    <a:pt x="226526" y="158641"/>
                  </a:lnTo>
                  <a:lnTo>
                    <a:pt x="226526" y="158641"/>
                  </a:lnTo>
                  <a:lnTo>
                    <a:pt x="245832" y="139336"/>
                  </a:lnTo>
                  <a:lnTo>
                    <a:pt x="245832" y="106179"/>
                  </a:lnTo>
                  <a:lnTo>
                    <a:pt x="255484" y="106179"/>
                  </a:lnTo>
                  <a:lnTo>
                    <a:pt x="255484" y="129876"/>
                  </a:lnTo>
                  <a:lnTo>
                    <a:pt x="274790" y="110571"/>
                  </a:lnTo>
                  <a:lnTo>
                    <a:pt x="274790" y="29826"/>
                  </a:lnTo>
                  <a:cubicBezTo>
                    <a:pt x="274790" y="29826"/>
                    <a:pt x="274790" y="29826"/>
                    <a:pt x="274790" y="29826"/>
                  </a:cubicBezTo>
                  <a:lnTo>
                    <a:pt x="289993" y="95175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4" name="Freeform: Shape 25">
              <a:extLst>
                <a:ext uri="{FF2B5EF4-FFF2-40B4-BE49-F238E27FC236}">
                  <a16:creationId xmlns:a16="http://schemas.microsoft.com/office/drawing/2014/main" id="{DBA2194B-F7F2-4602-9CB0-68AAD9170DA9}"/>
                </a:ext>
              </a:extLst>
            </p:cNvPr>
            <p:cNvSpPr/>
            <p:nvPr/>
          </p:nvSpPr>
          <p:spPr>
            <a:xfrm>
              <a:off x="4131309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id="{C7E4AA9C-C222-4EE1-9E0A-87836FC1016E}"/>
                </a:ext>
              </a:extLst>
            </p:cNvPr>
            <p:cNvSpPr/>
            <p:nvPr/>
          </p:nvSpPr>
          <p:spPr>
            <a:xfrm>
              <a:off x="4034636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6408162" y="2721051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60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007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7171759" y="2184227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61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980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8035855" y="1800151"/>
            <a:ext cx="1315487" cy="31810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65</a:t>
            </a:r>
            <a:r>
              <a:rPr lang="ru-RU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321</a:t>
            </a:r>
          </a:p>
        </p:txBody>
      </p:sp>
      <p:sp>
        <p:nvSpPr>
          <p:cNvPr id="61" name="Содержимое 60"/>
          <p:cNvSpPr>
            <a:spLocks noGrp="1"/>
          </p:cNvSpPr>
          <p:nvPr>
            <p:ph idx="1"/>
          </p:nvPr>
        </p:nvSpPr>
        <p:spPr>
          <a:xfrm>
            <a:off x="558928" y="1553401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/>
              <a:t>7.3. Свидетельство (справка) об </a:t>
            </a:r>
            <a:r>
              <a:rPr lang="ru-RU" sz="3200" dirty="0" err="1"/>
              <a:t>антиплагиате</a:t>
            </a:r>
            <a:endParaRPr lang="ru-RU" sz="3200" dirty="0"/>
          </a:p>
          <a:p>
            <a:r>
              <a:rPr lang="ru-RU" sz="3200" dirty="0"/>
              <a:t>7.4. Работы должны соответствовать критериям, предъявляемым к объектам экспертизы (авторские программы, учебно-методические пособия, элективные курсы, прикладные курсы, курсы по выбору, спецкурсы, проекты отдельных педагогов и программы опытно-экспериментальной работы организаций образования; информационно-аналитические отчеты о результатах инновационной деятельности организации образования; материалы обобщения передового педагогического опыта отдельных педагогов и организаций образования) </a:t>
            </a:r>
          </a:p>
          <a:p>
            <a:r>
              <a:rPr lang="ru-RU" sz="3200" dirty="0"/>
              <a:t>7.5. Наличие не менее 2-х отзывов коллег школ региона или других областей.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439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558928" y="481319"/>
            <a:ext cx="1115686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</a:rPr>
              <a:t>ОБЛАСТНОЙ УМС</a:t>
            </a:r>
          </a:p>
        </p:txBody>
      </p:sp>
      <p:grpSp>
        <p:nvGrpSpPr>
          <p:cNvPr id="2" name="Graphic 14" descr="Business Growth">
            <a:extLst>
              <a:ext uri="{FF2B5EF4-FFF2-40B4-BE49-F238E27FC236}">
                <a16:creationId xmlns:a16="http://schemas.microsoft.com/office/drawing/2014/main" id="{22124C34-17EC-4F11-B94F-FECCA1E45B55}"/>
              </a:ext>
            </a:extLst>
          </p:cNvPr>
          <p:cNvGrpSpPr/>
          <p:nvPr/>
        </p:nvGrpSpPr>
        <p:grpSpPr>
          <a:xfrm>
            <a:off x="9351342" y="1520902"/>
            <a:ext cx="617775" cy="617775"/>
            <a:chOff x="3875560" y="3539292"/>
            <a:chExt cx="463331" cy="463331"/>
          </a:xfrm>
          <a:solidFill>
            <a:schemeClr val="bg1"/>
          </a:solidFill>
        </p:grpSpPr>
        <p:sp>
          <p:nvSpPr>
            <p:cNvPr id="81" name="Freeform: Shape 22">
              <a:extLst>
                <a:ext uri="{FF2B5EF4-FFF2-40B4-BE49-F238E27FC236}">
                  <a16:creationId xmlns:a16="http://schemas.microsoft.com/office/drawing/2014/main" id="{E1FD71F2-24D1-44AD-8441-16F3BEEAAA7B}"/>
                </a:ext>
              </a:extLst>
            </p:cNvPr>
            <p:cNvSpPr/>
            <p:nvPr/>
          </p:nvSpPr>
          <p:spPr>
            <a:xfrm>
              <a:off x="3908861" y="3692529"/>
              <a:ext cx="401070" cy="256279"/>
            </a:xfrm>
            <a:custGeom>
              <a:avLst/>
              <a:gdLst>
                <a:gd name="connsiteX0" fmla="*/ 323849 w 401070"/>
                <a:gd name="connsiteY0" fmla="*/ 97493 h 256279"/>
                <a:gd name="connsiteX1" fmla="*/ 372595 w 401070"/>
                <a:gd name="connsiteY1" fmla="*/ 48746 h 256279"/>
                <a:gd name="connsiteX2" fmla="*/ 401071 w 401070"/>
                <a:gd name="connsiteY2" fmla="*/ 77222 h 256279"/>
                <a:gd name="connsiteX3" fmla="*/ 401071 w 401070"/>
                <a:gd name="connsiteY3" fmla="*/ 0 h 256279"/>
                <a:gd name="connsiteX4" fmla="*/ 323849 w 401070"/>
                <a:gd name="connsiteY4" fmla="*/ 0 h 256279"/>
                <a:gd name="connsiteX5" fmla="*/ 352325 w 401070"/>
                <a:gd name="connsiteY5" fmla="*/ 28476 h 256279"/>
                <a:gd name="connsiteX6" fmla="*/ 304544 w 401070"/>
                <a:gd name="connsiteY6" fmla="*/ 76257 h 256279"/>
                <a:gd name="connsiteX7" fmla="*/ 222495 w 401070"/>
                <a:gd name="connsiteY7" fmla="*/ 158305 h 256279"/>
                <a:gd name="connsiteX8" fmla="*/ 150100 w 401070"/>
                <a:gd name="connsiteY8" fmla="*/ 85909 h 256279"/>
                <a:gd name="connsiteX9" fmla="*/ 0 w 401070"/>
                <a:gd name="connsiteY9" fmla="*/ 236009 h 256279"/>
                <a:gd name="connsiteX10" fmla="*/ 20271 w 401070"/>
                <a:gd name="connsiteY10" fmla="*/ 256280 h 256279"/>
                <a:gd name="connsiteX11" fmla="*/ 150100 w 401070"/>
                <a:gd name="connsiteY11" fmla="*/ 126451 h 256279"/>
                <a:gd name="connsiteX12" fmla="*/ 222495 w 401070"/>
                <a:gd name="connsiteY12" fmla="*/ 198846 h 256279"/>
                <a:gd name="connsiteX13" fmla="*/ 323849 w 401070"/>
                <a:gd name="connsiteY13" fmla="*/ 97493 h 2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070" h="256279">
                  <a:moveTo>
                    <a:pt x="323849" y="97493"/>
                  </a:moveTo>
                  <a:lnTo>
                    <a:pt x="372595" y="48746"/>
                  </a:lnTo>
                  <a:lnTo>
                    <a:pt x="401071" y="77222"/>
                  </a:lnTo>
                  <a:lnTo>
                    <a:pt x="401071" y="0"/>
                  </a:lnTo>
                  <a:lnTo>
                    <a:pt x="323849" y="0"/>
                  </a:lnTo>
                  <a:lnTo>
                    <a:pt x="352325" y="28476"/>
                  </a:lnTo>
                  <a:lnTo>
                    <a:pt x="304544" y="76257"/>
                  </a:lnTo>
                  <a:lnTo>
                    <a:pt x="222495" y="158305"/>
                  </a:lnTo>
                  <a:lnTo>
                    <a:pt x="150100" y="85909"/>
                  </a:lnTo>
                  <a:lnTo>
                    <a:pt x="0" y="236009"/>
                  </a:lnTo>
                  <a:lnTo>
                    <a:pt x="20271" y="256280"/>
                  </a:lnTo>
                  <a:lnTo>
                    <a:pt x="150100" y="126451"/>
                  </a:lnTo>
                  <a:lnTo>
                    <a:pt x="222495" y="198846"/>
                  </a:lnTo>
                  <a:lnTo>
                    <a:pt x="323849" y="97493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2" name="Freeform: Shape 23">
              <a:extLst>
                <a:ext uri="{FF2B5EF4-FFF2-40B4-BE49-F238E27FC236}">
                  <a16:creationId xmlns:a16="http://schemas.microsoft.com/office/drawing/2014/main" id="{89ADC491-14E6-4EAC-AB87-1CD54F555DEA}"/>
                </a:ext>
              </a:extLst>
            </p:cNvPr>
            <p:cNvSpPr/>
            <p:nvPr/>
          </p:nvSpPr>
          <p:spPr>
            <a:xfrm>
              <a:off x="3938302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3" name="Freeform: Shape 24">
              <a:extLst>
                <a:ext uri="{FF2B5EF4-FFF2-40B4-BE49-F238E27FC236}">
                  <a16:creationId xmlns:a16="http://schemas.microsoft.com/office/drawing/2014/main" id="{846EFE69-6FDA-48E1-A407-D0C3EC03E147}"/>
                </a:ext>
              </a:extLst>
            </p:cNvPr>
            <p:cNvSpPr/>
            <p:nvPr/>
          </p:nvSpPr>
          <p:spPr>
            <a:xfrm>
              <a:off x="3904589" y="3664778"/>
              <a:ext cx="306209" cy="207001"/>
            </a:xfrm>
            <a:custGeom>
              <a:avLst/>
              <a:gdLst>
                <a:gd name="connsiteX0" fmla="*/ 290331 w 306209"/>
                <a:gd name="connsiteY0" fmla="*/ 95126 h 207001"/>
                <a:gd name="connsiteX1" fmla="*/ 295157 w 306209"/>
                <a:gd name="connsiteY1" fmla="*/ 90300 h 207001"/>
                <a:gd name="connsiteX2" fmla="*/ 306209 w 306209"/>
                <a:gd name="connsiteY2" fmla="*/ 79248 h 207001"/>
                <a:gd name="connsiteX3" fmla="*/ 292792 w 306209"/>
                <a:gd name="connsiteY3" fmla="*/ 18918 h 207001"/>
                <a:gd name="connsiteX4" fmla="*/ 289510 w 306209"/>
                <a:gd name="connsiteY4" fmla="*/ 13513 h 207001"/>
                <a:gd name="connsiteX5" fmla="*/ 270205 w 306209"/>
                <a:gd name="connsiteY5" fmla="*/ 3232 h 207001"/>
                <a:gd name="connsiteX6" fmla="*/ 231304 w 306209"/>
                <a:gd name="connsiteY6" fmla="*/ 3232 h 207001"/>
                <a:gd name="connsiteX7" fmla="*/ 211999 w 306209"/>
                <a:gd name="connsiteY7" fmla="*/ 13513 h 207001"/>
                <a:gd name="connsiteX8" fmla="*/ 208717 w 306209"/>
                <a:gd name="connsiteY8" fmla="*/ 18918 h 207001"/>
                <a:gd name="connsiteX9" fmla="*/ 202636 w 306209"/>
                <a:gd name="connsiteY9" fmla="*/ 47201 h 207001"/>
                <a:gd name="connsiteX10" fmla="*/ 202636 w 306209"/>
                <a:gd name="connsiteY10" fmla="*/ 47201 h 207001"/>
                <a:gd name="connsiteX11" fmla="*/ 196313 w 306209"/>
                <a:gd name="connsiteY11" fmla="*/ 18918 h 207001"/>
                <a:gd name="connsiteX12" fmla="*/ 192983 w 306209"/>
                <a:gd name="connsiteY12" fmla="*/ 13513 h 207001"/>
                <a:gd name="connsiteX13" fmla="*/ 173678 w 306209"/>
                <a:gd name="connsiteY13" fmla="*/ 3232 h 207001"/>
                <a:gd name="connsiteX14" fmla="*/ 115761 w 306209"/>
                <a:gd name="connsiteY14" fmla="*/ 13513 h 207001"/>
                <a:gd name="connsiteX15" fmla="*/ 112479 w 306209"/>
                <a:gd name="connsiteY15" fmla="*/ 18918 h 207001"/>
                <a:gd name="connsiteX16" fmla="*/ 106108 w 306209"/>
                <a:gd name="connsiteY16" fmla="*/ 46284 h 207001"/>
                <a:gd name="connsiteX17" fmla="*/ 106108 w 306209"/>
                <a:gd name="connsiteY17" fmla="*/ 46284 h 207001"/>
                <a:gd name="connsiteX18" fmla="*/ 99834 w 306209"/>
                <a:gd name="connsiteY18" fmla="*/ 18918 h 207001"/>
                <a:gd name="connsiteX19" fmla="*/ 96456 w 306209"/>
                <a:gd name="connsiteY19" fmla="*/ 13513 h 207001"/>
                <a:gd name="connsiteX20" fmla="*/ 77150 w 306209"/>
                <a:gd name="connsiteY20" fmla="*/ 3232 h 207001"/>
                <a:gd name="connsiteX21" fmla="*/ 38250 w 306209"/>
                <a:gd name="connsiteY21" fmla="*/ 3232 h 207001"/>
                <a:gd name="connsiteX22" fmla="*/ 18944 w 306209"/>
                <a:gd name="connsiteY22" fmla="*/ 13513 h 207001"/>
                <a:gd name="connsiteX23" fmla="*/ 15662 w 306209"/>
                <a:gd name="connsiteY23" fmla="*/ 18918 h 207001"/>
                <a:gd name="connsiteX24" fmla="*/ 314 w 306209"/>
                <a:gd name="connsiteY24" fmla="*/ 88997 h 207001"/>
                <a:gd name="connsiteX25" fmla="*/ 7600 w 306209"/>
                <a:gd name="connsiteY25" fmla="*/ 101262 h 207001"/>
                <a:gd name="connsiteX26" fmla="*/ 7988 w 306209"/>
                <a:gd name="connsiteY26" fmla="*/ 101352 h 207001"/>
                <a:gd name="connsiteX27" fmla="*/ 9581 w 306209"/>
                <a:gd name="connsiteY27" fmla="*/ 101352 h 207001"/>
                <a:gd name="connsiteX28" fmla="*/ 19234 w 306209"/>
                <a:gd name="connsiteY28" fmla="*/ 93775 h 207001"/>
                <a:gd name="connsiteX29" fmla="*/ 33713 w 306209"/>
                <a:gd name="connsiteY29" fmla="*/ 28957 h 207001"/>
                <a:gd name="connsiteX30" fmla="*/ 33713 w 306209"/>
                <a:gd name="connsiteY30" fmla="*/ 28957 h 207001"/>
                <a:gd name="connsiteX31" fmla="*/ 33713 w 306209"/>
                <a:gd name="connsiteY31" fmla="*/ 63224 h 207001"/>
                <a:gd name="connsiteX32" fmla="*/ 19234 w 306209"/>
                <a:gd name="connsiteY32" fmla="*/ 135137 h 207001"/>
                <a:gd name="connsiteX33" fmla="*/ 33713 w 306209"/>
                <a:gd name="connsiteY33" fmla="*/ 135137 h 207001"/>
                <a:gd name="connsiteX34" fmla="*/ 33713 w 306209"/>
                <a:gd name="connsiteY34" fmla="*/ 207002 h 207001"/>
                <a:gd name="connsiteX35" fmla="*/ 53018 w 306209"/>
                <a:gd name="connsiteY35" fmla="*/ 187696 h 207001"/>
                <a:gd name="connsiteX36" fmla="*/ 53018 w 306209"/>
                <a:gd name="connsiteY36" fmla="*/ 135137 h 207001"/>
                <a:gd name="connsiteX37" fmla="*/ 62671 w 306209"/>
                <a:gd name="connsiteY37" fmla="*/ 135137 h 207001"/>
                <a:gd name="connsiteX38" fmla="*/ 62671 w 306209"/>
                <a:gd name="connsiteY38" fmla="*/ 178043 h 207001"/>
                <a:gd name="connsiteX39" fmla="*/ 81977 w 306209"/>
                <a:gd name="connsiteY39" fmla="*/ 158738 h 207001"/>
                <a:gd name="connsiteX40" fmla="*/ 81977 w 306209"/>
                <a:gd name="connsiteY40" fmla="*/ 135137 h 207001"/>
                <a:gd name="connsiteX41" fmla="*/ 96456 w 306209"/>
                <a:gd name="connsiteY41" fmla="*/ 135137 h 207001"/>
                <a:gd name="connsiteX42" fmla="*/ 81977 w 306209"/>
                <a:gd name="connsiteY42" fmla="*/ 63272 h 207001"/>
                <a:gd name="connsiteX43" fmla="*/ 81977 w 306209"/>
                <a:gd name="connsiteY43" fmla="*/ 29488 h 207001"/>
                <a:gd name="connsiteX44" fmla="*/ 81977 w 306209"/>
                <a:gd name="connsiteY44" fmla="*/ 29488 h 207001"/>
                <a:gd name="connsiteX45" fmla="*/ 96456 w 306209"/>
                <a:gd name="connsiteY45" fmla="*/ 92520 h 207001"/>
                <a:gd name="connsiteX46" fmla="*/ 106108 w 306209"/>
                <a:gd name="connsiteY46" fmla="*/ 101352 h 207001"/>
                <a:gd name="connsiteX47" fmla="*/ 106108 w 306209"/>
                <a:gd name="connsiteY47" fmla="*/ 101352 h 207001"/>
                <a:gd name="connsiteX48" fmla="*/ 115472 w 306209"/>
                <a:gd name="connsiteY48" fmla="*/ 93775 h 207001"/>
                <a:gd name="connsiteX49" fmla="*/ 115761 w 306209"/>
                <a:gd name="connsiteY49" fmla="*/ 91700 h 207001"/>
                <a:gd name="connsiteX50" fmla="*/ 129854 w 306209"/>
                <a:gd name="connsiteY50" fmla="*/ 29777 h 207001"/>
                <a:gd name="connsiteX51" fmla="*/ 129854 w 306209"/>
                <a:gd name="connsiteY51" fmla="*/ 29777 h 207001"/>
                <a:gd name="connsiteX52" fmla="*/ 129854 w 306209"/>
                <a:gd name="connsiteY52" fmla="*/ 110716 h 207001"/>
                <a:gd name="connsiteX53" fmla="*/ 140520 w 306209"/>
                <a:gd name="connsiteY53" fmla="*/ 100001 h 207001"/>
                <a:gd name="connsiteX54" fmla="*/ 167823 w 306209"/>
                <a:gd name="connsiteY54" fmla="*/ 99986 h 207001"/>
                <a:gd name="connsiteX55" fmla="*/ 167838 w 306209"/>
                <a:gd name="connsiteY55" fmla="*/ 100001 h 207001"/>
                <a:gd name="connsiteX56" fmla="*/ 178504 w 306209"/>
                <a:gd name="connsiteY56" fmla="*/ 110281 h 207001"/>
                <a:gd name="connsiteX57" fmla="*/ 178504 w 306209"/>
                <a:gd name="connsiteY57" fmla="*/ 29826 h 207001"/>
                <a:gd name="connsiteX58" fmla="*/ 178504 w 306209"/>
                <a:gd name="connsiteY58" fmla="*/ 29826 h 207001"/>
                <a:gd name="connsiteX59" fmla="*/ 192983 w 306209"/>
                <a:gd name="connsiteY59" fmla="*/ 93823 h 207001"/>
                <a:gd name="connsiteX60" fmla="*/ 202636 w 306209"/>
                <a:gd name="connsiteY60" fmla="*/ 101352 h 207001"/>
                <a:gd name="connsiteX61" fmla="*/ 202636 w 306209"/>
                <a:gd name="connsiteY61" fmla="*/ 101352 h 207001"/>
                <a:gd name="connsiteX62" fmla="*/ 212047 w 306209"/>
                <a:gd name="connsiteY62" fmla="*/ 93775 h 207001"/>
                <a:gd name="connsiteX63" fmla="*/ 226526 w 306209"/>
                <a:gd name="connsiteY63" fmla="*/ 29777 h 207001"/>
                <a:gd name="connsiteX64" fmla="*/ 226526 w 306209"/>
                <a:gd name="connsiteY64" fmla="*/ 29777 h 207001"/>
                <a:gd name="connsiteX65" fmla="*/ 226526 w 306209"/>
                <a:gd name="connsiteY65" fmla="*/ 158641 h 207001"/>
                <a:gd name="connsiteX66" fmla="*/ 226526 w 306209"/>
                <a:gd name="connsiteY66" fmla="*/ 158641 h 207001"/>
                <a:gd name="connsiteX67" fmla="*/ 245832 w 306209"/>
                <a:gd name="connsiteY67" fmla="*/ 139336 h 207001"/>
                <a:gd name="connsiteX68" fmla="*/ 245832 w 306209"/>
                <a:gd name="connsiteY68" fmla="*/ 106179 h 207001"/>
                <a:gd name="connsiteX69" fmla="*/ 255484 w 306209"/>
                <a:gd name="connsiteY69" fmla="*/ 106179 h 207001"/>
                <a:gd name="connsiteX70" fmla="*/ 255484 w 306209"/>
                <a:gd name="connsiteY70" fmla="*/ 129876 h 207001"/>
                <a:gd name="connsiteX71" fmla="*/ 274790 w 306209"/>
                <a:gd name="connsiteY71" fmla="*/ 110571 h 207001"/>
                <a:gd name="connsiteX72" fmla="*/ 274790 w 306209"/>
                <a:gd name="connsiteY72" fmla="*/ 29826 h 207001"/>
                <a:gd name="connsiteX73" fmla="*/ 274790 w 306209"/>
                <a:gd name="connsiteY73" fmla="*/ 29826 h 207001"/>
                <a:gd name="connsiteX74" fmla="*/ 289993 w 306209"/>
                <a:gd name="connsiteY74" fmla="*/ 95175 h 2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6209" h="207001">
                  <a:moveTo>
                    <a:pt x="290331" y="95126"/>
                  </a:moveTo>
                  <a:lnTo>
                    <a:pt x="295157" y="90300"/>
                  </a:lnTo>
                  <a:lnTo>
                    <a:pt x="306209" y="79248"/>
                  </a:lnTo>
                  <a:lnTo>
                    <a:pt x="292792" y="18918"/>
                  </a:lnTo>
                  <a:cubicBezTo>
                    <a:pt x="292382" y="16781"/>
                    <a:pt x="291217" y="14863"/>
                    <a:pt x="289510" y="13513"/>
                  </a:cubicBezTo>
                  <a:cubicBezTo>
                    <a:pt x="283730" y="8977"/>
                    <a:pt x="277194" y="5497"/>
                    <a:pt x="270205" y="3232"/>
                  </a:cubicBezTo>
                  <a:cubicBezTo>
                    <a:pt x="257596" y="-1077"/>
                    <a:pt x="243913" y="-1077"/>
                    <a:pt x="231304" y="3232"/>
                  </a:cubicBezTo>
                  <a:cubicBezTo>
                    <a:pt x="224317" y="5502"/>
                    <a:pt x="217782" y="8982"/>
                    <a:pt x="211999" y="13513"/>
                  </a:cubicBezTo>
                  <a:cubicBezTo>
                    <a:pt x="210329" y="14895"/>
                    <a:pt x="209173" y="16799"/>
                    <a:pt x="208717" y="18918"/>
                  </a:cubicBezTo>
                  <a:lnTo>
                    <a:pt x="202636" y="47201"/>
                  </a:lnTo>
                  <a:lnTo>
                    <a:pt x="202636" y="47201"/>
                  </a:lnTo>
                  <a:lnTo>
                    <a:pt x="196313" y="18918"/>
                  </a:lnTo>
                  <a:cubicBezTo>
                    <a:pt x="195871" y="16782"/>
                    <a:pt x="194692" y="14869"/>
                    <a:pt x="192983" y="13513"/>
                  </a:cubicBezTo>
                  <a:cubicBezTo>
                    <a:pt x="187202" y="8977"/>
                    <a:pt x="180667" y="5497"/>
                    <a:pt x="173678" y="3232"/>
                  </a:cubicBezTo>
                  <a:cubicBezTo>
                    <a:pt x="153862" y="-3163"/>
                    <a:pt x="132165" y="688"/>
                    <a:pt x="115761" y="13513"/>
                  </a:cubicBezTo>
                  <a:cubicBezTo>
                    <a:pt x="114091" y="14895"/>
                    <a:pt x="112935" y="16799"/>
                    <a:pt x="112479" y="18918"/>
                  </a:cubicBezTo>
                  <a:lnTo>
                    <a:pt x="106108" y="46284"/>
                  </a:lnTo>
                  <a:cubicBezTo>
                    <a:pt x="106108" y="46284"/>
                    <a:pt x="106108" y="46284"/>
                    <a:pt x="106108" y="46284"/>
                  </a:cubicBezTo>
                  <a:lnTo>
                    <a:pt x="99834" y="18918"/>
                  </a:lnTo>
                  <a:cubicBezTo>
                    <a:pt x="99352" y="16786"/>
                    <a:pt x="98161" y="14880"/>
                    <a:pt x="96456" y="13513"/>
                  </a:cubicBezTo>
                  <a:cubicBezTo>
                    <a:pt x="90672" y="8982"/>
                    <a:pt x="84138" y="5502"/>
                    <a:pt x="77150" y="3232"/>
                  </a:cubicBezTo>
                  <a:cubicBezTo>
                    <a:pt x="64541" y="-1077"/>
                    <a:pt x="50859" y="-1077"/>
                    <a:pt x="38250" y="3232"/>
                  </a:cubicBezTo>
                  <a:cubicBezTo>
                    <a:pt x="31266" y="5512"/>
                    <a:pt x="24734" y="8991"/>
                    <a:pt x="18944" y="13513"/>
                  </a:cubicBezTo>
                  <a:cubicBezTo>
                    <a:pt x="17274" y="14895"/>
                    <a:pt x="16118" y="16799"/>
                    <a:pt x="15662" y="18918"/>
                  </a:cubicBezTo>
                  <a:lnTo>
                    <a:pt x="314" y="88997"/>
                  </a:lnTo>
                  <a:cubicBezTo>
                    <a:pt x="-1060" y="94396"/>
                    <a:pt x="2201" y="99887"/>
                    <a:pt x="7600" y="101262"/>
                  </a:cubicBezTo>
                  <a:cubicBezTo>
                    <a:pt x="7729" y="101295"/>
                    <a:pt x="7858" y="101325"/>
                    <a:pt x="7988" y="101352"/>
                  </a:cubicBezTo>
                  <a:cubicBezTo>
                    <a:pt x="8518" y="101400"/>
                    <a:pt x="9051" y="101400"/>
                    <a:pt x="9581" y="101352"/>
                  </a:cubicBezTo>
                  <a:cubicBezTo>
                    <a:pt x="14197" y="101460"/>
                    <a:pt x="18242" y="98284"/>
                    <a:pt x="19234" y="93775"/>
                  </a:cubicBezTo>
                  <a:lnTo>
                    <a:pt x="33713" y="28957"/>
                  </a:lnTo>
                  <a:lnTo>
                    <a:pt x="33713" y="28957"/>
                  </a:lnTo>
                  <a:lnTo>
                    <a:pt x="33713" y="63224"/>
                  </a:lnTo>
                  <a:lnTo>
                    <a:pt x="19234" y="135137"/>
                  </a:lnTo>
                  <a:lnTo>
                    <a:pt x="33713" y="135137"/>
                  </a:lnTo>
                  <a:lnTo>
                    <a:pt x="33713" y="207002"/>
                  </a:lnTo>
                  <a:lnTo>
                    <a:pt x="53018" y="187696"/>
                  </a:lnTo>
                  <a:lnTo>
                    <a:pt x="53018" y="135137"/>
                  </a:lnTo>
                  <a:lnTo>
                    <a:pt x="62671" y="135137"/>
                  </a:lnTo>
                  <a:lnTo>
                    <a:pt x="62671" y="178043"/>
                  </a:lnTo>
                  <a:lnTo>
                    <a:pt x="81977" y="158738"/>
                  </a:lnTo>
                  <a:lnTo>
                    <a:pt x="81977" y="135137"/>
                  </a:lnTo>
                  <a:lnTo>
                    <a:pt x="96456" y="135137"/>
                  </a:lnTo>
                  <a:lnTo>
                    <a:pt x="81977" y="63272"/>
                  </a:lnTo>
                  <a:lnTo>
                    <a:pt x="81977" y="29488"/>
                  </a:lnTo>
                  <a:lnTo>
                    <a:pt x="81977" y="29488"/>
                  </a:lnTo>
                  <a:lnTo>
                    <a:pt x="96456" y="92520"/>
                  </a:lnTo>
                  <a:cubicBezTo>
                    <a:pt x="96883" y="97529"/>
                    <a:pt x="101082" y="101371"/>
                    <a:pt x="106108" y="101352"/>
                  </a:cubicBezTo>
                  <a:lnTo>
                    <a:pt x="106108" y="101352"/>
                  </a:lnTo>
                  <a:cubicBezTo>
                    <a:pt x="110616" y="101323"/>
                    <a:pt x="114502" y="98177"/>
                    <a:pt x="115472" y="93775"/>
                  </a:cubicBezTo>
                  <a:lnTo>
                    <a:pt x="115761" y="91700"/>
                  </a:lnTo>
                  <a:lnTo>
                    <a:pt x="129854" y="29777"/>
                  </a:lnTo>
                  <a:cubicBezTo>
                    <a:pt x="129854" y="29777"/>
                    <a:pt x="129854" y="29777"/>
                    <a:pt x="129854" y="29777"/>
                  </a:cubicBezTo>
                  <a:lnTo>
                    <a:pt x="129854" y="110716"/>
                  </a:lnTo>
                  <a:lnTo>
                    <a:pt x="140520" y="100001"/>
                  </a:lnTo>
                  <a:cubicBezTo>
                    <a:pt x="148055" y="92457"/>
                    <a:pt x="160279" y="92451"/>
                    <a:pt x="167823" y="99986"/>
                  </a:cubicBezTo>
                  <a:cubicBezTo>
                    <a:pt x="167827" y="99991"/>
                    <a:pt x="167833" y="99996"/>
                    <a:pt x="167838" y="100001"/>
                  </a:cubicBezTo>
                  <a:lnTo>
                    <a:pt x="178504" y="110281"/>
                  </a:lnTo>
                  <a:lnTo>
                    <a:pt x="178504" y="29826"/>
                  </a:lnTo>
                  <a:cubicBezTo>
                    <a:pt x="178504" y="29826"/>
                    <a:pt x="178504" y="29826"/>
                    <a:pt x="178504" y="29826"/>
                  </a:cubicBezTo>
                  <a:lnTo>
                    <a:pt x="192983" y="93823"/>
                  </a:lnTo>
                  <a:cubicBezTo>
                    <a:pt x="193994" y="98313"/>
                    <a:pt x="198035" y="101465"/>
                    <a:pt x="202636" y="101352"/>
                  </a:cubicBezTo>
                  <a:lnTo>
                    <a:pt x="202636" y="101352"/>
                  </a:lnTo>
                  <a:cubicBezTo>
                    <a:pt x="207161" y="101345"/>
                    <a:pt x="211074" y="98195"/>
                    <a:pt x="212047" y="93775"/>
                  </a:cubicBezTo>
                  <a:lnTo>
                    <a:pt x="226526" y="29777"/>
                  </a:lnTo>
                  <a:cubicBezTo>
                    <a:pt x="226526" y="29777"/>
                    <a:pt x="226526" y="29777"/>
                    <a:pt x="226526" y="29777"/>
                  </a:cubicBezTo>
                  <a:lnTo>
                    <a:pt x="226526" y="158641"/>
                  </a:lnTo>
                  <a:lnTo>
                    <a:pt x="226526" y="158641"/>
                  </a:lnTo>
                  <a:lnTo>
                    <a:pt x="245832" y="139336"/>
                  </a:lnTo>
                  <a:lnTo>
                    <a:pt x="245832" y="106179"/>
                  </a:lnTo>
                  <a:lnTo>
                    <a:pt x="255484" y="106179"/>
                  </a:lnTo>
                  <a:lnTo>
                    <a:pt x="255484" y="129876"/>
                  </a:lnTo>
                  <a:lnTo>
                    <a:pt x="274790" y="110571"/>
                  </a:lnTo>
                  <a:lnTo>
                    <a:pt x="274790" y="29826"/>
                  </a:lnTo>
                  <a:cubicBezTo>
                    <a:pt x="274790" y="29826"/>
                    <a:pt x="274790" y="29826"/>
                    <a:pt x="274790" y="29826"/>
                  </a:cubicBezTo>
                  <a:lnTo>
                    <a:pt x="289993" y="95175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4" name="Freeform: Shape 25">
              <a:extLst>
                <a:ext uri="{FF2B5EF4-FFF2-40B4-BE49-F238E27FC236}">
                  <a16:creationId xmlns:a16="http://schemas.microsoft.com/office/drawing/2014/main" id="{DBA2194B-F7F2-4602-9CB0-68AAD9170DA9}"/>
                </a:ext>
              </a:extLst>
            </p:cNvPr>
            <p:cNvSpPr/>
            <p:nvPr/>
          </p:nvSpPr>
          <p:spPr>
            <a:xfrm>
              <a:off x="4131309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id="{C7E4AA9C-C222-4EE1-9E0A-87836FC1016E}"/>
                </a:ext>
              </a:extLst>
            </p:cNvPr>
            <p:cNvSpPr/>
            <p:nvPr/>
          </p:nvSpPr>
          <p:spPr>
            <a:xfrm>
              <a:off x="4034636" y="3611687"/>
              <a:ext cx="48263" cy="48263"/>
            </a:xfrm>
            <a:custGeom>
              <a:avLst/>
              <a:gdLst>
                <a:gd name="connsiteX0" fmla="*/ 48264 w 48263"/>
                <a:gd name="connsiteY0" fmla="*/ 24132 h 48263"/>
                <a:gd name="connsiteX1" fmla="*/ 24132 w 48263"/>
                <a:gd name="connsiteY1" fmla="*/ 48264 h 48263"/>
                <a:gd name="connsiteX2" fmla="*/ 0 w 48263"/>
                <a:gd name="connsiteY2" fmla="*/ 24132 h 48263"/>
                <a:gd name="connsiteX3" fmla="*/ 24132 w 48263"/>
                <a:gd name="connsiteY3" fmla="*/ 0 h 48263"/>
                <a:gd name="connsiteX4" fmla="*/ 48264 w 48263"/>
                <a:gd name="connsiteY4" fmla="*/ 24132 h 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3" h="48263">
                  <a:moveTo>
                    <a:pt x="48264" y="24132"/>
                  </a:moveTo>
                  <a:cubicBezTo>
                    <a:pt x="48264" y="37459"/>
                    <a:pt x="37459" y="48264"/>
                    <a:pt x="24132" y="48264"/>
                  </a:cubicBezTo>
                  <a:cubicBezTo>
                    <a:pt x="10804" y="48264"/>
                    <a:pt x="0" y="37459"/>
                    <a:pt x="0" y="24132"/>
                  </a:cubicBezTo>
                  <a:cubicBezTo>
                    <a:pt x="0" y="10804"/>
                    <a:pt x="10804" y="0"/>
                    <a:pt x="24132" y="0"/>
                  </a:cubicBezTo>
                  <a:cubicBezTo>
                    <a:pt x="37459" y="0"/>
                    <a:pt x="48264" y="10804"/>
                    <a:pt x="48264" y="241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6408162" y="2721051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60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007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7171759" y="2184227"/>
            <a:ext cx="131548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61</a:t>
            </a:r>
            <a:r>
              <a:rPr lang="ru-RU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980</a:t>
            </a:r>
            <a:endParaRPr lang="ru-RU" sz="1600" b="1" cap="all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0016F9-C8E1-49CF-88F7-891F394D259E}"/>
              </a:ext>
            </a:extLst>
          </p:cNvPr>
          <p:cNvSpPr txBox="1"/>
          <p:nvPr/>
        </p:nvSpPr>
        <p:spPr>
          <a:xfrm>
            <a:off x="8035855" y="1800151"/>
            <a:ext cx="1315487" cy="31810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65</a:t>
            </a:r>
            <a:r>
              <a:rPr lang="ru-RU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67" b="1" cap="all" noProof="1">
                <a:solidFill>
                  <a:schemeClr val="bg1"/>
                </a:solidFill>
                <a:latin typeface="Century Gothic" panose="020B0502020202020204" pitchFamily="34" charset="0"/>
              </a:rPr>
              <a:t>321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743" y="216294"/>
            <a:ext cx="4512503" cy="64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98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1"/>
            <a:ext cx="5132692" cy="649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990" y="356659"/>
            <a:ext cx="5750167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16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861"/>
            <a:ext cx="5874477" cy="657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990" y="548680"/>
            <a:ext cx="566188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1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B2CD4B1-95D1-4EA2-B288-D45AA31F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60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Четыре этапа разработки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авторской программы: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C6CEE-25ED-4248-4DF8-3BD35FF8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14849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k-KZ" sz="20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x-none" sz="20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kk-KZ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1786151"/>
              </p:ext>
            </p:extLst>
          </p:nvPr>
        </p:nvGraphicFramePr>
        <p:xfrm>
          <a:off x="2689801" y="1695635"/>
          <a:ext cx="6436443" cy="419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63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.profkiosk.ru/media/5678edf1-576c-4237-9fe0-58da4e60ef7d/images/Taras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71" y="364465"/>
            <a:ext cx="5940425" cy="630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91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E89D69-302D-41F8-0C7C-1D19BCDEF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92436"/>
              </p:ext>
            </p:extLst>
          </p:nvPr>
        </p:nvGraphicFramePr>
        <p:xfrm>
          <a:off x="1230558" y="1862905"/>
          <a:ext cx="9680330" cy="3613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0330">
                  <a:extLst>
                    <a:ext uri="{9D8B030D-6E8A-4147-A177-3AD203B41FA5}">
                      <a16:colId xmlns:a16="http://schemas.microsoft.com/office/drawing/2014/main" val="3025856850"/>
                    </a:ext>
                  </a:extLst>
                </a:gridCol>
              </a:tblGrid>
              <a:tr h="3613637">
                <a:tc>
                  <a:txBody>
                    <a:bodyPr/>
                    <a:lstStyle/>
                    <a:p>
                      <a:pPr algn="just"/>
                      <a:endParaRPr lang="ru-RU" sz="2000" kern="1200" dirty="0">
                        <a:solidFill>
                          <a:schemeClr val="dk1"/>
                        </a:solidFill>
                        <a:latin typeface="Segoe Print" pitchFamily="2" charset="0"/>
                        <a:ea typeface="+mn-ea"/>
                        <a:cs typeface="+mn-cs"/>
                      </a:endParaRP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авторской программы является важным и комплексным этапом в профессиональной деятельности педагога, направленным на модернизацию содержания учебного предмета и повышение качества образовательного процесса;</a:t>
                      </a:r>
                    </a:p>
                    <a:p>
                      <a:pPr marL="457200" indent="-457200" algn="just"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0363" indent="-360363"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системный подход, включающий выбор актуальной тематики, формулирование конкретных и измеримых целей и задач, детальную разработку содержания и тщательную апробацию, позволяет создать инновационный образовательный продукт, способный развивать критическое мышление, творческий потенциал и исследовательские навыки учащихся.</a:t>
                      </a:r>
                    </a:p>
                  </a:txBody>
                  <a:tcPr marL="377190" marR="377190" marT="0" marB="0">
                    <a:solidFill>
                      <a:schemeClr val="accent5"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131743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FD7A04-0D1D-B4D6-4DE1-17CF1446A2B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417513"/>
            <a:ext cx="10910888" cy="1249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Segoe Print" pitchFamily="2" charset="0"/>
              </a:rPr>
              <a:t>Таким образом, </a:t>
            </a:r>
            <a:endParaRPr kumimoji="0" lang="ru-RU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82678-56A3-176F-AA9C-21011B49D7C2}"/>
              </a:ext>
            </a:extLst>
          </p:cNvPr>
          <p:cNvSpPr txBox="1"/>
          <p:nvPr/>
        </p:nvSpPr>
        <p:spPr>
          <a:xfrm>
            <a:off x="261639" y="685352"/>
            <a:ext cx="753072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91424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4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E89D69-302D-41F8-0C7C-1D19BCDEF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24515"/>
              </p:ext>
            </p:extLst>
          </p:nvPr>
        </p:nvGraphicFramePr>
        <p:xfrm>
          <a:off x="7271239" y="1582628"/>
          <a:ext cx="3297848" cy="4773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7848">
                  <a:extLst>
                    <a:ext uri="{9D8B030D-6E8A-4147-A177-3AD203B41FA5}">
                      <a16:colId xmlns:a16="http://schemas.microsoft.com/office/drawing/2014/main" val="3025856850"/>
                    </a:ext>
                  </a:extLst>
                </a:gridCol>
              </a:tblGrid>
              <a:tr h="477378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Этапы разработки авторской программы целесообразно соотносить с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учетом требований республиканского конкурса «Лучшая авторская программа», ежегодно организуемого республиканским научно-практическим центром «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Дарын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». </a:t>
                      </a:r>
                    </a:p>
                    <a:p>
                      <a:pPr algn="ctr"/>
                      <a:endParaRPr lang="ru-RU" sz="1600" b="1" i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Ссылка на сайт</a:t>
                      </a:r>
                    </a:p>
                  </a:txBody>
                  <a:tcPr marL="377190" marR="377190" marT="0" marB="0">
                    <a:solidFill>
                      <a:schemeClr val="accent5"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131743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FD7A04-0D1D-B4D6-4DE1-17CF1446A2B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5500" y="685352"/>
            <a:ext cx="10541000" cy="989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Четыре этапа разработки авторской программы: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от цели – к апробации</a:t>
            </a:r>
            <a:endParaRPr kumimoji="0" lang="ru-RU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82678-56A3-176F-AA9C-21011B49D7C2}"/>
              </a:ext>
            </a:extLst>
          </p:cNvPr>
          <p:cNvSpPr txBox="1"/>
          <p:nvPr/>
        </p:nvSpPr>
        <p:spPr>
          <a:xfrm>
            <a:off x="261639" y="685352"/>
            <a:ext cx="753072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91424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7" name="Рисунок 6" descr="https://e.profkiosk.ru/service_tbn2/x56r6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9087" y="524021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74884" y="2296478"/>
            <a:ext cx="48211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Одной из составляющей деятельности педагога является разработка авторской программы. Сама авторская программа согласно приложению 15 Правил и условий проведения аттестации педагогов является составной частью трансляции практики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 основе авторских материалов, рекомендованных учебно-методическим советом при управлении образования области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(для педагогов-исследователей с апробацией в трех районах), республиканским учебно-методическим объединением (для педагогов-мастеров с охватом не менее трех областей РК).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1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5866" y="3815341"/>
            <a:ext cx="6815669" cy="151553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МЕТОДИЧЕСКИЕ РЕКОМЕНДАЦИИ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ПО РАЗРАБОТКЕ, АПРОБАЦИИ И МОНИТОРИНГУ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РЕАЛИЗАЦИИ АВТОРСКОЙ УЧЕБНОЙ ПРОГРАММЫ ПЕДАГОГОВ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066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126" y="1096591"/>
            <a:ext cx="8887140" cy="5509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Типология авторских</a:t>
            </a:r>
            <a:br>
              <a:rPr lang="ru-RU" b="1" dirty="0"/>
            </a:br>
            <a:r>
              <a:rPr lang="ru-RU" b="1" dirty="0"/>
              <a:t> учебных программ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27008"/>
              </p:ext>
            </p:extLst>
          </p:nvPr>
        </p:nvGraphicFramePr>
        <p:xfrm>
          <a:off x="709453" y="1762949"/>
          <a:ext cx="10331607" cy="43535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1330">
                  <a:extLst>
                    <a:ext uri="{9D8B030D-6E8A-4147-A177-3AD203B41FA5}">
                      <a16:colId xmlns:a16="http://schemas.microsoft.com/office/drawing/2014/main" val="3706202743"/>
                    </a:ext>
                  </a:extLst>
                </a:gridCol>
                <a:gridCol w="7960277">
                  <a:extLst>
                    <a:ext uri="{9D8B030D-6E8A-4147-A177-3AD203B41FA5}">
                      <a16:colId xmlns:a16="http://schemas.microsoft.com/office/drawing/2014/main" val="1782834638"/>
                    </a:ext>
                  </a:extLst>
                </a:gridCol>
              </a:tblGrid>
              <a:tr h="3392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Основания </a:t>
                      </a:r>
                      <a:endParaRPr lang="ru-RU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Типы</a:t>
                      </a:r>
                      <a:endParaRPr lang="ru-RU" sz="18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58588"/>
                  </a:ext>
                </a:extLst>
              </a:tr>
              <a:tr h="398780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по содержанию 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Концепция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</a:rPr>
                        <a:t> организации образования, деятельности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педагогического или ученического коллектива, учебного курса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Система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построения образовательного пространства, воспитательной работы, учебной работы, управления учебным заведением, мониторинга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Модель школы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, управления школой, учебного процесса, урока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Проект программы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развития школы, воспитательных мероприятий, урока, развития личностных качеств обучающихся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Программа образования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 школе, развития учебного заведения, эксперимента, учебного курса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Педагогическая технология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 школе, нескольких учебных курсов, одного учебного курса, воспитательной работы школы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Методика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 воспитательной работы школы, преподавания курса, темы, раздела, проведения урока, организации школьного мероприятия, проведения классного часа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Сценарий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учебного занятия, воспитательного «часа».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Инструментарий: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а) диагностический (пакет тестов, контрольных работ, сборник вопросов, материалы для интервью, анкет)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б) педагогический (пакет дидактических материалов для обучения или воспитания)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6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6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382" y="1130627"/>
            <a:ext cx="8887140" cy="5509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Типология авторских</a:t>
            </a:r>
            <a:br>
              <a:rPr lang="ru-RU" b="1" dirty="0"/>
            </a:br>
            <a:r>
              <a:rPr lang="ru-RU" b="1" dirty="0"/>
              <a:t> учебных программ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67686"/>
              </p:ext>
            </p:extLst>
          </p:nvPr>
        </p:nvGraphicFramePr>
        <p:xfrm>
          <a:off x="1255300" y="1969159"/>
          <a:ext cx="9939442" cy="3758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6409">
                  <a:extLst>
                    <a:ext uri="{9D8B030D-6E8A-4147-A177-3AD203B41FA5}">
                      <a16:colId xmlns:a16="http://schemas.microsoft.com/office/drawing/2014/main" val="3224402728"/>
                    </a:ext>
                  </a:extLst>
                </a:gridCol>
                <a:gridCol w="7023033">
                  <a:extLst>
                    <a:ext uri="{9D8B030D-6E8A-4147-A177-3AD203B41FA5}">
                      <a16:colId xmlns:a16="http://schemas.microsoft.com/office/drawing/2014/main" val="1568025084"/>
                    </a:ext>
                  </a:extLst>
                </a:gridCol>
              </a:tblGrid>
              <a:tr h="556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Основания </a:t>
                      </a:r>
                      <a:endParaRPr lang="ru-RU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Типы</a:t>
                      </a:r>
                      <a:endParaRPr lang="ru-RU" sz="18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889218"/>
                  </a:ext>
                </a:extLst>
              </a:tr>
              <a:tr h="176311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По способу создания (способ деятельности разработчика)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адаптивный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 – связанный с приспособлением уже имеющейся работы к новым, конкретным условиям жизни;</a:t>
                      </a: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комбинаторный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– при котором новая конструкция создается благодаря новым сочетаниям известных элементов, способов, приемов;</a:t>
                      </a: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радикальный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– содержащий принципиальную новизну.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80791"/>
                  </a:ext>
                </a:extLst>
              </a:tr>
              <a:tr h="143832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По новизне 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Субъективно новый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– это такой продукт, который создан для себя, для своих коллег, своего учебного заведения, муниципального округа или даже региона.</a:t>
                      </a: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Объективно новый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– это продукт, социально значимый: для страны, общества, в мировом масштабе.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7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240" y="274189"/>
            <a:ext cx="11086124" cy="5509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Типология авторских учебных программ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83160"/>
              </p:ext>
            </p:extLst>
          </p:nvPr>
        </p:nvGraphicFramePr>
        <p:xfrm>
          <a:off x="798813" y="532883"/>
          <a:ext cx="11086124" cy="6032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7382">
                  <a:extLst>
                    <a:ext uri="{9D8B030D-6E8A-4147-A177-3AD203B41FA5}">
                      <a16:colId xmlns:a16="http://schemas.microsoft.com/office/drawing/2014/main" val="3171349689"/>
                    </a:ext>
                  </a:extLst>
                </a:gridCol>
                <a:gridCol w="9108742">
                  <a:extLst>
                    <a:ext uri="{9D8B030D-6E8A-4147-A177-3AD203B41FA5}">
                      <a16:colId xmlns:a16="http://schemas.microsoft.com/office/drawing/2014/main" val="1190806956"/>
                    </a:ext>
                  </a:extLst>
                </a:gridCol>
              </a:tblGrid>
              <a:tr h="2799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Основание 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Типология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35606"/>
                  </a:ext>
                </a:extLst>
              </a:tr>
              <a:tr h="65324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предметной области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Гуманитарные науки: язык, литература, история, основы права.</a:t>
                      </a:r>
                    </a:p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 Естественные науки: физика, химия, биология, география. Математика: арифметика, алгебра, геометрия, информатика. Искусство: музыка, изобразительное искусство. Технология: трудовое обучение, художественный труд.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5042"/>
                  </a:ext>
                </a:extLst>
              </a:tr>
              <a:tr h="148067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уровню образования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Дошкольное образование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развивающие программы, направленные на формирование базовых навыков и знаний. 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Начальное общее образование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программы, ориентированные на усвоение фундаментальных знаний и развитие универсальных учебных действий. 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Основное общее образование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программы, направленные на углубление знаний и подготовку к выбору профиля обучения. 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Среднее общее образование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программы, ориентированные на подготовку к поступлению в вуз или профессиональной деятельности.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52067"/>
                  </a:ext>
                </a:extLst>
              </a:tr>
              <a:tr h="83988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целевой аудитории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Для одаренных детей: программы, направленные на развитие особых способностей и талантов. Для детей с особыми образовательными потребностями: программы, адаптированные к индивидуальным особенностям детей с ООП.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Для детей из социально уязвимых семей: программы, направленные на компенсацию образовательных пробелов и социальную адаптацию.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83271"/>
                  </a:ext>
                </a:extLst>
              </a:tr>
              <a:tr h="95808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типу деятельности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Проектные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направлены на развитие исследовательских навыков и умения решать комплексные задачи. 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Модульные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построены на основе модулей, каждый из которых посвящен отдельной теме или проблеме. 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Игровые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используют игровые формы обучения для повышения мотивации и интереса обучающихся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92736"/>
                  </a:ext>
                </a:extLst>
              </a:tr>
              <a:tr h="65324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степени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инновационности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Традиционные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основаны на классических педагогических методах и приемах.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Инновационные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включают в себя новые педагогические технологии и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</a:rPr>
                        <a:t>методики.Экспериментальные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 программы: направлены на апробацию новых идей и подходов.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59747"/>
                  </a:ext>
                </a:extLst>
              </a:tr>
              <a:tr h="70113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степени интеграции с другими дисциплинами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Междисциплинарные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 программы: объединяют знания из разных учебных предметов.</a:t>
                      </a:r>
                    </a:p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</a:rPr>
                        <a:t>Монодисциплинарные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программы: ограничиваются рамками одного учебного предмета.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51798"/>
                  </a:ext>
                </a:extLst>
              </a:tr>
              <a:tr h="4666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по продолжительности</a:t>
                      </a:r>
                      <a:endParaRPr lang="ru-RU" sz="1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Краткосрочные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рассчитаны на несколько занятий.</a:t>
                      </a: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Долгосрочные программы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: могут реализовываться в течение года или нескольких лет.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299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66643" y="-299830"/>
            <a:ext cx="1739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5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810</TotalTime>
  <Words>4306</Words>
  <Application>Microsoft Office PowerPoint</Application>
  <PresentationFormat>Широкоэкранный</PresentationFormat>
  <Paragraphs>448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Arial Narrow</vt:lpstr>
      <vt:lpstr>Calibri</vt:lpstr>
      <vt:lpstr>Century Gothic</vt:lpstr>
      <vt:lpstr>Garamond</vt:lpstr>
      <vt:lpstr>KZCentury Gothic</vt:lpstr>
      <vt:lpstr>Segoe Print</vt:lpstr>
      <vt:lpstr>Times New Roman</vt:lpstr>
      <vt:lpstr>TimesNewRomanPS-ItalicMT</vt:lpstr>
      <vt:lpstr>TimesNewRomanPSMT</vt:lpstr>
      <vt:lpstr>Натуральные материалы</vt:lpstr>
      <vt:lpstr>Авторская программа:  от цели – к апробации</vt:lpstr>
      <vt:lpstr>Теоретический блок</vt:lpstr>
      <vt:lpstr>Актуальность разработки авторских программ педагогами  </vt:lpstr>
      <vt:lpstr>Четыре этапа разработки  авторской программы:  </vt:lpstr>
      <vt:lpstr>Четыре этапа разработки авторской программы:  от цели – к апробации</vt:lpstr>
      <vt:lpstr>МЕТОДИЧЕСКИЕ РЕКОМЕНДАЦИИ ПО РАЗРАБОТКЕ, АПРОБАЦИИ И МОНИТОРИНГУ РЕАЛИЗАЦИИ АВТОРСКОЙ УЧЕБНОЙ ПРОГРАММЫ ПЕДАГОГОВ  </vt:lpstr>
      <vt:lpstr>Типология авторских  учебных программ  </vt:lpstr>
      <vt:lpstr>Типология авторских  учебных программ  </vt:lpstr>
      <vt:lpstr>Типология авторских учебных программ  </vt:lpstr>
      <vt:lpstr>Принципы разработки программы </vt:lpstr>
      <vt:lpstr>Структура авторской программы  </vt:lpstr>
      <vt:lpstr>Требования к авторской программе  </vt:lpstr>
      <vt:lpstr> Этапы разработки программы  </vt:lpstr>
      <vt:lpstr>ПОДГОТОВИТЕЛЬНЫЙ ЭТАП</vt:lpstr>
      <vt:lpstr>Презентация PowerPoint</vt:lpstr>
      <vt:lpstr>Примеры актуализации возможных вариантов тем</vt:lpstr>
      <vt:lpstr>Презентация PowerPoint</vt:lpstr>
      <vt:lpstr>Содержательный этап  </vt:lpstr>
      <vt:lpstr>Презентация PowerPoint</vt:lpstr>
      <vt:lpstr>Заключительный этап  </vt:lpstr>
      <vt:lpstr>Презентация PowerPoint</vt:lpstr>
      <vt:lpstr>Апробация программы с учетом специфики предмета и разных уровней образования  </vt:lpstr>
      <vt:lpstr>Общие принципы  и этапы апробации </vt:lpstr>
      <vt:lpstr>Мониторинг на разных уровнях образования  </vt:lpstr>
      <vt:lpstr>Примеры показателей эффективности программы  </vt:lpstr>
      <vt:lpstr>Учителю для мониторинга программы необходимо сделать:  </vt:lpstr>
      <vt:lpstr>Критерии оценивания программы  </vt:lpstr>
      <vt:lpstr>Требования к написанию рецензии (в области среднего образования)  </vt:lpstr>
      <vt:lpstr>Образец рецензии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РАЗРАБОТКЕ, АПРОБАЦИИ И МОНИТОРИНГУ РЕАЛИЗАЦИИ АВТОРСКОЙ УЧЕБНОЙ ПРОГРАММЫ ПЕДАГОГОВ</dc:title>
  <dc:creator>User</dc:creator>
  <cp:lastModifiedBy>Admin</cp:lastModifiedBy>
  <cp:revision>64</cp:revision>
  <dcterms:created xsi:type="dcterms:W3CDTF">2025-09-30T09:06:41Z</dcterms:created>
  <dcterms:modified xsi:type="dcterms:W3CDTF">2025-12-18T10:52:44Z</dcterms:modified>
</cp:coreProperties>
</file>