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  <p:sldId id="266" r:id="rId6"/>
    <p:sldId id="267" r:id="rId7"/>
    <p:sldId id="268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674" autoAdjust="0"/>
  </p:normalViewPr>
  <p:slideViewPr>
    <p:cSldViewPr snapToGrid="0">
      <p:cViewPr>
        <p:scale>
          <a:sx n="109" d="100"/>
          <a:sy n="109" d="100"/>
        </p:scale>
        <p:origin x="-594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9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24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2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0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63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4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8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6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2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5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81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24E39-5ED0-4EB2-B091-9B645669345B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E9FE8-4AB8-4065-A079-449EE8F9B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9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554480" y="2902904"/>
            <a:ext cx="8599634" cy="108235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ru-RU" altLang="en-US" sz="3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ЗАВЕРШЕНИЕ	2025-2026	УЧЕБНОГО ГОДА</a:t>
            </a:r>
          </a:p>
        </p:txBody>
      </p:sp>
    </p:spTree>
    <p:extLst>
      <p:ext uri="{BB962C8B-B14F-4D97-AF65-F5344CB8AC3E}">
        <p14:creationId xmlns:p14="http://schemas.microsoft.com/office/powerpoint/2010/main" val="3415095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Grp="1" noChangeArrowheads="1"/>
          </p:cNvSpPr>
          <p:nvPr>
            <p:ph type="ctrTitle"/>
          </p:nvPr>
        </p:nvSpPr>
        <p:spPr bwMode="auto">
          <a:xfrm>
            <a:off x="1554480" y="2102687"/>
            <a:ext cx="8599634" cy="268279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выпускные экзамены для учащихся </a:t>
            </a:r>
            <a:b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 (12) классов пройдут в период со 2 июня по 15 июня 2026 года</a:t>
            </a:r>
            <a:r>
              <a:rPr kumimoji="0" lang="ru-RU" altLang="en-US" sz="20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inherit"/>
              </a:rPr>
              <a:t>.</a:t>
            </a:r>
            <a:r>
              <a:rPr kumimoji="0" lang="ru-RU" altLang="en-US" sz="7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 </a:t>
            </a:r>
            <a:endParaRPr kumimoji="0" lang="ru-RU" altLang="en-US" sz="1600" b="0" i="0" u="none" strike="noStrike" cap="none" normalizeH="0" baseline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18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9 классе 4 экзамена, все в письменной форме</a:t>
            </a:r>
            <a:r>
              <a:rPr lang="ru-RU" sz="2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Алгебра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мая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г.;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 выбору (физика, химия, биология, география, геометрия, История Казахстана, всемирная история, литература (в соответствии с языком обучения), иностранный язык (английский/французский/немецкий), информатика)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года;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 языку обучения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Письменный экзамен по казахскому языку и литературе в классах с казахским языком обучения и по русскому языку и литературе в классах с казахским языком обучения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pPr marL="0" indent="0" algn="ctr">
              <a:buNone/>
            </a:pPr>
            <a:endParaRPr lang="ru-RU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012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435280" cy="1143000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11 классе пять экзаменов (один из них устный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3776" y="1340768"/>
            <a:ext cx="11481914" cy="453650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Устный экзамен по истории Казахстана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Письменный экзамен по алгебре и началам анализа- 5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г.;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Письменный экзамен на языке обучения-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Письменный экзамен по выбору (физика, химия, биология, география, геометрия, всемирная история, принципы права, литература (на языке обучения), иностранный язык – английский / французский / немецкий), информатика) -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2026г.; 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5.Письменный экзамен по казахскому языку и литературе в школах/классах с казахским языком обучения и по русскому языку и литературе в школах/классах с казахским языком обучения –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июня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года.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496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67.На выполнение письменных работ в 9 (10) классе отводится 2 астрономических часа, на математику (алгебру) (письменно) – 3 астрономических часа (в специализированных школах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физико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математического направления-4 часа).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68.Для школ с казахским языком обучения /русским языком обучения и уйгурским/ таджикским/ узбекским языком обучения в 11 (12) классе на письменный экзамен по родному языку (языку обучения) отводится 3 астрономических часа, по алгебре и инициативе анализа-5 астрономических часов.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72.Письменные экзаменационные работы во всех классах школ начинаются в 10:00 утра по времени города Астаны.</a:t>
            </a:r>
            <a:r>
              <a:rPr lang="kk-KZ" sz="26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k-KZ" sz="2600" dirty="0">
                <a:solidFill>
                  <a:schemeClr val="accent1">
                    <a:lumMod val="50000"/>
                  </a:schemeClr>
                </a:solidFill>
              </a:rPr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957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1613" y="1582341"/>
            <a:ext cx="1120877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48. Обучающимся 9 (10) класса, имеющим годовые и итоговые оценки "5" по всем предметам в период учебы с 5 по 9 (10) классы, выдается аттестат с отличием об основном среднем образовании в соответствии с формой, утвержденной приказом № 39.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49. Обучающимся 11 (12) класса, имеющим оценки "5" по предметам, подлежащим включению в приложение к аттестату об общем среднем образовании, годовые, итоговые оценки "5" по всем предметам в период обучения с 10 (11) по 11 (12) классы, выдается аттестат об общем среднем образовании с отличием в соответствии с формой, утвержденной приказом № 39.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910039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1613" y="1443841"/>
            <a:ext cx="1106129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52. Обучающимся 11 (12) класса, получившим аттестат с отличием об основном среднем образовании, имеющим в соответствии с учебными программами основного, общего среднего образования или учебными программами автономная организация образования "Назарбаев Интеллектуальные школы" (далее – АОО "НИШ") годовые и итоговые оценки "5" по всем предметам в период учебы с 5 (6) по 11 (12) классы, четвертные оценки "5" по всем предметам в период учебы с 10 (11) по 11 (12) классы, прошедшим итоговую аттестацию по завершении общего среднего образования на оценку "5", выдается аттестат об общем среднем образовании "Алтын </a:t>
            </a:r>
            <a:r>
              <a:rPr lang="ru-RU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в соответствии с формой, утвержденной приказом № 39.</a:t>
            </a:r>
            <a:endParaRPr lang="en-US" sz="2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853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u-RU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итоговой аттестации обучающихся 9 (10) и 11 (12) классов по предметам в виде баллов выставляются в журнал (бумажный/электронный) и переводятся по шкале перевода баллов экзамена в экзаменационные оценки согласно приложению 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к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настоящим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</a:t>
            </a: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kk-KZ" sz="3600" dirty="0"/>
              <a:t> </a:t>
            </a:r>
            <a:endParaRPr lang="ru-RU" sz="3600" dirty="0">
              <a:solidFill>
                <a:srgbClr val="C00000"/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475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7697" y="1029212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78. При выведении итоговых оценок по предмету в 9 (10) и 11 (12) классах итоговая оценка выставляется на основании результатов экзамена (по пятибалльной шкале) и четвертных оценок за учебный год (по пятибалльной шкале) в процентном соотношении 30 на 70. Округление итоговой оценки проводится к ближайшему целому.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Если обучающимся в 11 (12) классах не выбраны предметы углубленного и стандартного уровней инвариантного компонента, в аттестат об общем среднем образовании выставляется итоговая оценка по этим предметам за 9 класс.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9703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120</TotalTime>
  <Words>551</Words>
  <Application>Microsoft Office PowerPoint</Application>
  <PresentationFormat>Произвольный</PresentationFormat>
  <Paragraphs>21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ЗАВЕРШЕНИЕ 2025-2026 УЧЕБНОГО ГОДА</vt:lpstr>
      <vt:lpstr>Государственные выпускные экзамены для учащихся  11 (12) классов пройдут в период со 2 июня по 15 июня 2026 года. </vt:lpstr>
      <vt:lpstr>В 9 классе 4 экзамена, все в письменной форме. </vt:lpstr>
      <vt:lpstr>В 11 классе пять экзаменов (один из них устный)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СОПШДО-17</dc:creator>
  <cp:lastModifiedBy>User</cp:lastModifiedBy>
  <cp:revision>11</cp:revision>
  <dcterms:created xsi:type="dcterms:W3CDTF">2025-04-29T05:32:32Z</dcterms:created>
  <dcterms:modified xsi:type="dcterms:W3CDTF">2026-03-04T06:25:50Z</dcterms:modified>
</cp:coreProperties>
</file>