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648" r:id="rId1"/>
  </p:sldMasterIdLst>
  <p:notesMasterIdLst>
    <p:notesMasterId r:id="rId3"/>
  </p:notesMasterIdLst>
  <p:sldIdLst>
    <p:sldId id="34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83" autoAdjust="0"/>
    <p:restoredTop sz="97122" autoAdjust="0"/>
  </p:normalViewPr>
  <p:slideViewPr>
    <p:cSldViewPr>
      <p:cViewPr varScale="1">
        <p:scale>
          <a:sx n="146" d="100"/>
          <a:sy n="146" d="100"/>
        </p:scale>
        <p:origin x="900" y="114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3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8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4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1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4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1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аттестации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основного среднего образования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класс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84013"/>
              </p:ext>
            </p:extLst>
          </p:nvPr>
        </p:nvGraphicFramePr>
        <p:xfrm>
          <a:off x="214282" y="1142991"/>
          <a:ext cx="8715436" cy="354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8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66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00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математике (алгебре)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29.05.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71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 (английский), Информатика)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03.06.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48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 казахскому/русскому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языку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(язык обучения) в форме эссе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08.06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828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(работа с текстом, выполнение заданий по тексту) по казахскому языку и литературе/русскому языку и литературе  в классах с казахским/русским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языком обучения.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8080</TotalTime>
  <Words>119</Words>
  <Application>Microsoft Office PowerPoint</Application>
  <PresentationFormat>Экран (16:9)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turgunbayeva.raushan@gmail.com</cp:lastModifiedBy>
  <cp:revision>500</cp:revision>
  <cp:lastPrinted>2020-08-13T03:30:23Z</cp:lastPrinted>
  <dcterms:created xsi:type="dcterms:W3CDTF">2020-07-30T01:46:28Z</dcterms:created>
  <dcterms:modified xsi:type="dcterms:W3CDTF">2026-03-20T08:06:56Z</dcterms:modified>
</cp:coreProperties>
</file>