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2">
  <p:sldMasterIdLst>
    <p:sldMasterId id="2147483648" r:id="rId1"/>
  </p:sldMasterIdLst>
  <p:notesMasterIdLst>
    <p:notesMasterId r:id="rId3"/>
  </p:notesMasterIdLst>
  <p:sldIdLst>
    <p:sldId id="346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C3300"/>
    <a:srgbClr val="A22700"/>
    <a:srgbClr val="B88C00"/>
    <a:srgbClr val="FFCC66"/>
    <a:srgbClr val="C722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83" autoAdjust="0"/>
    <p:restoredTop sz="97122" autoAdjust="0"/>
  </p:normalViewPr>
  <p:slideViewPr>
    <p:cSldViewPr>
      <p:cViewPr varScale="1">
        <p:scale>
          <a:sx n="146" d="100"/>
          <a:sy n="146" d="100"/>
        </p:scale>
        <p:origin x="900" y="114"/>
      </p:cViewPr>
      <p:guideLst>
        <p:guide orient="horz" pos="162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CC8D8-3664-4A24-8995-62641B454020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656E9C-DDDE-43D3-B59F-4AB9BD9D7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146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883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84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732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973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189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98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243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518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432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040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98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843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67208" y="4767263"/>
            <a:ext cx="2057400" cy="273844"/>
          </a:xfrm>
        </p:spPr>
        <p:txBody>
          <a:bodyPr/>
          <a:lstStyle/>
          <a:p>
            <a:fld id="{B19B0651-EE4F-4900-A07F-96A6BFA9D0F0}" type="slidenum">
              <a:rPr lang="ru-RU" smtClean="0">
                <a:latin typeface="Arial Narrow" panose="020B0606020202030204" pitchFamily="34" charset="0"/>
              </a:rPr>
              <a:pPr/>
              <a:t>1</a:t>
            </a:fld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072" y="25777"/>
            <a:ext cx="8526438" cy="117724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Формы проведения итоговой аттестации 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Уровень основного среднего образования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 класс  </a:t>
            </a:r>
            <a:endParaRPr lang="kk-KZ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384013"/>
              </p:ext>
            </p:extLst>
          </p:nvPr>
        </p:nvGraphicFramePr>
        <p:xfrm>
          <a:off x="214282" y="1142991"/>
          <a:ext cx="8715436" cy="3542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18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13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6663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Предмет/формат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Дата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008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экзамен (контрольная работа) по математике (алгебре) 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29.05.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719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 экзамен по предмету по выбору (Физика, Химия, Биология, География, Геометрия, История Казахстана, Всемирная история, Литература (по языку обучения), Иностранный язык  (английский), Информатика) 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03.06.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5481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экзамен по  казахскому/русскому</a:t>
                      </a:r>
                      <a:r>
                        <a:rPr lang="ru-RU" sz="1600" kern="1200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языку </a:t>
                      </a: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(язык обучения) в форме эссе 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08.06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8288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письменный экзамен (работа с текстом, выполнение заданий по тексту) по казахскому языку и литературе/русскому языку и литературе  в классах с казахским/русским</a:t>
                      </a:r>
                      <a:r>
                        <a:rPr lang="ru-RU" sz="1600" kern="1200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языком обучения. 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11.06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37710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8080</TotalTime>
  <Words>119</Words>
  <Application>Microsoft Office PowerPoint</Application>
  <PresentationFormat>Экран (16:9)</PresentationFormat>
  <Paragraphs>19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қкұоөүуғпңаівәы</dc:title>
  <dc:creator>ГОО</dc:creator>
  <cp:lastModifiedBy>turgunbayeva.raushan@gmail.com</cp:lastModifiedBy>
  <cp:revision>500</cp:revision>
  <cp:lastPrinted>2020-08-13T03:30:23Z</cp:lastPrinted>
  <dcterms:created xsi:type="dcterms:W3CDTF">2020-07-30T01:46:28Z</dcterms:created>
  <dcterms:modified xsi:type="dcterms:W3CDTF">2026-03-20T08:06:56Z</dcterms:modified>
</cp:coreProperties>
</file>