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12">
  <p:sldMasterIdLst>
    <p:sldMasterId id="2147483648" r:id="rId1"/>
  </p:sldMasterIdLst>
  <p:notesMasterIdLst>
    <p:notesMasterId r:id="rId3"/>
  </p:notesMasterIdLst>
  <p:sldIdLst>
    <p:sldId id="415" r:id="rId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C3300"/>
    <a:srgbClr val="A22700"/>
    <a:srgbClr val="B88C00"/>
    <a:srgbClr val="FFCC66"/>
    <a:srgbClr val="C722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E171933-4619-4E11-9A3F-F7608DF75F80}" styleName="Средний стиль 1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0283" autoAdjust="0"/>
    <p:restoredTop sz="97122" autoAdjust="0"/>
  </p:normalViewPr>
  <p:slideViewPr>
    <p:cSldViewPr>
      <p:cViewPr varScale="1">
        <p:scale>
          <a:sx n="146" d="100"/>
          <a:sy n="146" d="100"/>
        </p:scale>
        <p:origin x="900" y="114"/>
      </p:cViewPr>
      <p:guideLst>
        <p:guide orient="horz" pos="1620"/>
        <p:guide pos="2880"/>
      </p:guideLst>
    </p:cSldViewPr>
  </p:slideViewPr>
  <p:notesTextViewPr>
    <p:cViewPr>
      <p:scale>
        <a:sx n="125" d="100"/>
        <a:sy n="12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0CC8D8-3664-4A24-8995-62641B454020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656E9C-DDDE-43D3-B59F-4AB9BD9D7CD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1466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6883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584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7320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459734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61894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1984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2435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95182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34324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4040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09832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B21C7-49A7-4C24-8584-C43467BE2CE2}" type="datetimeFigureOut">
              <a:rPr lang="ru-RU" smtClean="0"/>
              <a:pPr/>
              <a:t>20.03.2026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4407D6-00D8-4884-B2A3-620AF4E1237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3843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6967208" y="4767263"/>
            <a:ext cx="2057400" cy="273844"/>
          </a:xfrm>
        </p:spPr>
        <p:txBody>
          <a:bodyPr/>
          <a:lstStyle/>
          <a:p>
            <a:fld id="{B19B0651-EE4F-4900-A07F-96A6BFA9D0F0}" type="slidenum">
              <a:rPr lang="ru-RU" smtClean="0">
                <a:latin typeface="Arial Narrow" panose="020B0606020202030204" pitchFamily="34" charset="0"/>
              </a:rPr>
              <a:pPr/>
              <a:t>1</a:t>
            </a:fld>
            <a:endParaRPr lang="ru-RU" dirty="0">
              <a:latin typeface="Arial Narrow" panose="020B0606020202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49072" y="25777"/>
            <a:ext cx="8526438" cy="1177245"/>
          </a:xfrm>
          <a:prstGeom prst="rect">
            <a:avLst/>
          </a:prstGeom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ru-RU" sz="2400" b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Формы проведения итоговой аттестации 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Уровень общего среднего образования</a:t>
            </a:r>
          </a:p>
          <a:p>
            <a:pPr algn="ctr"/>
            <a:r>
              <a:rPr lang="ru-RU" sz="2400" b="1" dirty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11 класс  </a:t>
            </a:r>
            <a:endParaRPr lang="kk-KZ" sz="2400" b="1" dirty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286464"/>
              </p:ext>
            </p:extLst>
          </p:nvPr>
        </p:nvGraphicFramePr>
        <p:xfrm>
          <a:off x="268490" y="1096880"/>
          <a:ext cx="8607020" cy="2987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30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31571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3366"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Предмет/формат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>
                          <a:latin typeface="Arial" pitchFamily="34" charset="0"/>
                          <a:cs typeface="Arial" pitchFamily="34" charset="0"/>
                        </a:rPr>
                        <a:t>Дата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3366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Устный экзамен по истории Казахстана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02.06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3366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 алгебре</a:t>
                      </a:r>
                      <a:r>
                        <a:rPr lang="ru-RU" sz="1600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и  началам анализа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05.06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58541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казахскому/ русскому</a:t>
                      </a:r>
                      <a:r>
                        <a:rPr lang="ru-RU" sz="1600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языку </a:t>
                      </a: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(язык обучения) в форме эссе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09.06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793717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 экзамен по предмету по выбору (Физика, Химия, Биология, География, Геометрия,  Всемирная история,  Основы права, Литература (по языку обучения), Иностранный язык  (английский), Информатика)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12.06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58541">
                <a:tc>
                  <a:txBody>
                    <a:bodyPr/>
                    <a:lstStyle/>
                    <a:p>
                      <a:r>
                        <a:rPr lang="ru-RU" sz="1600" dirty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Письменный экзамен по казахскому языку и литературе/по русскому языку и литературе  в классах с  казахским/русским</a:t>
                      </a:r>
                      <a:r>
                        <a:rPr lang="ru-RU" sz="1600" kern="1200" baseline="0" dirty="0">
                          <a:solidFill>
                            <a:srgbClr val="002060"/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языком обучения. </a:t>
                      </a:r>
                      <a:endParaRPr lang="ru-RU" sz="1600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k-KZ" sz="1600" b="1" dirty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15.06</a:t>
                      </a:r>
                      <a:endParaRPr lang="ru-RU" sz="1600" b="1" dirty="0">
                        <a:solidFill>
                          <a:srgbClr val="FF000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1377103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8080</TotalTime>
  <Words>110</Words>
  <Application>Microsoft Office PowerPoint</Application>
  <PresentationFormat>Экран (16:9)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Arial Narrow</vt:lpstr>
      <vt:lpstr>Calibri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қкұоөүуғпңаівәы</dc:title>
  <dc:creator>ГОО</dc:creator>
  <cp:lastModifiedBy>turgunbayeva.raushan@gmail.com</cp:lastModifiedBy>
  <cp:revision>500</cp:revision>
  <cp:lastPrinted>2020-08-13T03:30:23Z</cp:lastPrinted>
  <dcterms:created xsi:type="dcterms:W3CDTF">2020-07-30T01:46:28Z</dcterms:created>
  <dcterms:modified xsi:type="dcterms:W3CDTF">2026-03-20T08:06:00Z</dcterms:modified>
</cp:coreProperties>
</file>