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972" r:id="rId1"/>
    <p:sldMasterId id="2147483985" r:id="rId2"/>
  </p:sldMasterIdLst>
  <p:notesMasterIdLst>
    <p:notesMasterId r:id="rId8"/>
  </p:notesMasterIdLst>
  <p:sldIdLst>
    <p:sldId id="256" r:id="rId3"/>
    <p:sldId id="267" r:id="rId4"/>
    <p:sldId id="275" r:id="rId5"/>
    <p:sldId id="277" r:id="rId6"/>
    <p:sldId id="276" r:id="rId7"/>
  </p:sldIdLst>
  <p:sldSz cx="6858000" cy="9906000" type="A4"/>
  <p:notesSz cx="6807200" cy="99393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2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058EEC"/>
    <a:srgbClr val="F9F9F9"/>
    <a:srgbClr val="F8F8FA"/>
    <a:srgbClr val="FDFDFD"/>
    <a:srgbClr val="F3F3F5"/>
    <a:srgbClr val="F2F2F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2838BEF-8BB2-4498-84A7-C5851F593DF1}" styleName="Средний стиль 4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B301B821-A1FF-4177-AEE7-76D212191A09}" styleName="Средний стиль 1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BC89EF96-8CEA-46FF-86C4-4CE0E7609802}" styleName="Светлый стиль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1067" autoAdjust="0"/>
  </p:normalViewPr>
  <p:slideViewPr>
    <p:cSldViewPr snapToGrid="0">
      <p:cViewPr varScale="1">
        <p:scale>
          <a:sx n="75" d="100"/>
          <a:sy n="75" d="100"/>
        </p:scale>
        <p:origin x="3174" y="60"/>
      </p:cViewPr>
      <p:guideLst>
        <p:guide orient="horz" pos="312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theme" Target="theme/theme1.xml"/><Relationship Id="rId5" Type="http://schemas.openxmlformats.org/officeDocument/2006/relationships/slide" Target="slides/slide3.xml"/><Relationship Id="rId10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787" cy="49869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5838" y="0"/>
            <a:ext cx="2949787" cy="49869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68CCE0-A529-444F-B802-DC537DD07A03}" type="datetimeFigureOut">
              <a:rPr lang="ru-RU" smtClean="0"/>
              <a:pPr/>
              <a:t>20.03.2026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243138" y="1243013"/>
            <a:ext cx="2320925" cy="33543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0720" y="4783307"/>
            <a:ext cx="5445760" cy="3913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40647"/>
            <a:ext cx="2949787" cy="49869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5838" y="9440647"/>
            <a:ext cx="2949787" cy="49869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076451B-7306-47C7-887E-F4AE6251154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498904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2243138" y="1243013"/>
            <a:ext cx="2320925" cy="3354387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76451B-7306-47C7-887E-F4AE6251154F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85402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14350" y="3077283"/>
            <a:ext cx="5829300" cy="2123369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28700" y="5613400"/>
            <a:ext cx="4800600" cy="2531533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8804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7609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264145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352193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440242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52829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61633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704387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760969"/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1760969"/>
              <a:t>20.03.2026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760969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760969"/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1760969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17488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760969"/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1760969"/>
              <a:t>20.03.2026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760969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760969"/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1760969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96848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4972050" y="396701"/>
            <a:ext cx="1543050" cy="8452203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42900" y="396701"/>
            <a:ext cx="4514850" cy="8452203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760969"/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1760969"/>
              <a:t>20.03.2026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760969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760969"/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1760969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475908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=""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81986" y="490404"/>
            <a:ext cx="6509923" cy="104613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7897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422056860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ED8B90-428E-4305-B9A4-BD7C77EDEDF9}" type="datetime1">
              <a:rPr lang="ru-RU" smtClean="0"/>
              <a:pPr/>
              <a:t>20.03.2026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7F56B3-D867-4247-9738-902390D54D2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225867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1233CF-0C20-445B-9D0D-2B5E7599849C}" type="datetime1">
              <a:rPr lang="ru-RU" smtClean="0"/>
              <a:pPr/>
              <a:t>20.03.2026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7F56B3-D867-4247-9738-902390D54D2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0607847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30217-6B6A-4CDA-9ACD-AA79353A2092}" type="datetime1">
              <a:rPr lang="ru-RU" smtClean="0"/>
              <a:pPr/>
              <a:t>20.03.2026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7F56B3-D867-4247-9738-902390D54D2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602932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74F27-8CE3-4CB1-99F5-82436C54D8ED}" type="datetime1">
              <a:rPr lang="ru-RU" smtClean="0"/>
              <a:pPr/>
              <a:t>20.03.2026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7F56B3-D867-4247-9738-902390D54D2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639732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67AD96-0D89-485B-BF83-08336456EC0D}" type="datetime1">
              <a:rPr lang="ru-RU" smtClean="0"/>
              <a:pPr/>
              <a:t>20.03.2026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7F56B3-D867-4247-9738-902390D54D2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8148174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8D2E3-7608-42A3-96DF-46F061D1DB80}" type="datetime1">
              <a:rPr lang="ru-RU" smtClean="0"/>
              <a:pPr/>
              <a:t>20.03.2026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7F56B3-D867-4247-9738-902390D54D2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126550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F6E258-1E84-4636-9B09-C27306ADF1F8}" type="datetime1">
              <a:rPr lang="ru-RU" smtClean="0"/>
              <a:pPr/>
              <a:t>20.03.2026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7F56B3-D867-4247-9738-902390D54D2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91226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760969"/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1760969"/>
              <a:t>20.03.2026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760969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760969"/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1760969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528696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238B1B-1F17-4A43-BCB9-DBD5DD4B15D1}" type="datetime1">
              <a:rPr lang="ru-RU" smtClean="0"/>
              <a:pPr/>
              <a:t>20.03.2026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7F56B3-D867-4247-9738-902390D54D2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250136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FFFE20-EAFC-4C4D-898D-351AAC3B7ED2}" type="datetime1">
              <a:rPr lang="ru-RU" smtClean="0"/>
              <a:pPr/>
              <a:t>20.03.2026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7F56B3-D867-4247-9738-902390D54D2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887965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F02ED5-7499-4621-8BB9-81FC65AB67D5}" type="datetime1">
              <a:rPr lang="ru-RU" smtClean="0"/>
              <a:pPr/>
              <a:t>20.03.2026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7F56B3-D867-4247-9738-902390D54D2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423439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FD1995-4383-4069-9706-5428E6B67300}" type="datetime1">
              <a:rPr lang="ru-RU" smtClean="0"/>
              <a:pPr/>
              <a:t>20.03.2026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7F56B3-D867-4247-9738-902390D54D2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27278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1735" y="6365524"/>
            <a:ext cx="5829300" cy="1967442"/>
          </a:xfrm>
        </p:spPr>
        <p:txBody>
          <a:bodyPr anchor="t"/>
          <a:lstStyle>
            <a:lvl1pPr algn="l">
              <a:defRPr sz="7703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41735" y="4198586"/>
            <a:ext cx="5829300" cy="2166937"/>
          </a:xfrm>
        </p:spPr>
        <p:txBody>
          <a:bodyPr anchor="b"/>
          <a:lstStyle>
            <a:lvl1pPr marL="0" indent="0">
              <a:buNone/>
              <a:defRPr sz="3852">
                <a:solidFill>
                  <a:schemeClr val="tx1">
                    <a:tint val="75000"/>
                  </a:schemeClr>
                </a:solidFill>
              </a:defRPr>
            </a:lvl1pPr>
            <a:lvl2pPr marL="880485" indent="0">
              <a:buNone/>
              <a:defRPr sz="3467">
                <a:solidFill>
                  <a:schemeClr val="tx1">
                    <a:tint val="75000"/>
                  </a:schemeClr>
                </a:solidFill>
              </a:defRPr>
            </a:lvl2pPr>
            <a:lvl3pPr marL="1760969" indent="0">
              <a:buNone/>
              <a:defRPr sz="3081">
                <a:solidFill>
                  <a:schemeClr val="tx1">
                    <a:tint val="75000"/>
                  </a:schemeClr>
                </a:solidFill>
              </a:defRPr>
            </a:lvl3pPr>
            <a:lvl4pPr marL="2641452" indent="0">
              <a:buNone/>
              <a:defRPr sz="2697">
                <a:solidFill>
                  <a:schemeClr val="tx1">
                    <a:tint val="75000"/>
                  </a:schemeClr>
                </a:solidFill>
              </a:defRPr>
            </a:lvl4pPr>
            <a:lvl5pPr marL="3521937" indent="0">
              <a:buNone/>
              <a:defRPr sz="2697">
                <a:solidFill>
                  <a:schemeClr val="tx1">
                    <a:tint val="75000"/>
                  </a:schemeClr>
                </a:solidFill>
              </a:defRPr>
            </a:lvl5pPr>
            <a:lvl6pPr marL="4402421" indent="0">
              <a:buNone/>
              <a:defRPr sz="2697">
                <a:solidFill>
                  <a:schemeClr val="tx1">
                    <a:tint val="75000"/>
                  </a:schemeClr>
                </a:solidFill>
              </a:defRPr>
            </a:lvl6pPr>
            <a:lvl7pPr marL="5282906" indent="0">
              <a:buNone/>
              <a:defRPr sz="2697">
                <a:solidFill>
                  <a:schemeClr val="tx1">
                    <a:tint val="75000"/>
                  </a:schemeClr>
                </a:solidFill>
              </a:defRPr>
            </a:lvl7pPr>
            <a:lvl8pPr marL="6163389" indent="0">
              <a:buNone/>
              <a:defRPr sz="2697">
                <a:solidFill>
                  <a:schemeClr val="tx1">
                    <a:tint val="75000"/>
                  </a:schemeClr>
                </a:solidFill>
              </a:defRPr>
            </a:lvl8pPr>
            <a:lvl9pPr marL="7043874" indent="0">
              <a:buNone/>
              <a:defRPr sz="269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760969"/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1760969"/>
              <a:t>20.03.2026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760969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760969"/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1760969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83918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42900" y="2311402"/>
            <a:ext cx="3028950" cy="6537502"/>
          </a:xfrm>
        </p:spPr>
        <p:txBody>
          <a:bodyPr/>
          <a:lstStyle>
            <a:lvl1pPr>
              <a:defRPr sz="5392"/>
            </a:lvl1pPr>
            <a:lvl2pPr>
              <a:defRPr sz="4622"/>
            </a:lvl2pPr>
            <a:lvl3pPr>
              <a:defRPr sz="3852"/>
            </a:lvl3pPr>
            <a:lvl4pPr>
              <a:defRPr sz="3467"/>
            </a:lvl4pPr>
            <a:lvl5pPr>
              <a:defRPr sz="3467"/>
            </a:lvl5pPr>
            <a:lvl6pPr>
              <a:defRPr sz="3467"/>
            </a:lvl6pPr>
            <a:lvl7pPr>
              <a:defRPr sz="3467"/>
            </a:lvl7pPr>
            <a:lvl8pPr>
              <a:defRPr sz="3467"/>
            </a:lvl8pPr>
            <a:lvl9pPr>
              <a:defRPr sz="3467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486150" y="2311402"/>
            <a:ext cx="3028950" cy="6537502"/>
          </a:xfrm>
        </p:spPr>
        <p:txBody>
          <a:bodyPr/>
          <a:lstStyle>
            <a:lvl1pPr>
              <a:defRPr sz="5392"/>
            </a:lvl1pPr>
            <a:lvl2pPr>
              <a:defRPr sz="4622"/>
            </a:lvl2pPr>
            <a:lvl3pPr>
              <a:defRPr sz="3852"/>
            </a:lvl3pPr>
            <a:lvl4pPr>
              <a:defRPr sz="3467"/>
            </a:lvl4pPr>
            <a:lvl5pPr>
              <a:defRPr sz="3467"/>
            </a:lvl5pPr>
            <a:lvl6pPr>
              <a:defRPr sz="3467"/>
            </a:lvl6pPr>
            <a:lvl7pPr>
              <a:defRPr sz="3467"/>
            </a:lvl7pPr>
            <a:lvl8pPr>
              <a:defRPr sz="3467"/>
            </a:lvl8pPr>
            <a:lvl9pPr>
              <a:defRPr sz="3467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760969"/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1760969"/>
              <a:t>20.03.2026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760969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760969"/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1760969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71960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2217386"/>
            <a:ext cx="3030141" cy="924102"/>
          </a:xfrm>
        </p:spPr>
        <p:txBody>
          <a:bodyPr anchor="b"/>
          <a:lstStyle>
            <a:lvl1pPr marL="0" indent="0">
              <a:buNone/>
              <a:defRPr sz="4622" b="1"/>
            </a:lvl1pPr>
            <a:lvl2pPr marL="880485" indent="0">
              <a:buNone/>
              <a:defRPr sz="3852" b="1"/>
            </a:lvl2pPr>
            <a:lvl3pPr marL="1760969" indent="0">
              <a:buNone/>
              <a:defRPr sz="3467" b="1"/>
            </a:lvl3pPr>
            <a:lvl4pPr marL="2641452" indent="0">
              <a:buNone/>
              <a:defRPr sz="3081" b="1"/>
            </a:lvl4pPr>
            <a:lvl5pPr marL="3521937" indent="0">
              <a:buNone/>
              <a:defRPr sz="3081" b="1"/>
            </a:lvl5pPr>
            <a:lvl6pPr marL="4402421" indent="0">
              <a:buNone/>
              <a:defRPr sz="3081" b="1"/>
            </a:lvl6pPr>
            <a:lvl7pPr marL="5282906" indent="0">
              <a:buNone/>
              <a:defRPr sz="3081" b="1"/>
            </a:lvl7pPr>
            <a:lvl8pPr marL="6163389" indent="0">
              <a:buNone/>
              <a:defRPr sz="3081" b="1"/>
            </a:lvl8pPr>
            <a:lvl9pPr marL="7043874" indent="0">
              <a:buNone/>
              <a:defRPr sz="3081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42900" y="3141486"/>
            <a:ext cx="3030141" cy="5707416"/>
          </a:xfrm>
        </p:spPr>
        <p:txBody>
          <a:bodyPr/>
          <a:lstStyle>
            <a:lvl1pPr>
              <a:defRPr sz="4622"/>
            </a:lvl1pPr>
            <a:lvl2pPr>
              <a:defRPr sz="3852"/>
            </a:lvl2pPr>
            <a:lvl3pPr>
              <a:defRPr sz="3467"/>
            </a:lvl3pPr>
            <a:lvl4pPr>
              <a:defRPr sz="3081"/>
            </a:lvl4pPr>
            <a:lvl5pPr>
              <a:defRPr sz="3081"/>
            </a:lvl5pPr>
            <a:lvl6pPr>
              <a:defRPr sz="3081"/>
            </a:lvl6pPr>
            <a:lvl7pPr>
              <a:defRPr sz="3081"/>
            </a:lvl7pPr>
            <a:lvl8pPr>
              <a:defRPr sz="3081"/>
            </a:lvl8pPr>
            <a:lvl9pPr>
              <a:defRPr sz="3081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3483770" y="2217386"/>
            <a:ext cx="3031331" cy="924102"/>
          </a:xfrm>
        </p:spPr>
        <p:txBody>
          <a:bodyPr anchor="b"/>
          <a:lstStyle>
            <a:lvl1pPr marL="0" indent="0">
              <a:buNone/>
              <a:defRPr sz="4622" b="1"/>
            </a:lvl1pPr>
            <a:lvl2pPr marL="880485" indent="0">
              <a:buNone/>
              <a:defRPr sz="3852" b="1"/>
            </a:lvl2pPr>
            <a:lvl3pPr marL="1760969" indent="0">
              <a:buNone/>
              <a:defRPr sz="3467" b="1"/>
            </a:lvl3pPr>
            <a:lvl4pPr marL="2641452" indent="0">
              <a:buNone/>
              <a:defRPr sz="3081" b="1"/>
            </a:lvl4pPr>
            <a:lvl5pPr marL="3521937" indent="0">
              <a:buNone/>
              <a:defRPr sz="3081" b="1"/>
            </a:lvl5pPr>
            <a:lvl6pPr marL="4402421" indent="0">
              <a:buNone/>
              <a:defRPr sz="3081" b="1"/>
            </a:lvl6pPr>
            <a:lvl7pPr marL="5282906" indent="0">
              <a:buNone/>
              <a:defRPr sz="3081" b="1"/>
            </a:lvl7pPr>
            <a:lvl8pPr marL="6163389" indent="0">
              <a:buNone/>
              <a:defRPr sz="3081" b="1"/>
            </a:lvl8pPr>
            <a:lvl9pPr marL="7043874" indent="0">
              <a:buNone/>
              <a:defRPr sz="3081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3483770" y="3141486"/>
            <a:ext cx="3031331" cy="5707416"/>
          </a:xfrm>
        </p:spPr>
        <p:txBody>
          <a:bodyPr/>
          <a:lstStyle>
            <a:lvl1pPr>
              <a:defRPr sz="4622"/>
            </a:lvl1pPr>
            <a:lvl2pPr>
              <a:defRPr sz="3852"/>
            </a:lvl2pPr>
            <a:lvl3pPr>
              <a:defRPr sz="3467"/>
            </a:lvl3pPr>
            <a:lvl4pPr>
              <a:defRPr sz="3081"/>
            </a:lvl4pPr>
            <a:lvl5pPr>
              <a:defRPr sz="3081"/>
            </a:lvl5pPr>
            <a:lvl6pPr>
              <a:defRPr sz="3081"/>
            </a:lvl6pPr>
            <a:lvl7pPr>
              <a:defRPr sz="3081"/>
            </a:lvl7pPr>
            <a:lvl8pPr>
              <a:defRPr sz="3081"/>
            </a:lvl8pPr>
            <a:lvl9pPr>
              <a:defRPr sz="3081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760969"/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1760969"/>
              <a:t>20.03.2026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760969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760969"/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1760969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99139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760969"/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1760969"/>
              <a:t>20.03.2026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760969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760969"/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1760969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65139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760969"/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1760969"/>
              <a:t>20.03.2026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760969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760969"/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1760969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94224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1" y="394405"/>
            <a:ext cx="2256235" cy="1678518"/>
          </a:xfrm>
        </p:spPr>
        <p:txBody>
          <a:bodyPr anchor="b"/>
          <a:lstStyle>
            <a:lvl1pPr algn="l">
              <a:defRPr sz="3852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681287" y="394409"/>
            <a:ext cx="3833813" cy="8454497"/>
          </a:xfrm>
        </p:spPr>
        <p:txBody>
          <a:bodyPr/>
          <a:lstStyle>
            <a:lvl1pPr>
              <a:defRPr sz="6163"/>
            </a:lvl1pPr>
            <a:lvl2pPr>
              <a:defRPr sz="5392"/>
            </a:lvl2pPr>
            <a:lvl3pPr>
              <a:defRPr sz="4622"/>
            </a:lvl3pPr>
            <a:lvl4pPr>
              <a:defRPr sz="3852"/>
            </a:lvl4pPr>
            <a:lvl5pPr>
              <a:defRPr sz="3852"/>
            </a:lvl5pPr>
            <a:lvl6pPr>
              <a:defRPr sz="3852"/>
            </a:lvl6pPr>
            <a:lvl7pPr>
              <a:defRPr sz="3852"/>
            </a:lvl7pPr>
            <a:lvl8pPr>
              <a:defRPr sz="3852"/>
            </a:lvl8pPr>
            <a:lvl9pPr>
              <a:defRPr sz="3852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42901" y="2072926"/>
            <a:ext cx="2256235" cy="6775980"/>
          </a:xfrm>
        </p:spPr>
        <p:txBody>
          <a:bodyPr/>
          <a:lstStyle>
            <a:lvl1pPr marL="0" indent="0">
              <a:buNone/>
              <a:defRPr sz="2697"/>
            </a:lvl1pPr>
            <a:lvl2pPr marL="880485" indent="0">
              <a:buNone/>
              <a:defRPr sz="2311"/>
            </a:lvl2pPr>
            <a:lvl3pPr marL="1760969" indent="0">
              <a:buNone/>
              <a:defRPr sz="1925"/>
            </a:lvl3pPr>
            <a:lvl4pPr marL="2641452" indent="0">
              <a:buNone/>
              <a:defRPr sz="1733"/>
            </a:lvl4pPr>
            <a:lvl5pPr marL="3521937" indent="0">
              <a:buNone/>
              <a:defRPr sz="1733"/>
            </a:lvl5pPr>
            <a:lvl6pPr marL="4402421" indent="0">
              <a:buNone/>
              <a:defRPr sz="1733"/>
            </a:lvl6pPr>
            <a:lvl7pPr marL="5282906" indent="0">
              <a:buNone/>
              <a:defRPr sz="1733"/>
            </a:lvl7pPr>
            <a:lvl8pPr marL="6163389" indent="0">
              <a:buNone/>
              <a:defRPr sz="1733"/>
            </a:lvl8pPr>
            <a:lvl9pPr marL="7043874" indent="0">
              <a:buNone/>
              <a:defRPr sz="1733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760969"/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1760969"/>
              <a:t>20.03.2026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760969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760969"/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1760969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33115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44216" y="6934201"/>
            <a:ext cx="4114800" cy="818623"/>
          </a:xfrm>
        </p:spPr>
        <p:txBody>
          <a:bodyPr anchor="b"/>
          <a:lstStyle>
            <a:lvl1pPr algn="l">
              <a:defRPr sz="3852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344216" y="885119"/>
            <a:ext cx="4114800" cy="5943600"/>
          </a:xfrm>
        </p:spPr>
        <p:txBody>
          <a:bodyPr/>
          <a:lstStyle>
            <a:lvl1pPr marL="0" indent="0">
              <a:buNone/>
              <a:defRPr sz="6163"/>
            </a:lvl1pPr>
            <a:lvl2pPr marL="880485" indent="0">
              <a:buNone/>
              <a:defRPr sz="5392"/>
            </a:lvl2pPr>
            <a:lvl3pPr marL="1760969" indent="0">
              <a:buNone/>
              <a:defRPr sz="4622"/>
            </a:lvl3pPr>
            <a:lvl4pPr marL="2641452" indent="0">
              <a:buNone/>
              <a:defRPr sz="3852"/>
            </a:lvl4pPr>
            <a:lvl5pPr marL="3521937" indent="0">
              <a:buNone/>
              <a:defRPr sz="3852"/>
            </a:lvl5pPr>
            <a:lvl6pPr marL="4402421" indent="0">
              <a:buNone/>
              <a:defRPr sz="3852"/>
            </a:lvl6pPr>
            <a:lvl7pPr marL="5282906" indent="0">
              <a:buNone/>
              <a:defRPr sz="3852"/>
            </a:lvl7pPr>
            <a:lvl8pPr marL="6163389" indent="0">
              <a:buNone/>
              <a:defRPr sz="3852"/>
            </a:lvl8pPr>
            <a:lvl9pPr marL="7043874" indent="0">
              <a:buNone/>
              <a:defRPr sz="3852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344216" y="7752822"/>
            <a:ext cx="4114800" cy="1162580"/>
          </a:xfrm>
        </p:spPr>
        <p:txBody>
          <a:bodyPr/>
          <a:lstStyle>
            <a:lvl1pPr marL="0" indent="0">
              <a:buNone/>
              <a:defRPr sz="2697"/>
            </a:lvl1pPr>
            <a:lvl2pPr marL="880485" indent="0">
              <a:buNone/>
              <a:defRPr sz="2311"/>
            </a:lvl2pPr>
            <a:lvl3pPr marL="1760969" indent="0">
              <a:buNone/>
              <a:defRPr sz="1925"/>
            </a:lvl3pPr>
            <a:lvl4pPr marL="2641452" indent="0">
              <a:buNone/>
              <a:defRPr sz="1733"/>
            </a:lvl4pPr>
            <a:lvl5pPr marL="3521937" indent="0">
              <a:buNone/>
              <a:defRPr sz="1733"/>
            </a:lvl5pPr>
            <a:lvl6pPr marL="4402421" indent="0">
              <a:buNone/>
              <a:defRPr sz="1733"/>
            </a:lvl6pPr>
            <a:lvl7pPr marL="5282906" indent="0">
              <a:buNone/>
              <a:defRPr sz="1733"/>
            </a:lvl7pPr>
            <a:lvl8pPr marL="6163389" indent="0">
              <a:buNone/>
              <a:defRPr sz="1733"/>
            </a:lvl8pPr>
            <a:lvl9pPr marL="7043874" indent="0">
              <a:buNone/>
              <a:defRPr sz="1733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760969"/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1760969"/>
              <a:t>20.03.2026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760969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760969"/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1760969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48683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96698"/>
            <a:ext cx="6172200" cy="1651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2311402"/>
            <a:ext cx="6172200" cy="653750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342900" y="9181397"/>
            <a:ext cx="160020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31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760969"/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1760969"/>
              <a:t>20.03.2026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343150" y="9181397"/>
            <a:ext cx="217170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31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760969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4914900" y="9181397"/>
            <a:ext cx="160020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31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760969"/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1760969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48812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73" r:id="rId1"/>
    <p:sldLayoutId id="2147483974" r:id="rId2"/>
    <p:sldLayoutId id="2147483975" r:id="rId3"/>
    <p:sldLayoutId id="2147483976" r:id="rId4"/>
    <p:sldLayoutId id="2147483977" r:id="rId5"/>
    <p:sldLayoutId id="2147483978" r:id="rId6"/>
    <p:sldLayoutId id="2147483979" r:id="rId7"/>
    <p:sldLayoutId id="2147483980" r:id="rId8"/>
    <p:sldLayoutId id="2147483981" r:id="rId9"/>
    <p:sldLayoutId id="2147483982" r:id="rId10"/>
    <p:sldLayoutId id="2147483983" r:id="rId11"/>
    <p:sldLayoutId id="2147483984" r:id="rId12"/>
  </p:sldLayoutIdLst>
  <p:txStyles>
    <p:titleStyle>
      <a:lvl1pPr algn="ctr" defTabSz="1760969" rtl="0" eaLnBrk="1" latinLnBrk="0" hangingPunct="1">
        <a:spcBef>
          <a:spcPct val="0"/>
        </a:spcBef>
        <a:buNone/>
        <a:defRPr sz="8474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660364" indent="-660364" algn="l" defTabSz="1760969" rtl="0" eaLnBrk="1" latinLnBrk="0" hangingPunct="1">
        <a:spcBef>
          <a:spcPct val="20000"/>
        </a:spcBef>
        <a:buFont typeface="Arial" pitchFamily="34" charset="0"/>
        <a:buChar char="•"/>
        <a:defRPr sz="6163" kern="1200">
          <a:solidFill>
            <a:schemeClr val="tx1"/>
          </a:solidFill>
          <a:latin typeface="+mn-lt"/>
          <a:ea typeface="+mn-ea"/>
          <a:cs typeface="+mn-cs"/>
        </a:defRPr>
      </a:lvl1pPr>
      <a:lvl2pPr marL="1430787" indent="-550302" algn="l" defTabSz="1760969" rtl="0" eaLnBrk="1" latinLnBrk="0" hangingPunct="1">
        <a:spcBef>
          <a:spcPct val="20000"/>
        </a:spcBef>
        <a:buFont typeface="Arial" pitchFamily="34" charset="0"/>
        <a:buChar char="–"/>
        <a:defRPr sz="5392" kern="1200">
          <a:solidFill>
            <a:schemeClr val="tx1"/>
          </a:solidFill>
          <a:latin typeface="+mn-lt"/>
          <a:ea typeface="+mn-ea"/>
          <a:cs typeface="+mn-cs"/>
        </a:defRPr>
      </a:lvl2pPr>
      <a:lvl3pPr marL="2201211" indent="-440242" algn="l" defTabSz="1760969" rtl="0" eaLnBrk="1" latinLnBrk="0" hangingPunct="1">
        <a:spcBef>
          <a:spcPct val="20000"/>
        </a:spcBef>
        <a:buFont typeface="Arial" pitchFamily="34" charset="0"/>
        <a:buChar char="•"/>
        <a:defRPr sz="4622" kern="1200">
          <a:solidFill>
            <a:schemeClr val="tx1"/>
          </a:solidFill>
          <a:latin typeface="+mn-lt"/>
          <a:ea typeface="+mn-ea"/>
          <a:cs typeface="+mn-cs"/>
        </a:defRPr>
      </a:lvl3pPr>
      <a:lvl4pPr marL="3081695" indent="-440242" algn="l" defTabSz="1760969" rtl="0" eaLnBrk="1" latinLnBrk="0" hangingPunct="1">
        <a:spcBef>
          <a:spcPct val="20000"/>
        </a:spcBef>
        <a:buFont typeface="Arial" pitchFamily="34" charset="0"/>
        <a:buChar char="–"/>
        <a:defRPr sz="3852" kern="1200">
          <a:solidFill>
            <a:schemeClr val="tx1"/>
          </a:solidFill>
          <a:latin typeface="+mn-lt"/>
          <a:ea typeface="+mn-ea"/>
          <a:cs typeface="+mn-cs"/>
        </a:defRPr>
      </a:lvl4pPr>
      <a:lvl5pPr marL="3962178" indent="-440242" algn="l" defTabSz="1760969" rtl="0" eaLnBrk="1" latinLnBrk="0" hangingPunct="1">
        <a:spcBef>
          <a:spcPct val="20000"/>
        </a:spcBef>
        <a:buFont typeface="Arial" pitchFamily="34" charset="0"/>
        <a:buChar char="»"/>
        <a:defRPr sz="3852" kern="1200">
          <a:solidFill>
            <a:schemeClr val="tx1"/>
          </a:solidFill>
          <a:latin typeface="+mn-lt"/>
          <a:ea typeface="+mn-ea"/>
          <a:cs typeface="+mn-cs"/>
        </a:defRPr>
      </a:lvl5pPr>
      <a:lvl6pPr marL="4842663" indent="-440242" algn="l" defTabSz="1760969" rtl="0" eaLnBrk="1" latinLnBrk="0" hangingPunct="1">
        <a:spcBef>
          <a:spcPct val="20000"/>
        </a:spcBef>
        <a:buFont typeface="Arial" pitchFamily="34" charset="0"/>
        <a:buChar char="•"/>
        <a:defRPr sz="3852" kern="1200">
          <a:solidFill>
            <a:schemeClr val="tx1"/>
          </a:solidFill>
          <a:latin typeface="+mn-lt"/>
          <a:ea typeface="+mn-ea"/>
          <a:cs typeface="+mn-cs"/>
        </a:defRPr>
      </a:lvl6pPr>
      <a:lvl7pPr marL="5723148" indent="-440242" algn="l" defTabSz="1760969" rtl="0" eaLnBrk="1" latinLnBrk="0" hangingPunct="1">
        <a:spcBef>
          <a:spcPct val="20000"/>
        </a:spcBef>
        <a:buFont typeface="Arial" pitchFamily="34" charset="0"/>
        <a:buChar char="•"/>
        <a:defRPr sz="3852" kern="1200">
          <a:solidFill>
            <a:schemeClr val="tx1"/>
          </a:solidFill>
          <a:latin typeface="+mn-lt"/>
          <a:ea typeface="+mn-ea"/>
          <a:cs typeface="+mn-cs"/>
        </a:defRPr>
      </a:lvl7pPr>
      <a:lvl8pPr marL="6603632" indent="-440242" algn="l" defTabSz="1760969" rtl="0" eaLnBrk="1" latinLnBrk="0" hangingPunct="1">
        <a:spcBef>
          <a:spcPct val="20000"/>
        </a:spcBef>
        <a:buFont typeface="Arial" pitchFamily="34" charset="0"/>
        <a:buChar char="•"/>
        <a:defRPr sz="3852" kern="1200">
          <a:solidFill>
            <a:schemeClr val="tx1"/>
          </a:solidFill>
          <a:latin typeface="+mn-lt"/>
          <a:ea typeface="+mn-ea"/>
          <a:cs typeface="+mn-cs"/>
        </a:defRPr>
      </a:lvl8pPr>
      <a:lvl9pPr marL="7484115" indent="-440242" algn="l" defTabSz="1760969" rtl="0" eaLnBrk="1" latinLnBrk="0" hangingPunct="1">
        <a:spcBef>
          <a:spcPct val="20000"/>
        </a:spcBef>
        <a:buFont typeface="Arial" pitchFamily="34" charset="0"/>
        <a:buChar char="•"/>
        <a:defRPr sz="3852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1760969" rtl="0" eaLnBrk="1" latinLnBrk="0" hangingPunct="1">
        <a:defRPr sz="3467" kern="1200">
          <a:solidFill>
            <a:schemeClr val="tx1"/>
          </a:solidFill>
          <a:latin typeface="+mn-lt"/>
          <a:ea typeface="+mn-ea"/>
          <a:cs typeface="+mn-cs"/>
        </a:defRPr>
      </a:lvl1pPr>
      <a:lvl2pPr marL="880485" algn="l" defTabSz="1760969" rtl="0" eaLnBrk="1" latinLnBrk="0" hangingPunct="1">
        <a:defRPr sz="3467" kern="1200">
          <a:solidFill>
            <a:schemeClr val="tx1"/>
          </a:solidFill>
          <a:latin typeface="+mn-lt"/>
          <a:ea typeface="+mn-ea"/>
          <a:cs typeface="+mn-cs"/>
        </a:defRPr>
      </a:lvl2pPr>
      <a:lvl3pPr marL="1760969" algn="l" defTabSz="1760969" rtl="0" eaLnBrk="1" latinLnBrk="0" hangingPunct="1">
        <a:defRPr sz="3467" kern="1200">
          <a:solidFill>
            <a:schemeClr val="tx1"/>
          </a:solidFill>
          <a:latin typeface="+mn-lt"/>
          <a:ea typeface="+mn-ea"/>
          <a:cs typeface="+mn-cs"/>
        </a:defRPr>
      </a:lvl3pPr>
      <a:lvl4pPr marL="2641452" algn="l" defTabSz="1760969" rtl="0" eaLnBrk="1" latinLnBrk="0" hangingPunct="1">
        <a:defRPr sz="3467" kern="1200">
          <a:solidFill>
            <a:schemeClr val="tx1"/>
          </a:solidFill>
          <a:latin typeface="+mn-lt"/>
          <a:ea typeface="+mn-ea"/>
          <a:cs typeface="+mn-cs"/>
        </a:defRPr>
      </a:lvl4pPr>
      <a:lvl5pPr marL="3521937" algn="l" defTabSz="1760969" rtl="0" eaLnBrk="1" latinLnBrk="0" hangingPunct="1">
        <a:defRPr sz="3467" kern="1200">
          <a:solidFill>
            <a:schemeClr val="tx1"/>
          </a:solidFill>
          <a:latin typeface="+mn-lt"/>
          <a:ea typeface="+mn-ea"/>
          <a:cs typeface="+mn-cs"/>
        </a:defRPr>
      </a:lvl5pPr>
      <a:lvl6pPr marL="4402421" algn="l" defTabSz="1760969" rtl="0" eaLnBrk="1" latinLnBrk="0" hangingPunct="1">
        <a:defRPr sz="3467" kern="1200">
          <a:solidFill>
            <a:schemeClr val="tx1"/>
          </a:solidFill>
          <a:latin typeface="+mn-lt"/>
          <a:ea typeface="+mn-ea"/>
          <a:cs typeface="+mn-cs"/>
        </a:defRPr>
      </a:lvl6pPr>
      <a:lvl7pPr marL="5282906" algn="l" defTabSz="1760969" rtl="0" eaLnBrk="1" latinLnBrk="0" hangingPunct="1">
        <a:defRPr sz="3467" kern="1200">
          <a:solidFill>
            <a:schemeClr val="tx1"/>
          </a:solidFill>
          <a:latin typeface="+mn-lt"/>
          <a:ea typeface="+mn-ea"/>
          <a:cs typeface="+mn-cs"/>
        </a:defRPr>
      </a:lvl7pPr>
      <a:lvl8pPr marL="6163389" algn="l" defTabSz="1760969" rtl="0" eaLnBrk="1" latinLnBrk="0" hangingPunct="1">
        <a:defRPr sz="3467" kern="1200">
          <a:solidFill>
            <a:schemeClr val="tx1"/>
          </a:solidFill>
          <a:latin typeface="+mn-lt"/>
          <a:ea typeface="+mn-ea"/>
          <a:cs typeface="+mn-cs"/>
        </a:defRPr>
      </a:lvl8pPr>
      <a:lvl9pPr marL="7043874" algn="l" defTabSz="1760969" rtl="0" eaLnBrk="1" latinLnBrk="0" hangingPunct="1">
        <a:defRPr sz="3467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F4E009-D897-4928-9970-A2D914E9FD5B}" type="datetime1">
              <a:rPr lang="ru-RU" smtClean="0"/>
              <a:pPr/>
              <a:t>20.03.2026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7F56B3-D867-4247-9738-902390D54D2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435561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86" r:id="rId1"/>
    <p:sldLayoutId id="2147483987" r:id="rId2"/>
    <p:sldLayoutId id="2147483988" r:id="rId3"/>
    <p:sldLayoutId id="2147483989" r:id="rId4"/>
    <p:sldLayoutId id="2147483990" r:id="rId5"/>
    <p:sldLayoutId id="2147483991" r:id="rId6"/>
    <p:sldLayoutId id="2147483992" r:id="rId7"/>
    <p:sldLayoutId id="2147483993" r:id="rId8"/>
    <p:sldLayoutId id="2147483994" r:id="rId9"/>
    <p:sldLayoutId id="2147483995" r:id="rId10"/>
    <p:sldLayoutId id="2147483996" r:id="rId11"/>
  </p:sldLayoutIdLst>
  <p:hf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9.xml"/><Relationship Id="rId4" Type="http://schemas.microsoft.com/office/2007/relationships/hdphoto" Target="../media/hdphoto1.wdp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324393" y="2241278"/>
            <a:ext cx="6533607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Аралық</a:t>
            </a:r>
            <a:r>
              <a:rPr lang="ru-RU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ru-RU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(5–8, 10-сыныптар) </a:t>
            </a:r>
            <a:r>
              <a:rPr lang="ru-RU" sz="4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ru-RU" sz="4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Қорытынды</a:t>
            </a:r>
            <a:endParaRPr lang="ru-RU" sz="40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(9, 11-сыныптар) </a:t>
            </a:r>
            <a:r>
              <a:rPr lang="ru-RU" sz="4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аттестаттау</a:t>
            </a:r>
            <a:r>
              <a:rPr lang="ru-RU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туралы</a:t>
            </a:r>
            <a:endParaRPr lang="kk-KZ" sz="4000" b="1" i="1" spc="159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AutoShape 2" descr="черно белая книга PNG и картинки пнг | рисунок Векторы и PSD | Бесплатная  загрузка на Pngtree">
            <a:extLst>
              <a:ext uri="{FF2B5EF4-FFF2-40B4-BE49-F238E27FC236}">
                <a16:creationId xmlns="" xmlns:a16="http://schemas.microsoft.com/office/drawing/2014/main" id="{2D418C92-D54F-A9AB-5527-BD66CF6A4D8C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3276599" y="2547257"/>
            <a:ext cx="2558143" cy="25581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6" descr="Студентка Набор Школьных Предметов Векторная Черно Белая Раскраска Стоковый  вектор ©stockakia 603743964">
            <a:extLst>
              <a:ext uri="{FF2B5EF4-FFF2-40B4-BE49-F238E27FC236}">
                <a16:creationId xmlns="" xmlns:a16="http://schemas.microsoft.com/office/drawing/2014/main" id="{CADAF025-0889-3D0B-EE9D-402E0B65C93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3276600" y="4800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38" name="Picture 14" descr="Пнг Обучение 31 фото">
            <a:extLst>
              <a:ext uri="{FF2B5EF4-FFF2-40B4-BE49-F238E27FC236}">
                <a16:creationId xmlns="" xmlns:a16="http://schemas.microsoft.com/office/drawing/2014/main" id="{CBFEB8C0-D9A3-1771-59A2-926C8BD496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77078">
            <a:off x="4015714" y="839224"/>
            <a:ext cx="2558143" cy="1801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703" t="3433" r="22963" b="1266"/>
          <a:stretch/>
        </p:blipFill>
        <p:spPr>
          <a:xfrm>
            <a:off x="1993900" y="5836708"/>
            <a:ext cx="3175000" cy="31929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26693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Прямоугольник 39"/>
          <p:cNvSpPr/>
          <p:nvPr/>
        </p:nvSpPr>
        <p:spPr>
          <a:xfrm>
            <a:off x="3811875" y="2351853"/>
            <a:ext cx="2801419" cy="1469257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600" dirty="0"/>
          </a:p>
        </p:txBody>
      </p:sp>
      <p:sp>
        <p:nvSpPr>
          <p:cNvPr id="38" name="Прямоугольник 37"/>
          <p:cNvSpPr/>
          <p:nvPr/>
        </p:nvSpPr>
        <p:spPr>
          <a:xfrm>
            <a:off x="327708" y="2351853"/>
            <a:ext cx="2998720" cy="1449026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600"/>
          </a:p>
        </p:txBody>
      </p:sp>
      <p:cxnSp>
        <p:nvCxnSpPr>
          <p:cNvPr id="7" name="Прямая соединительная линия 6"/>
          <p:cNvCxnSpPr>
            <a:cxnSpLocks/>
          </p:cNvCxnSpPr>
          <p:nvPr/>
        </p:nvCxnSpPr>
        <p:spPr>
          <a:xfrm>
            <a:off x="-48998" y="729770"/>
            <a:ext cx="6701630" cy="0"/>
          </a:xfrm>
          <a:prstGeom prst="line">
            <a:avLst/>
          </a:prstGeom>
          <a:ln w="38100">
            <a:solidFill>
              <a:srgbClr val="058EE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50" name="Picture 2" descr="Современный синий белый абстрактный фон презентации с корпоративной  концепцией | Премиум векторы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0090" b="100000" l="58307" r="100000">
                        <a14:foregroundMark x1="65974" y1="98420" x2="63099" y2="99774"/>
                        <a14:foregroundMark x1="97923" y1="28668" x2="99681" y2="2528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0670"/>
          <a:stretch/>
        </p:blipFill>
        <p:spPr bwMode="auto">
          <a:xfrm rot="5400000" flipH="1">
            <a:off x="346680" y="-346679"/>
            <a:ext cx="436528" cy="11298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>
          <a:xfrm>
            <a:off x="11904133" y="9378598"/>
            <a:ext cx="330200" cy="527403"/>
          </a:xfrm>
        </p:spPr>
        <p:txBody>
          <a:bodyPr/>
          <a:lstStyle/>
          <a:p>
            <a:fld id="{F27F56B3-D867-4247-9738-902390D54D2C}" type="slidenum">
              <a:rPr lang="ru-RU" smtClean="0"/>
              <a:pPr/>
              <a:t>2</a:t>
            </a:fld>
            <a:endParaRPr lang="ru-RU" dirty="0"/>
          </a:p>
        </p:txBody>
      </p:sp>
      <p:sp>
        <p:nvSpPr>
          <p:cNvPr id="2056" name="AutoShape 8" descr="Видеонаблюдение Видеонаблюдение Беспроводная камера видеонаблюдения,  веб-камера, угол, электроника, транспортное средство png | PNGWing"/>
          <p:cNvSpPr>
            <a:spLocks noChangeAspect="1" noChangeArrowheads="1"/>
          </p:cNvSpPr>
          <p:nvPr/>
        </p:nvSpPr>
        <p:spPr bwMode="auto">
          <a:xfrm>
            <a:off x="-5151614" y="-208668"/>
            <a:ext cx="440267" cy="4402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132080" tIns="66040" rIns="132080" bIns="66040" numCol="1" anchor="t" anchorCtr="0" compatLnSpc="1">
            <a:prstTxWarp prst="textNoShape">
              <a:avLst/>
            </a:prstTxWarp>
          </a:bodyPr>
          <a:lstStyle/>
          <a:p>
            <a:endParaRPr lang="ru-RU" sz="2600"/>
          </a:p>
        </p:txBody>
      </p:sp>
      <p:sp>
        <p:nvSpPr>
          <p:cNvPr id="6" name="Прямоугольник 5"/>
          <p:cNvSpPr/>
          <p:nvPr/>
        </p:nvSpPr>
        <p:spPr>
          <a:xfrm>
            <a:off x="-4859437" y="3244097"/>
            <a:ext cx="4280061" cy="47152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311" b="1" dirty="0">
              <a:solidFill>
                <a:srgbClr val="002060"/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algn="ctr"/>
            <a:endParaRPr lang="ru-RU" sz="2311" b="1" dirty="0">
              <a:solidFill>
                <a:srgbClr val="002060"/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algn="ctr"/>
            <a:endParaRPr lang="ru-RU" sz="2311" b="1" dirty="0">
              <a:solidFill>
                <a:srgbClr val="002060"/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algn="ctr"/>
            <a:endParaRPr lang="ru-RU" sz="2311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algn="ctr"/>
            <a:endParaRPr lang="ru-RU" sz="2311" b="1" dirty="0">
              <a:solidFill>
                <a:srgbClr val="002060"/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algn="ctr"/>
            <a:endParaRPr lang="ru-RU" sz="2311" b="1" dirty="0">
              <a:solidFill>
                <a:srgbClr val="002060"/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algn="ctr"/>
            <a:endParaRPr lang="ru-RU" sz="2311" b="1" dirty="0">
              <a:solidFill>
                <a:srgbClr val="002060"/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algn="ctr"/>
            <a:endParaRPr lang="ru-RU" sz="2311" b="1" dirty="0">
              <a:solidFill>
                <a:srgbClr val="002060"/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algn="ctr"/>
            <a:endParaRPr lang="ru-RU" sz="2311" b="1" dirty="0">
              <a:solidFill>
                <a:srgbClr val="002060"/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algn="ctr"/>
            <a:endParaRPr lang="ru-RU" sz="2311" b="1" dirty="0">
              <a:solidFill>
                <a:srgbClr val="002060"/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algn="ctr"/>
            <a:endParaRPr lang="ru-RU" sz="2311" b="1" dirty="0">
              <a:solidFill>
                <a:srgbClr val="002060"/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algn="ctr"/>
            <a:endParaRPr lang="ru-RU" sz="2311" b="1" dirty="0">
              <a:solidFill>
                <a:srgbClr val="002060"/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algn="ctr"/>
            <a:endParaRPr lang="ru-RU" sz="2311" b="1" dirty="0">
              <a:solidFill>
                <a:srgbClr val="002060"/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136821" y="1040285"/>
            <a:ext cx="677981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9, 11 </a:t>
            </a:r>
            <a:r>
              <a:rPr lang="ru-RU" sz="3200" b="1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сыныптардың</a:t>
            </a:r>
            <a:r>
              <a:rPr lang="ru-RU" sz="3200" b="1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ru-RU" sz="3200" b="1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қорытынды</a:t>
            </a:r>
            <a:r>
              <a:rPr lang="ru-RU" sz="3200" b="1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ru-RU" sz="3200" b="1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бітіру</a:t>
            </a:r>
            <a:r>
              <a:rPr lang="ru-RU" sz="3200" b="1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ru-RU" sz="3200" b="1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емтихандары</a:t>
            </a:r>
            <a:r>
              <a:rPr lang="ru-RU" sz="3200" b="1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</a:p>
        </p:txBody>
      </p:sp>
      <p:sp>
        <p:nvSpPr>
          <p:cNvPr id="30" name="Прямоугольник 29"/>
          <p:cNvSpPr/>
          <p:nvPr/>
        </p:nvSpPr>
        <p:spPr>
          <a:xfrm>
            <a:off x="33341" y="2399246"/>
            <a:ext cx="3350815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1400" b="1" dirty="0">
              <a:solidFill>
                <a:srgbClr val="002060"/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algn="ctr"/>
            <a:r>
              <a:rPr lang="ru-RU" sz="3600" b="1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9 </a:t>
            </a:r>
            <a:r>
              <a:rPr lang="ru-RU" sz="3600" b="1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сынып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algn="ctr"/>
            <a:r>
              <a:rPr lang="ru-RU" sz="2800" b="1" dirty="0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59 </a:t>
            </a:r>
            <a:r>
              <a:rPr lang="ru-RU" b="1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оқушы</a:t>
            </a:r>
            <a:endParaRPr lang="ru-RU" b="1" dirty="0">
              <a:solidFill>
                <a:srgbClr val="002060"/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algn="ctr"/>
            <a:endParaRPr lang="kk-KZ" sz="1200" b="1" dirty="0">
              <a:solidFill>
                <a:srgbClr val="002060"/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algn="ctr"/>
            <a:r>
              <a:rPr lang="kk-KZ" sz="2400" b="1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Қорытынды бітіру емтихандары </a:t>
            </a:r>
          </a:p>
          <a:p>
            <a:pPr algn="ctr"/>
            <a:r>
              <a:rPr lang="ru-RU" sz="2400" b="1" dirty="0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29 </a:t>
            </a:r>
            <a:r>
              <a:rPr lang="ru-RU" sz="2400" b="1" dirty="0" err="1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мамыр</a:t>
            </a:r>
            <a:r>
              <a:rPr lang="ru-RU" sz="2400" b="1" dirty="0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- 11 </a:t>
            </a:r>
            <a:r>
              <a:rPr lang="ru-RU" sz="2400" b="1" dirty="0" err="1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маусым</a:t>
            </a:r>
            <a:r>
              <a:rPr lang="ru-RU" sz="2400" b="1" dirty="0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</a:p>
          <a:p>
            <a:pPr marL="412737" indent="-412737">
              <a:buFont typeface="Wingdings" panose="05000000000000000000" pitchFamily="2" charset="2"/>
              <a:buChar char="§"/>
            </a:pPr>
            <a:r>
              <a:rPr lang="ru-RU" sz="2400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оқыту</a:t>
            </a:r>
            <a:r>
              <a:rPr lang="ru-RU" sz="24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тілі</a:t>
            </a:r>
            <a:r>
              <a:rPr lang="ru-RU" sz="24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(</a:t>
            </a:r>
            <a:r>
              <a:rPr lang="ru-RU" sz="2400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қазақ</a:t>
            </a:r>
            <a:r>
              <a:rPr lang="ru-RU" sz="24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/</a:t>
            </a:r>
            <a:r>
              <a:rPr lang="ru-RU" sz="2400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орыс</a:t>
            </a:r>
            <a:r>
              <a:rPr lang="ru-RU" sz="24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тілі</a:t>
            </a:r>
            <a:r>
              <a:rPr lang="ru-RU" sz="24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) </a:t>
            </a:r>
          </a:p>
          <a:p>
            <a:pPr marL="412737" indent="-412737">
              <a:buFont typeface="Wingdings" panose="05000000000000000000" pitchFamily="2" charset="2"/>
              <a:buChar char="§"/>
            </a:pPr>
            <a:r>
              <a:rPr lang="ru-RU" sz="24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математика (алгебра)  </a:t>
            </a:r>
          </a:p>
          <a:p>
            <a:pPr marL="412737" indent="-412737">
              <a:buFont typeface="Wingdings" panose="05000000000000000000" pitchFamily="2" charset="2"/>
              <a:buChar char="§"/>
            </a:pPr>
            <a:r>
              <a:rPr lang="kk-KZ" sz="2400" i="1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қазақ тілі мен әдебиеті</a:t>
            </a:r>
            <a:r>
              <a:rPr lang="ru-RU" sz="2400" i="1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/</a:t>
            </a:r>
            <a:r>
              <a:rPr lang="ru-RU" sz="2400" i="1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орыс</a:t>
            </a:r>
            <a:r>
              <a:rPr lang="ru-RU" sz="2400" i="1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ru-RU" sz="2400" i="1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тілі</a:t>
            </a:r>
            <a:r>
              <a:rPr lang="ru-RU" sz="2400" i="1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мен </a:t>
            </a:r>
            <a:r>
              <a:rPr lang="ru-RU" sz="2400" i="1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әдебиеті</a:t>
            </a:r>
            <a:endParaRPr lang="ru-RU" sz="2400" i="1" dirty="0">
              <a:solidFill>
                <a:srgbClr val="002060"/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marL="412737" indent="-412737">
              <a:buFont typeface="Wingdings" panose="05000000000000000000" pitchFamily="2" charset="2"/>
              <a:buChar char="§"/>
            </a:pPr>
            <a:r>
              <a:rPr lang="ru-RU" sz="2400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таңдау</a:t>
            </a:r>
            <a:r>
              <a:rPr lang="ru-RU" sz="24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пәні</a:t>
            </a:r>
            <a:endParaRPr lang="ru-RU" sz="2000" dirty="0">
              <a:solidFill>
                <a:srgbClr val="002060"/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</p:txBody>
      </p:sp>
      <p:sp>
        <p:nvSpPr>
          <p:cNvPr id="35" name="Прямоугольник 34"/>
          <p:cNvSpPr/>
          <p:nvPr/>
        </p:nvSpPr>
        <p:spPr>
          <a:xfrm>
            <a:off x="3384156" y="1665331"/>
            <a:ext cx="3379655" cy="62940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algn="ctr"/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algn="ctr"/>
            <a:r>
              <a:rPr lang="ru-RU" sz="3600" b="1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11 </a:t>
            </a:r>
            <a:r>
              <a:rPr lang="ru-RU" sz="3600" b="1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сынып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algn="ctr"/>
            <a:r>
              <a:rPr lang="ru-RU" sz="2800" b="1" dirty="0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40</a:t>
            </a:r>
            <a:r>
              <a:rPr lang="ru-RU" sz="2400" b="1" dirty="0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оқушы</a:t>
            </a:r>
            <a:endParaRPr lang="ru-RU" b="1" dirty="0">
              <a:solidFill>
                <a:srgbClr val="002060"/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algn="ctr"/>
            <a:endParaRPr lang="ru-RU" sz="1100" b="1" dirty="0">
              <a:solidFill>
                <a:srgbClr val="002060"/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algn="ctr"/>
            <a:r>
              <a:rPr lang="ru-RU" sz="2200" b="1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Мемлекеттік</a:t>
            </a:r>
            <a:r>
              <a:rPr lang="ru-RU" sz="2200" b="1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ru-RU" sz="2200" b="1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бітіру</a:t>
            </a:r>
            <a:r>
              <a:rPr lang="ru-RU" sz="2200" b="1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ru-RU" sz="2200" b="1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емтихандары</a:t>
            </a:r>
            <a:endParaRPr lang="ru-RU" sz="2200" b="1" dirty="0">
              <a:solidFill>
                <a:srgbClr val="002060"/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algn="ctr"/>
            <a:r>
              <a:rPr lang="ru-RU" sz="2200" b="1" dirty="0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2 – 15  </a:t>
            </a:r>
            <a:r>
              <a:rPr lang="ru-RU" sz="2200" b="1" dirty="0" err="1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маусым</a:t>
            </a:r>
            <a:r>
              <a:rPr lang="ru-RU" sz="2200" b="1" dirty="0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</a:p>
          <a:p>
            <a:pPr marL="412737" indent="-412737">
              <a:buFont typeface="Wingdings" panose="05000000000000000000" pitchFamily="2" charset="2"/>
              <a:buChar char="§"/>
            </a:pPr>
            <a:r>
              <a:rPr lang="ru-RU" sz="2200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оқыту</a:t>
            </a:r>
            <a:r>
              <a:rPr lang="ru-RU" sz="22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тілі</a:t>
            </a:r>
            <a:r>
              <a:rPr lang="ru-RU" sz="22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</a:p>
          <a:p>
            <a:pPr indent="380636"/>
            <a:r>
              <a:rPr lang="ru-RU" sz="2200" i="1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(</a:t>
            </a:r>
            <a:r>
              <a:rPr lang="ru-RU" sz="2200" i="1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қазақ</a:t>
            </a:r>
            <a:r>
              <a:rPr lang="ru-RU" sz="2200" i="1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/</a:t>
            </a:r>
            <a:r>
              <a:rPr lang="ru-RU" sz="2200" i="1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орыс</a:t>
            </a:r>
            <a:r>
              <a:rPr lang="ru-RU" sz="2200" i="1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ru-RU" sz="2200" i="1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тілі</a:t>
            </a:r>
            <a:r>
              <a:rPr lang="ru-RU" sz="2200" i="1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)</a:t>
            </a:r>
          </a:p>
          <a:p>
            <a:pPr marL="380636" indent="-380636">
              <a:buFont typeface="Wingdings" panose="05000000000000000000" pitchFamily="2" charset="2"/>
              <a:buChar char="§"/>
            </a:pPr>
            <a:r>
              <a:rPr lang="ru-RU" sz="22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алгебра </a:t>
            </a:r>
            <a:r>
              <a:rPr lang="ru-RU" sz="2200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және</a:t>
            </a:r>
            <a:r>
              <a:rPr lang="ru-RU" sz="22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анализ </a:t>
            </a:r>
            <a:r>
              <a:rPr lang="ru-RU" sz="2200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бастамалары</a:t>
            </a:r>
            <a:r>
              <a:rPr lang="ru-RU" sz="22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 </a:t>
            </a:r>
          </a:p>
          <a:p>
            <a:pPr marL="412737" indent="-412737">
              <a:buFont typeface="Wingdings" panose="05000000000000000000" pitchFamily="2" charset="2"/>
              <a:buChar char="§"/>
            </a:pPr>
            <a:r>
              <a:rPr lang="ru-RU" sz="2200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Қазақстан</a:t>
            </a:r>
            <a:r>
              <a:rPr lang="ru-RU" sz="22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тарихы</a:t>
            </a:r>
            <a:endParaRPr lang="ru-RU" sz="2200" dirty="0">
              <a:solidFill>
                <a:srgbClr val="002060"/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marL="412737" indent="-412737">
              <a:buFont typeface="Wingdings" panose="05000000000000000000" pitchFamily="2" charset="2"/>
              <a:buChar char="§"/>
            </a:pPr>
            <a:r>
              <a:rPr lang="kk-KZ" sz="2200" i="1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қазақ тілі мен әдебиеті</a:t>
            </a:r>
            <a:r>
              <a:rPr lang="ru-RU" sz="2200" i="1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/</a:t>
            </a:r>
            <a:r>
              <a:rPr lang="ru-RU" sz="2200" i="1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орыс</a:t>
            </a:r>
            <a:r>
              <a:rPr lang="ru-RU" sz="2200" i="1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ru-RU" sz="2200" i="1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тілі</a:t>
            </a:r>
            <a:r>
              <a:rPr lang="ru-RU" sz="2200" i="1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мен </a:t>
            </a:r>
            <a:r>
              <a:rPr lang="ru-RU" sz="2200" i="1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әдебиеті</a:t>
            </a:r>
            <a:endParaRPr lang="ru-RU" sz="2200" i="1" dirty="0">
              <a:solidFill>
                <a:srgbClr val="002060"/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marL="412737" indent="-412737">
              <a:buFont typeface="Wingdings" panose="05000000000000000000" pitchFamily="2" charset="2"/>
              <a:buChar char="§"/>
            </a:pPr>
            <a:r>
              <a:rPr lang="ru-RU" sz="2200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таңдау</a:t>
            </a:r>
            <a:r>
              <a:rPr lang="ru-RU" sz="22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пәні</a:t>
            </a:r>
            <a:endParaRPr lang="ru-RU" sz="2200" dirty="0">
              <a:solidFill>
                <a:srgbClr val="002060"/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021149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-1" y="5"/>
            <a:ext cx="6858001" cy="1208580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2080" tIns="66040" rIns="132080" bIns="66040" rtlCol="0" anchor="ctr"/>
          <a:lstStyle/>
          <a:p>
            <a:pPr algn="ctr" defTabSz="1760969"/>
            <a:r>
              <a:rPr lang="ru-RU" sz="32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 СЫНЫП ОҚУШЫЛАРЫНЫҢ ҚОРЫТЫНДЫ ЕМТИХАНДАРЫ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33351" y="1347267"/>
            <a:ext cx="6724650" cy="1241365"/>
          </a:xfrm>
          <a:prstGeom prst="rect">
            <a:avLst/>
          </a:prstGeom>
          <a:noFill/>
        </p:spPr>
        <p:txBody>
          <a:bodyPr wrap="square" lIns="132080" tIns="66040" rIns="132080" bIns="66040" rtlCol="0">
            <a:spAutoFit/>
          </a:bodyPr>
          <a:lstStyle/>
          <a:p>
            <a:pPr algn="ctr" defTabSz="1760969"/>
            <a:r>
              <a:rPr lang="kk-KZ" sz="2400" dirty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ҚОРЫТЫНДЫ ЕМТИХАНДАРЫН ӨТКІЗУ УАҚЫТЫ</a:t>
            </a:r>
            <a:endParaRPr lang="ru-RU" sz="2400" dirty="0">
              <a:solidFill>
                <a:srgbClr val="1F497D"/>
              </a:solidFill>
              <a:latin typeface="Arial" pitchFamily="34" charset="0"/>
              <a:cs typeface="Arial" pitchFamily="34" charset="0"/>
            </a:endParaRPr>
          </a:p>
          <a:p>
            <a:pPr algn="ctr" defTabSz="1760969"/>
            <a:r>
              <a:rPr lang="ru-RU" sz="2400" b="1" i="1" dirty="0">
                <a:solidFill>
                  <a:srgbClr val="9BBB59">
                    <a:lumMod val="75000"/>
                  </a:srgbClr>
                </a:solidFill>
                <a:latin typeface="Arial" pitchFamily="34" charset="0"/>
                <a:cs typeface="Arial" pitchFamily="34" charset="0"/>
              </a:rPr>
              <a:t>2026 ЖЫЛДЫҢ 29 МАМЫР - 11 МАУСЫМ</a:t>
            </a:r>
          </a:p>
        </p:txBody>
      </p:sp>
      <p:grpSp>
        <p:nvGrpSpPr>
          <p:cNvPr id="70" name="Группа 69"/>
          <p:cNvGrpSpPr/>
          <p:nvPr/>
        </p:nvGrpSpPr>
        <p:grpSpPr>
          <a:xfrm>
            <a:off x="133351" y="2548599"/>
            <a:ext cx="6704425" cy="1264149"/>
            <a:chOff x="899592" y="1746229"/>
            <a:chExt cx="6532294" cy="656386"/>
          </a:xfrm>
        </p:grpSpPr>
        <p:sp>
          <p:nvSpPr>
            <p:cNvPr id="8" name="Donut 61">
              <a:extLst>
                <a:ext uri="{FF2B5EF4-FFF2-40B4-BE49-F238E27FC236}">
                  <a16:creationId xmlns="" xmlns:a16="http://schemas.microsoft.com/office/drawing/2014/main" id="{3734CE86-0D8A-428B-9293-B459E6FD979B}"/>
                </a:ext>
              </a:extLst>
            </p:cNvPr>
            <p:cNvSpPr/>
            <p:nvPr/>
          </p:nvSpPr>
          <p:spPr>
            <a:xfrm>
              <a:off x="899592" y="1780741"/>
              <a:ext cx="1187898" cy="621874"/>
            </a:xfrm>
            <a:prstGeom prst="donut">
              <a:avLst>
                <a:gd name="adj" fmla="val 8736"/>
              </a:avLst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760969"/>
              <a:endParaRPr lang="ko-KR" altLang="en-US" sz="5200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  <a:ea typeface="맑은 고딕" panose="020B0503020000020004" pitchFamily="34" charset="-127"/>
              </a:endParaRPr>
            </a:p>
          </p:txBody>
        </p:sp>
        <p:cxnSp>
          <p:nvCxnSpPr>
            <p:cNvPr id="9" name="Straight Connector 59">
              <a:extLst>
                <a:ext uri="{FF2B5EF4-FFF2-40B4-BE49-F238E27FC236}">
                  <a16:creationId xmlns="" xmlns:a16="http://schemas.microsoft.com/office/drawing/2014/main" id="{20426694-F6CE-4A81-BC71-1AA689B9786B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087490" y="2034261"/>
              <a:ext cx="5089875" cy="12093"/>
            </a:xfrm>
            <a:prstGeom prst="line">
              <a:avLst/>
            </a:prstGeom>
            <a:ln w="12700">
              <a:solidFill>
                <a:schemeClr val="tx2"/>
              </a:solidFill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TextBox 12">
              <a:extLst>
                <a:ext uri="{FF2B5EF4-FFF2-40B4-BE49-F238E27FC236}">
                  <a16:creationId xmlns="" xmlns:a16="http://schemas.microsoft.com/office/drawing/2014/main" id="{A9E636FA-15A7-4026-96F7-617317F80522}"/>
                </a:ext>
              </a:extLst>
            </p:cNvPr>
            <p:cNvSpPr txBox="1"/>
            <p:nvPr/>
          </p:nvSpPr>
          <p:spPr>
            <a:xfrm>
              <a:off x="4437101" y="1746229"/>
              <a:ext cx="2994785" cy="2634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 defTabSz="1760969"/>
              <a:r>
                <a:rPr lang="kk-KZ" sz="2697" b="1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29  мамыр</a:t>
              </a:r>
              <a:endParaRPr lang="ko-KR" altLang="en-US" sz="2697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  <a:ea typeface="맑은 고딕" panose="020B0503020000020004" pitchFamily="34" charset="-127"/>
              </a:endParaRPr>
            </a:p>
          </p:txBody>
        </p:sp>
        <p:sp>
          <p:nvSpPr>
            <p:cNvPr id="11" name="Rectangle 30">
              <a:extLst>
                <a:ext uri="{FF2B5EF4-FFF2-40B4-BE49-F238E27FC236}">
                  <a16:creationId xmlns="" xmlns:a16="http://schemas.microsoft.com/office/drawing/2014/main" id="{9EB9BEC4-D1B5-4B64-982C-2F77E9E3766D}"/>
                </a:ext>
              </a:extLst>
            </p:cNvPr>
            <p:cNvSpPr/>
            <p:nvPr/>
          </p:nvSpPr>
          <p:spPr>
            <a:xfrm>
              <a:off x="1350997" y="1909225"/>
              <a:ext cx="288032" cy="291685"/>
            </a:xfrm>
            <a:custGeom>
              <a:avLst/>
              <a:gdLst/>
              <a:ahLst/>
              <a:cxnLst/>
              <a:rect l="l" t="t" r="r" b="b"/>
              <a:pathLst>
                <a:path w="3240000" h="3230531">
                  <a:moveTo>
                    <a:pt x="720000" y="2697973"/>
                  </a:moveTo>
                  <a:cubicBezTo>
                    <a:pt x="680235" y="2697973"/>
                    <a:pt x="648000" y="2730208"/>
                    <a:pt x="648000" y="2769973"/>
                  </a:cubicBezTo>
                  <a:cubicBezTo>
                    <a:pt x="648000" y="2809738"/>
                    <a:pt x="680235" y="2841973"/>
                    <a:pt x="720000" y="2841973"/>
                  </a:cubicBezTo>
                  <a:lnTo>
                    <a:pt x="2520000" y="2841973"/>
                  </a:lnTo>
                  <a:cubicBezTo>
                    <a:pt x="2559765" y="2841973"/>
                    <a:pt x="2592000" y="2809738"/>
                    <a:pt x="2592000" y="2769973"/>
                  </a:cubicBezTo>
                  <a:cubicBezTo>
                    <a:pt x="2592000" y="2730208"/>
                    <a:pt x="2559765" y="2697973"/>
                    <a:pt x="2520000" y="2697973"/>
                  </a:cubicBezTo>
                  <a:close/>
                  <a:moveTo>
                    <a:pt x="720000" y="2366733"/>
                  </a:moveTo>
                  <a:cubicBezTo>
                    <a:pt x="680235" y="2366733"/>
                    <a:pt x="648000" y="2398968"/>
                    <a:pt x="648000" y="2438733"/>
                  </a:cubicBezTo>
                  <a:cubicBezTo>
                    <a:pt x="648000" y="2478498"/>
                    <a:pt x="680235" y="2510733"/>
                    <a:pt x="720000" y="2510733"/>
                  </a:cubicBezTo>
                  <a:lnTo>
                    <a:pt x="2520000" y="2510733"/>
                  </a:lnTo>
                  <a:cubicBezTo>
                    <a:pt x="2559765" y="2510733"/>
                    <a:pt x="2592000" y="2478498"/>
                    <a:pt x="2592000" y="2438733"/>
                  </a:cubicBezTo>
                  <a:cubicBezTo>
                    <a:pt x="2592000" y="2398968"/>
                    <a:pt x="2559765" y="2366733"/>
                    <a:pt x="2520000" y="2366733"/>
                  </a:cubicBezTo>
                  <a:close/>
                  <a:moveTo>
                    <a:pt x="720000" y="2035493"/>
                  </a:moveTo>
                  <a:cubicBezTo>
                    <a:pt x="680235" y="2035493"/>
                    <a:pt x="648000" y="2067728"/>
                    <a:pt x="648000" y="2107493"/>
                  </a:cubicBezTo>
                  <a:cubicBezTo>
                    <a:pt x="648000" y="2147258"/>
                    <a:pt x="680235" y="2179493"/>
                    <a:pt x="720000" y="2179493"/>
                  </a:cubicBezTo>
                  <a:lnTo>
                    <a:pt x="2520000" y="2179493"/>
                  </a:lnTo>
                  <a:cubicBezTo>
                    <a:pt x="2559765" y="2179493"/>
                    <a:pt x="2592000" y="2147258"/>
                    <a:pt x="2592000" y="2107493"/>
                  </a:cubicBezTo>
                  <a:cubicBezTo>
                    <a:pt x="2592000" y="2067728"/>
                    <a:pt x="2559765" y="2035493"/>
                    <a:pt x="2520000" y="2035493"/>
                  </a:cubicBezTo>
                  <a:close/>
                  <a:moveTo>
                    <a:pt x="720000" y="1704253"/>
                  </a:moveTo>
                  <a:cubicBezTo>
                    <a:pt x="680235" y="1704253"/>
                    <a:pt x="648000" y="1736488"/>
                    <a:pt x="648000" y="1776253"/>
                  </a:cubicBezTo>
                  <a:cubicBezTo>
                    <a:pt x="648000" y="1816018"/>
                    <a:pt x="680235" y="1848253"/>
                    <a:pt x="720000" y="1848253"/>
                  </a:cubicBezTo>
                  <a:lnTo>
                    <a:pt x="2520000" y="1848253"/>
                  </a:lnTo>
                  <a:cubicBezTo>
                    <a:pt x="2559765" y="1848253"/>
                    <a:pt x="2592000" y="1816018"/>
                    <a:pt x="2592000" y="1776253"/>
                  </a:cubicBezTo>
                  <a:cubicBezTo>
                    <a:pt x="2592000" y="1736488"/>
                    <a:pt x="2559765" y="1704253"/>
                    <a:pt x="2520000" y="1704253"/>
                  </a:cubicBezTo>
                  <a:close/>
                  <a:moveTo>
                    <a:pt x="720000" y="1373013"/>
                  </a:moveTo>
                  <a:cubicBezTo>
                    <a:pt x="680235" y="1373013"/>
                    <a:pt x="648000" y="1405248"/>
                    <a:pt x="648000" y="1445013"/>
                  </a:cubicBezTo>
                  <a:cubicBezTo>
                    <a:pt x="648000" y="1484778"/>
                    <a:pt x="680235" y="1517013"/>
                    <a:pt x="720000" y="1517013"/>
                  </a:cubicBezTo>
                  <a:lnTo>
                    <a:pt x="2520000" y="1517013"/>
                  </a:lnTo>
                  <a:cubicBezTo>
                    <a:pt x="2559765" y="1517013"/>
                    <a:pt x="2592000" y="1484778"/>
                    <a:pt x="2592000" y="1445013"/>
                  </a:cubicBezTo>
                  <a:cubicBezTo>
                    <a:pt x="2592000" y="1405248"/>
                    <a:pt x="2559765" y="1373013"/>
                    <a:pt x="2520000" y="1373013"/>
                  </a:cubicBezTo>
                  <a:close/>
                  <a:moveTo>
                    <a:pt x="720000" y="1041773"/>
                  </a:moveTo>
                  <a:cubicBezTo>
                    <a:pt x="680235" y="1041773"/>
                    <a:pt x="648000" y="1074008"/>
                    <a:pt x="648000" y="1113773"/>
                  </a:cubicBezTo>
                  <a:cubicBezTo>
                    <a:pt x="648000" y="1153538"/>
                    <a:pt x="680235" y="1185773"/>
                    <a:pt x="720000" y="1185773"/>
                  </a:cubicBezTo>
                  <a:lnTo>
                    <a:pt x="2520000" y="1185773"/>
                  </a:lnTo>
                  <a:cubicBezTo>
                    <a:pt x="2559765" y="1185773"/>
                    <a:pt x="2592000" y="1153538"/>
                    <a:pt x="2592000" y="1113773"/>
                  </a:cubicBezTo>
                  <a:cubicBezTo>
                    <a:pt x="2592000" y="1074008"/>
                    <a:pt x="2559765" y="1041773"/>
                    <a:pt x="2520000" y="1041773"/>
                  </a:cubicBezTo>
                  <a:close/>
                  <a:moveTo>
                    <a:pt x="0" y="305988"/>
                  </a:moveTo>
                  <a:lnTo>
                    <a:pt x="181957" y="305988"/>
                  </a:lnTo>
                  <a:lnTo>
                    <a:pt x="181957" y="470032"/>
                  </a:lnTo>
                  <a:cubicBezTo>
                    <a:pt x="181957" y="599267"/>
                    <a:pt x="286722" y="704032"/>
                    <a:pt x="415957" y="704032"/>
                  </a:cubicBezTo>
                  <a:cubicBezTo>
                    <a:pt x="545192" y="704032"/>
                    <a:pt x="649957" y="599267"/>
                    <a:pt x="649957" y="470032"/>
                  </a:cubicBezTo>
                  <a:lnTo>
                    <a:pt x="649957" y="305988"/>
                  </a:lnTo>
                  <a:lnTo>
                    <a:pt x="802357" y="305988"/>
                  </a:lnTo>
                  <a:lnTo>
                    <a:pt x="802357" y="470031"/>
                  </a:lnTo>
                  <a:cubicBezTo>
                    <a:pt x="802357" y="599266"/>
                    <a:pt x="907122" y="704031"/>
                    <a:pt x="1036357" y="704031"/>
                  </a:cubicBezTo>
                  <a:cubicBezTo>
                    <a:pt x="1165592" y="704031"/>
                    <a:pt x="1270357" y="599266"/>
                    <a:pt x="1270357" y="470031"/>
                  </a:cubicBezTo>
                  <a:lnTo>
                    <a:pt x="1270357" y="305988"/>
                  </a:lnTo>
                  <a:lnTo>
                    <a:pt x="1422757" y="305988"/>
                  </a:lnTo>
                  <a:lnTo>
                    <a:pt x="1422757" y="470030"/>
                  </a:lnTo>
                  <a:cubicBezTo>
                    <a:pt x="1422757" y="599265"/>
                    <a:pt x="1527522" y="704030"/>
                    <a:pt x="1656757" y="704030"/>
                  </a:cubicBezTo>
                  <a:cubicBezTo>
                    <a:pt x="1785992" y="704030"/>
                    <a:pt x="1890757" y="599265"/>
                    <a:pt x="1890757" y="470030"/>
                  </a:cubicBezTo>
                  <a:lnTo>
                    <a:pt x="1890757" y="305988"/>
                  </a:lnTo>
                  <a:lnTo>
                    <a:pt x="2043157" y="305988"/>
                  </a:lnTo>
                  <a:lnTo>
                    <a:pt x="2043157" y="470029"/>
                  </a:lnTo>
                  <a:cubicBezTo>
                    <a:pt x="2043157" y="599264"/>
                    <a:pt x="2147922" y="704029"/>
                    <a:pt x="2277157" y="704029"/>
                  </a:cubicBezTo>
                  <a:cubicBezTo>
                    <a:pt x="2406392" y="704029"/>
                    <a:pt x="2511157" y="599264"/>
                    <a:pt x="2511157" y="470029"/>
                  </a:cubicBezTo>
                  <a:lnTo>
                    <a:pt x="2511157" y="305988"/>
                  </a:lnTo>
                  <a:lnTo>
                    <a:pt x="2663557" y="305988"/>
                  </a:lnTo>
                  <a:lnTo>
                    <a:pt x="2663557" y="470028"/>
                  </a:lnTo>
                  <a:cubicBezTo>
                    <a:pt x="2663557" y="599263"/>
                    <a:pt x="2768322" y="704028"/>
                    <a:pt x="2897557" y="704028"/>
                  </a:cubicBezTo>
                  <a:cubicBezTo>
                    <a:pt x="3026792" y="704028"/>
                    <a:pt x="3131557" y="599263"/>
                    <a:pt x="3131557" y="470028"/>
                  </a:cubicBezTo>
                  <a:lnTo>
                    <a:pt x="3131557" y="305988"/>
                  </a:lnTo>
                  <a:lnTo>
                    <a:pt x="3240000" y="305988"/>
                  </a:lnTo>
                  <a:lnTo>
                    <a:pt x="3240000" y="3230531"/>
                  </a:lnTo>
                  <a:lnTo>
                    <a:pt x="0" y="3230531"/>
                  </a:lnTo>
                  <a:close/>
                  <a:moveTo>
                    <a:pt x="415957" y="4"/>
                  </a:moveTo>
                  <a:cubicBezTo>
                    <a:pt x="485545" y="4"/>
                    <a:pt x="541957" y="56416"/>
                    <a:pt x="541957" y="126004"/>
                  </a:cubicBezTo>
                  <a:lnTo>
                    <a:pt x="541957" y="485972"/>
                  </a:lnTo>
                  <a:cubicBezTo>
                    <a:pt x="541957" y="555560"/>
                    <a:pt x="485545" y="611972"/>
                    <a:pt x="415957" y="611972"/>
                  </a:cubicBezTo>
                  <a:cubicBezTo>
                    <a:pt x="346369" y="611972"/>
                    <a:pt x="289957" y="555560"/>
                    <a:pt x="289957" y="485972"/>
                  </a:cubicBezTo>
                  <a:lnTo>
                    <a:pt x="289957" y="126004"/>
                  </a:lnTo>
                  <a:cubicBezTo>
                    <a:pt x="289957" y="56416"/>
                    <a:pt x="346369" y="4"/>
                    <a:pt x="415957" y="4"/>
                  </a:cubicBezTo>
                  <a:close/>
                  <a:moveTo>
                    <a:pt x="1036357" y="3"/>
                  </a:moveTo>
                  <a:cubicBezTo>
                    <a:pt x="1105945" y="3"/>
                    <a:pt x="1162357" y="56415"/>
                    <a:pt x="1162357" y="126003"/>
                  </a:cubicBezTo>
                  <a:lnTo>
                    <a:pt x="1162357" y="485971"/>
                  </a:lnTo>
                  <a:cubicBezTo>
                    <a:pt x="1162357" y="555559"/>
                    <a:pt x="1105945" y="611971"/>
                    <a:pt x="1036357" y="611971"/>
                  </a:cubicBezTo>
                  <a:cubicBezTo>
                    <a:pt x="966769" y="611971"/>
                    <a:pt x="910357" y="555559"/>
                    <a:pt x="910357" y="485971"/>
                  </a:cubicBezTo>
                  <a:lnTo>
                    <a:pt x="910357" y="126003"/>
                  </a:lnTo>
                  <a:cubicBezTo>
                    <a:pt x="910357" y="56415"/>
                    <a:pt x="966769" y="3"/>
                    <a:pt x="1036357" y="3"/>
                  </a:cubicBezTo>
                  <a:close/>
                  <a:moveTo>
                    <a:pt x="1656757" y="2"/>
                  </a:moveTo>
                  <a:cubicBezTo>
                    <a:pt x="1726345" y="2"/>
                    <a:pt x="1782757" y="56414"/>
                    <a:pt x="1782757" y="126002"/>
                  </a:cubicBezTo>
                  <a:lnTo>
                    <a:pt x="1782757" y="485970"/>
                  </a:lnTo>
                  <a:cubicBezTo>
                    <a:pt x="1782757" y="555558"/>
                    <a:pt x="1726345" y="611970"/>
                    <a:pt x="1656757" y="611970"/>
                  </a:cubicBezTo>
                  <a:cubicBezTo>
                    <a:pt x="1587169" y="611970"/>
                    <a:pt x="1530757" y="555558"/>
                    <a:pt x="1530757" y="485970"/>
                  </a:cubicBezTo>
                  <a:lnTo>
                    <a:pt x="1530757" y="126002"/>
                  </a:lnTo>
                  <a:cubicBezTo>
                    <a:pt x="1530757" y="56414"/>
                    <a:pt x="1587169" y="2"/>
                    <a:pt x="1656757" y="2"/>
                  </a:cubicBezTo>
                  <a:close/>
                  <a:moveTo>
                    <a:pt x="2277157" y="1"/>
                  </a:moveTo>
                  <a:cubicBezTo>
                    <a:pt x="2346745" y="1"/>
                    <a:pt x="2403157" y="56413"/>
                    <a:pt x="2403157" y="126001"/>
                  </a:cubicBezTo>
                  <a:lnTo>
                    <a:pt x="2403157" y="485969"/>
                  </a:lnTo>
                  <a:cubicBezTo>
                    <a:pt x="2403157" y="555557"/>
                    <a:pt x="2346745" y="611969"/>
                    <a:pt x="2277157" y="611969"/>
                  </a:cubicBezTo>
                  <a:cubicBezTo>
                    <a:pt x="2207569" y="611969"/>
                    <a:pt x="2151157" y="555557"/>
                    <a:pt x="2151157" y="485969"/>
                  </a:cubicBezTo>
                  <a:lnTo>
                    <a:pt x="2151157" y="126001"/>
                  </a:lnTo>
                  <a:cubicBezTo>
                    <a:pt x="2151157" y="56413"/>
                    <a:pt x="2207569" y="1"/>
                    <a:pt x="2277157" y="1"/>
                  </a:cubicBezTo>
                  <a:close/>
                  <a:moveTo>
                    <a:pt x="2897557" y="0"/>
                  </a:moveTo>
                  <a:cubicBezTo>
                    <a:pt x="2967145" y="0"/>
                    <a:pt x="3023557" y="56412"/>
                    <a:pt x="3023557" y="126000"/>
                  </a:cubicBezTo>
                  <a:lnTo>
                    <a:pt x="3023557" y="485968"/>
                  </a:lnTo>
                  <a:cubicBezTo>
                    <a:pt x="3023557" y="555556"/>
                    <a:pt x="2967145" y="611968"/>
                    <a:pt x="2897557" y="611968"/>
                  </a:cubicBezTo>
                  <a:cubicBezTo>
                    <a:pt x="2827969" y="611968"/>
                    <a:pt x="2771557" y="555556"/>
                    <a:pt x="2771557" y="485968"/>
                  </a:cubicBezTo>
                  <a:lnTo>
                    <a:pt x="2771557" y="126000"/>
                  </a:lnTo>
                  <a:cubicBezTo>
                    <a:pt x="2771557" y="56412"/>
                    <a:pt x="2827969" y="0"/>
                    <a:pt x="2897557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176107" tIns="88053" rIns="176107" bIns="88053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1760969"/>
              <a:endParaRPr lang="ko-KR" altLang="en-US" sz="3467" dirty="0">
                <a:solidFill>
                  <a:prstClr val="white"/>
                </a:solidFill>
                <a:latin typeface="Calibri"/>
                <a:ea typeface="맑은 고딕" panose="020B0503020000020004" pitchFamily="34" charset="-127"/>
              </a:endParaRPr>
            </a:p>
          </p:txBody>
        </p:sp>
      </p:grpSp>
      <p:sp>
        <p:nvSpPr>
          <p:cNvPr id="41" name="TextBox 40">
            <a:extLst>
              <a:ext uri="{FF2B5EF4-FFF2-40B4-BE49-F238E27FC236}">
                <a16:creationId xmlns="" xmlns:a16="http://schemas.microsoft.com/office/drawing/2014/main" id="{EFE7DD31-327A-4374-8C06-6C9D3D3D0266}"/>
              </a:ext>
            </a:extLst>
          </p:cNvPr>
          <p:cNvSpPr txBox="1"/>
          <p:nvPr/>
        </p:nvSpPr>
        <p:spPr>
          <a:xfrm>
            <a:off x="-1702235" y="8267116"/>
            <a:ext cx="7139596" cy="4184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1760969"/>
            <a:endParaRPr lang="ko-KR" altLang="en-US" sz="2119" dirty="0">
              <a:solidFill>
                <a:prstClr val="black">
                  <a:lumMod val="75000"/>
                  <a:lumOff val="25000"/>
                </a:prstClr>
              </a:solidFill>
              <a:latin typeface="Calibri"/>
              <a:ea typeface="맑은 고딕" panose="020B0503020000020004" pitchFamily="34" charset="-127"/>
            </a:endParaRPr>
          </a:p>
        </p:txBody>
      </p:sp>
      <p:grpSp>
        <p:nvGrpSpPr>
          <p:cNvPr id="52" name="Группа 51"/>
          <p:cNvGrpSpPr/>
          <p:nvPr/>
        </p:nvGrpSpPr>
        <p:grpSpPr>
          <a:xfrm>
            <a:off x="114807" y="6213282"/>
            <a:ext cx="6520567" cy="1163858"/>
            <a:chOff x="899593" y="3363838"/>
            <a:chExt cx="6552727" cy="604311"/>
          </a:xfrm>
        </p:grpSpPr>
        <p:sp>
          <p:nvSpPr>
            <p:cNvPr id="30" name="Donut 66">
              <a:extLst>
                <a:ext uri="{FF2B5EF4-FFF2-40B4-BE49-F238E27FC236}">
                  <a16:creationId xmlns="" xmlns:a16="http://schemas.microsoft.com/office/drawing/2014/main" id="{20943181-94F7-43B1-B21A-7D081D1151EE}"/>
                </a:ext>
              </a:extLst>
            </p:cNvPr>
            <p:cNvSpPr/>
            <p:nvPr/>
          </p:nvSpPr>
          <p:spPr>
            <a:xfrm>
              <a:off x="899593" y="3363838"/>
              <a:ext cx="1168704" cy="604311"/>
            </a:xfrm>
            <a:prstGeom prst="donut">
              <a:avLst>
                <a:gd name="adj" fmla="val 8736"/>
              </a:avLst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760969"/>
              <a:endParaRPr lang="ko-KR" altLang="en-US" sz="520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  <a:ea typeface="맑은 고딕" panose="020B0503020000020004" pitchFamily="34" charset="-127"/>
              </a:endParaRPr>
            </a:p>
          </p:txBody>
        </p:sp>
        <p:cxnSp>
          <p:nvCxnSpPr>
            <p:cNvPr id="31" name="Straight Connector 44">
              <a:extLst>
                <a:ext uri="{FF2B5EF4-FFF2-40B4-BE49-F238E27FC236}">
                  <a16:creationId xmlns="" xmlns:a16="http://schemas.microsoft.com/office/drawing/2014/main" id="{5A49E6B3-E9E5-41F7-809C-91E70CD22EEB}"/>
                </a:ext>
              </a:extLst>
            </p:cNvPr>
            <p:cNvCxnSpPr>
              <a:cxnSpLocks/>
              <a:stCxn id="30" idx="6"/>
            </p:cNvCxnSpPr>
            <p:nvPr/>
          </p:nvCxnSpPr>
          <p:spPr>
            <a:xfrm flipV="1">
              <a:off x="2068297" y="3651870"/>
              <a:ext cx="5383296" cy="14124"/>
            </a:xfrm>
            <a:prstGeom prst="line">
              <a:avLst/>
            </a:prstGeom>
            <a:ln w="12700">
              <a:solidFill>
                <a:schemeClr val="tx2"/>
              </a:solidFill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5" name="TextBox 34">
              <a:extLst>
                <a:ext uri="{FF2B5EF4-FFF2-40B4-BE49-F238E27FC236}">
                  <a16:creationId xmlns="" xmlns:a16="http://schemas.microsoft.com/office/drawing/2014/main" id="{742439DA-AAFD-4D93-9058-5CA64ADEBD63}"/>
                </a:ext>
              </a:extLst>
            </p:cNvPr>
            <p:cNvSpPr txBox="1"/>
            <p:nvPr/>
          </p:nvSpPr>
          <p:spPr>
            <a:xfrm>
              <a:off x="4313514" y="3384656"/>
              <a:ext cx="3138806" cy="2634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 defTabSz="1760969"/>
              <a:r>
                <a:rPr lang="kk-KZ" sz="2697" b="1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8</a:t>
              </a:r>
              <a:r>
                <a:rPr lang="ru-KZ" sz="2697" b="1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kk-KZ" sz="2697" b="1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маусым</a:t>
              </a:r>
              <a:endParaRPr lang="ko-KR" altLang="en-US" sz="2697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  <a:ea typeface="맑은 고딕" panose="020B0503020000020004" pitchFamily="34" charset="-127"/>
              </a:endParaRPr>
            </a:p>
          </p:txBody>
        </p:sp>
        <p:sp>
          <p:nvSpPr>
            <p:cNvPr id="51" name="Oval 44">
              <a:extLst>
                <a:ext uri="{FF2B5EF4-FFF2-40B4-BE49-F238E27FC236}">
                  <a16:creationId xmlns="" xmlns:a16="http://schemas.microsoft.com/office/drawing/2014/main" id="{94195A6D-E3B2-4E10-BD54-AC5E4FED7A1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270385" y="3490646"/>
              <a:ext cx="474961" cy="288032"/>
            </a:xfrm>
            <a:custGeom>
              <a:avLst/>
              <a:gdLst/>
              <a:ahLst/>
              <a:cxnLst/>
              <a:rect l="l" t="t" r="r" b="b"/>
              <a:pathLst>
                <a:path w="2721114" h="3240000">
                  <a:moveTo>
                    <a:pt x="2519839" y="2469622"/>
                  </a:moveTo>
                  <a:lnTo>
                    <a:pt x="2201779" y="2787682"/>
                  </a:lnTo>
                  <a:lnTo>
                    <a:pt x="2003023" y="2588926"/>
                  </a:lnTo>
                  <a:lnTo>
                    <a:pt x="1901669" y="2690281"/>
                  </a:lnTo>
                  <a:lnTo>
                    <a:pt x="2203868" y="2992480"/>
                  </a:lnTo>
                  <a:lnTo>
                    <a:pt x="2305222" y="2891125"/>
                  </a:lnTo>
                  <a:lnTo>
                    <a:pt x="2303133" y="2889037"/>
                  </a:lnTo>
                  <a:lnTo>
                    <a:pt x="2621194" y="2570977"/>
                  </a:lnTo>
                  <a:close/>
                  <a:moveTo>
                    <a:pt x="2263914" y="2238970"/>
                  </a:moveTo>
                  <a:cubicBezTo>
                    <a:pt x="2516419" y="2238970"/>
                    <a:pt x="2721114" y="2443665"/>
                    <a:pt x="2721114" y="2696170"/>
                  </a:cubicBezTo>
                  <a:cubicBezTo>
                    <a:pt x="2721114" y="2948675"/>
                    <a:pt x="2516419" y="3153370"/>
                    <a:pt x="2263914" y="3153370"/>
                  </a:cubicBezTo>
                  <a:cubicBezTo>
                    <a:pt x="2011409" y="3153370"/>
                    <a:pt x="1806714" y="2948675"/>
                    <a:pt x="1806714" y="2696170"/>
                  </a:cubicBezTo>
                  <a:cubicBezTo>
                    <a:pt x="1806714" y="2443665"/>
                    <a:pt x="2011409" y="2238970"/>
                    <a:pt x="2263914" y="2238970"/>
                  </a:cubicBezTo>
                  <a:close/>
                  <a:moveTo>
                    <a:pt x="1576134" y="17032"/>
                  </a:moveTo>
                  <a:lnTo>
                    <a:pt x="2276728" y="17032"/>
                  </a:lnTo>
                  <a:lnTo>
                    <a:pt x="2276728" y="17033"/>
                  </a:lnTo>
                  <a:lnTo>
                    <a:pt x="1576135" y="17033"/>
                  </a:lnTo>
                  <a:close/>
                  <a:moveTo>
                    <a:pt x="0" y="17032"/>
                  </a:moveTo>
                  <a:lnTo>
                    <a:pt x="1321887" y="17032"/>
                  </a:lnTo>
                  <a:lnTo>
                    <a:pt x="1321887" y="996125"/>
                  </a:lnTo>
                  <a:lnTo>
                    <a:pt x="2276728" y="996125"/>
                  </a:lnTo>
                  <a:lnTo>
                    <a:pt x="2276728" y="2160187"/>
                  </a:lnTo>
                  <a:cubicBezTo>
                    <a:pt x="1979345" y="2161001"/>
                    <a:pt x="1738579" y="2402384"/>
                    <a:pt x="1738579" y="2700000"/>
                  </a:cubicBezTo>
                  <a:cubicBezTo>
                    <a:pt x="1738579" y="2997617"/>
                    <a:pt x="1979345" y="3238999"/>
                    <a:pt x="2276728" y="3239814"/>
                  </a:cubicBezTo>
                  <a:lnTo>
                    <a:pt x="2276728" y="3240000"/>
                  </a:lnTo>
                  <a:lnTo>
                    <a:pt x="0" y="3240000"/>
                  </a:lnTo>
                  <a:close/>
                  <a:moveTo>
                    <a:pt x="1436085" y="0"/>
                  </a:moveTo>
                  <a:lnTo>
                    <a:pt x="2287664" y="888809"/>
                  </a:lnTo>
                  <a:lnTo>
                    <a:pt x="1436085" y="888809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76107" tIns="88053" rIns="176107" bIns="88053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1760969"/>
              <a:endParaRPr lang="ko-KR" altLang="en-US" sz="5200">
                <a:solidFill>
                  <a:prstClr val="white"/>
                </a:solidFill>
                <a:latin typeface="Calibri"/>
                <a:ea typeface="맑은 고딕" panose="020B0503020000020004" pitchFamily="34" charset="-127"/>
              </a:endParaRPr>
            </a:p>
          </p:txBody>
        </p:sp>
      </p:grpSp>
      <p:grpSp>
        <p:nvGrpSpPr>
          <p:cNvPr id="67" name="Группа 66"/>
          <p:cNvGrpSpPr/>
          <p:nvPr/>
        </p:nvGrpSpPr>
        <p:grpSpPr>
          <a:xfrm>
            <a:off x="138642" y="4161507"/>
            <a:ext cx="6502962" cy="1208529"/>
            <a:chOff x="936178" y="2549893"/>
            <a:chExt cx="5766526" cy="627506"/>
          </a:xfrm>
        </p:grpSpPr>
        <p:sp>
          <p:nvSpPr>
            <p:cNvPr id="23" name="Donut 66">
              <a:extLst>
                <a:ext uri="{FF2B5EF4-FFF2-40B4-BE49-F238E27FC236}">
                  <a16:creationId xmlns="" xmlns:a16="http://schemas.microsoft.com/office/drawing/2014/main" id="{20943181-94F7-43B1-B21A-7D081D1151EE}"/>
                </a:ext>
              </a:extLst>
            </p:cNvPr>
            <p:cNvSpPr/>
            <p:nvPr/>
          </p:nvSpPr>
          <p:spPr>
            <a:xfrm>
              <a:off x="936178" y="2549893"/>
              <a:ext cx="1081129" cy="627506"/>
            </a:xfrm>
            <a:prstGeom prst="donut">
              <a:avLst>
                <a:gd name="adj" fmla="val 8736"/>
              </a:avLst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760969"/>
              <a:endParaRPr lang="ko-KR" altLang="en-US" sz="520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  <a:ea typeface="맑은 고딕" panose="020B0503020000020004" pitchFamily="34" charset="-127"/>
              </a:endParaRPr>
            </a:p>
          </p:txBody>
        </p:sp>
        <p:cxnSp>
          <p:nvCxnSpPr>
            <p:cNvPr id="24" name="Straight Connector 44">
              <a:extLst>
                <a:ext uri="{FF2B5EF4-FFF2-40B4-BE49-F238E27FC236}">
                  <a16:creationId xmlns="" xmlns:a16="http://schemas.microsoft.com/office/drawing/2014/main" id="{5A49E6B3-E9E5-41F7-809C-91E70CD22EEB}"/>
                </a:ext>
              </a:extLst>
            </p:cNvPr>
            <p:cNvCxnSpPr>
              <a:cxnSpLocks/>
              <a:stCxn id="23" idx="6"/>
            </p:cNvCxnSpPr>
            <p:nvPr/>
          </p:nvCxnSpPr>
          <p:spPr>
            <a:xfrm>
              <a:off x="2017307" y="2863646"/>
              <a:ext cx="4660037" cy="5438"/>
            </a:xfrm>
            <a:prstGeom prst="line">
              <a:avLst/>
            </a:prstGeom>
            <a:ln w="12700">
              <a:solidFill>
                <a:schemeClr val="tx2"/>
              </a:solidFill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8" name="TextBox 27">
              <a:extLst>
                <a:ext uri="{FF2B5EF4-FFF2-40B4-BE49-F238E27FC236}">
                  <a16:creationId xmlns="" xmlns:a16="http://schemas.microsoft.com/office/drawing/2014/main" id="{742439DA-AAFD-4D93-9058-5CA64ADEBD63}"/>
                </a:ext>
              </a:extLst>
            </p:cNvPr>
            <p:cNvSpPr txBox="1"/>
            <p:nvPr/>
          </p:nvSpPr>
          <p:spPr>
            <a:xfrm>
              <a:off x="3491880" y="2563329"/>
              <a:ext cx="3210824" cy="2634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 defTabSz="1760969"/>
              <a:r>
                <a:rPr lang="kk-KZ" sz="2697" b="1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3</a:t>
              </a:r>
              <a:r>
                <a:rPr lang="ru-KZ" sz="2697" b="1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kk-KZ" sz="2697" b="1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маусым</a:t>
              </a:r>
              <a:endParaRPr lang="ko-KR" altLang="en-US" sz="2697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  <a:ea typeface="맑은 고딕" panose="020B0503020000020004" pitchFamily="34" charset="-127"/>
              </a:endParaRPr>
            </a:p>
          </p:txBody>
        </p:sp>
        <p:grpSp>
          <p:nvGrpSpPr>
            <p:cNvPr id="59" name="Group 14">
              <a:extLst>
                <a:ext uri="{FF2B5EF4-FFF2-40B4-BE49-F238E27FC236}">
                  <a16:creationId xmlns="" xmlns:a16="http://schemas.microsoft.com/office/drawing/2014/main" id="{20C2B74B-BECB-4535-B502-06DC80D74B06}"/>
                </a:ext>
              </a:extLst>
            </p:cNvPr>
            <p:cNvGrpSpPr/>
            <p:nvPr/>
          </p:nvGrpSpPr>
          <p:grpSpPr>
            <a:xfrm rot="1704632">
              <a:off x="1127001" y="2662088"/>
              <a:ext cx="177140" cy="395388"/>
              <a:chOff x="4058860" y="987781"/>
              <a:chExt cx="1052368" cy="3696329"/>
            </a:xfrm>
            <a:solidFill>
              <a:schemeClr val="tx2"/>
            </a:solidFill>
          </p:grpSpPr>
          <p:sp>
            <p:nvSpPr>
              <p:cNvPr id="60" name="Rectangle 8">
                <a:extLst>
                  <a:ext uri="{FF2B5EF4-FFF2-40B4-BE49-F238E27FC236}">
                    <a16:creationId xmlns="" xmlns:a16="http://schemas.microsoft.com/office/drawing/2014/main" id="{25302530-3AAA-4B18-B144-C49D138138CE}"/>
                  </a:ext>
                </a:extLst>
              </p:cNvPr>
              <p:cNvSpPr/>
              <p:nvPr/>
            </p:nvSpPr>
            <p:spPr>
              <a:xfrm rot="36931">
                <a:off x="4276045" y="3801165"/>
                <a:ext cx="592195" cy="863021"/>
              </a:xfrm>
              <a:custGeom>
                <a:avLst/>
                <a:gdLst/>
                <a:ahLst/>
                <a:cxnLst/>
                <a:rect l="l" t="t" r="r" b="b"/>
                <a:pathLst>
                  <a:path w="1802378" h="1800199">
                    <a:moveTo>
                      <a:pt x="0" y="0"/>
                    </a:moveTo>
                    <a:lnTo>
                      <a:pt x="1802378" y="0"/>
                    </a:lnTo>
                    <a:lnTo>
                      <a:pt x="1802378" y="289727"/>
                    </a:lnTo>
                    <a:lnTo>
                      <a:pt x="1801366" y="289727"/>
                    </a:lnTo>
                    <a:lnTo>
                      <a:pt x="901188" y="1800199"/>
                    </a:lnTo>
                    <a:lnTo>
                      <a:pt x="1012" y="289727"/>
                    </a:lnTo>
                    <a:lnTo>
                      <a:pt x="0" y="289727"/>
                    </a:lnTo>
                    <a:lnTo>
                      <a:pt x="0" y="28803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760969"/>
                <a:endParaRPr lang="ko-KR" altLang="en-US" sz="3467" dirty="0">
                  <a:solidFill>
                    <a:prstClr val="white"/>
                  </a:solidFill>
                  <a:latin typeface="Calibri"/>
                  <a:ea typeface="맑은 고딕" panose="020B0503020000020004" pitchFamily="34" charset="-127"/>
                </a:endParaRPr>
              </a:p>
            </p:txBody>
          </p:sp>
          <p:sp>
            <p:nvSpPr>
              <p:cNvPr id="61" name="Rectangle 8">
                <a:extLst>
                  <a:ext uri="{FF2B5EF4-FFF2-40B4-BE49-F238E27FC236}">
                    <a16:creationId xmlns="" xmlns:a16="http://schemas.microsoft.com/office/drawing/2014/main" id="{91FA14DC-BAA1-4B27-93F4-512A9C64EF6C}"/>
                  </a:ext>
                </a:extLst>
              </p:cNvPr>
              <p:cNvSpPr/>
              <p:nvPr/>
            </p:nvSpPr>
            <p:spPr>
              <a:xfrm>
                <a:off x="4468857" y="3793500"/>
                <a:ext cx="200342" cy="872829"/>
              </a:xfrm>
              <a:custGeom>
                <a:avLst/>
                <a:gdLst>
                  <a:gd name="connsiteX0" fmla="*/ 0 w 1359043"/>
                  <a:gd name="connsiteY0" fmla="*/ 0 h 1813992"/>
                  <a:gd name="connsiteX1" fmla="*/ 1359043 w 1359043"/>
                  <a:gd name="connsiteY1" fmla="*/ 0 h 1813992"/>
                  <a:gd name="connsiteX2" fmla="*/ 1359043 w 1359043"/>
                  <a:gd name="connsiteY2" fmla="*/ 212596 h 1813992"/>
                  <a:gd name="connsiteX3" fmla="*/ 806822 w 1359043"/>
                  <a:gd name="connsiteY3" fmla="*/ 1813992 h 1813992"/>
                  <a:gd name="connsiteX4" fmla="*/ 1012 w 1359043"/>
                  <a:gd name="connsiteY4" fmla="*/ 289727 h 1813992"/>
                  <a:gd name="connsiteX5" fmla="*/ 0 w 1359043"/>
                  <a:gd name="connsiteY5" fmla="*/ 289727 h 1813992"/>
                  <a:gd name="connsiteX6" fmla="*/ 0 w 1359043"/>
                  <a:gd name="connsiteY6" fmla="*/ 288030 h 1813992"/>
                  <a:gd name="connsiteX7" fmla="*/ 0 w 1359043"/>
                  <a:gd name="connsiteY7" fmla="*/ 0 h 1813992"/>
                  <a:gd name="connsiteX0" fmla="*/ 0 w 1359043"/>
                  <a:gd name="connsiteY0" fmla="*/ 0 h 1820658"/>
                  <a:gd name="connsiteX1" fmla="*/ 1359043 w 1359043"/>
                  <a:gd name="connsiteY1" fmla="*/ 0 h 1820658"/>
                  <a:gd name="connsiteX2" fmla="*/ 1359043 w 1359043"/>
                  <a:gd name="connsiteY2" fmla="*/ 212596 h 1820658"/>
                  <a:gd name="connsiteX3" fmla="*/ 720119 w 1359043"/>
                  <a:gd name="connsiteY3" fmla="*/ 1820658 h 1820658"/>
                  <a:gd name="connsiteX4" fmla="*/ 1012 w 1359043"/>
                  <a:gd name="connsiteY4" fmla="*/ 289727 h 1820658"/>
                  <a:gd name="connsiteX5" fmla="*/ 0 w 1359043"/>
                  <a:gd name="connsiteY5" fmla="*/ 289727 h 1820658"/>
                  <a:gd name="connsiteX6" fmla="*/ 0 w 1359043"/>
                  <a:gd name="connsiteY6" fmla="*/ 288030 h 1820658"/>
                  <a:gd name="connsiteX7" fmla="*/ 0 w 1359043"/>
                  <a:gd name="connsiteY7" fmla="*/ 0 h 18206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359043" h="1820658">
                    <a:moveTo>
                      <a:pt x="0" y="0"/>
                    </a:moveTo>
                    <a:lnTo>
                      <a:pt x="1359043" y="0"/>
                    </a:lnTo>
                    <a:lnTo>
                      <a:pt x="1359043" y="212596"/>
                    </a:lnTo>
                    <a:lnTo>
                      <a:pt x="720119" y="1820658"/>
                    </a:lnTo>
                    <a:lnTo>
                      <a:pt x="1012" y="289727"/>
                    </a:lnTo>
                    <a:lnTo>
                      <a:pt x="0" y="289727"/>
                    </a:lnTo>
                    <a:lnTo>
                      <a:pt x="0" y="28803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760969"/>
                <a:endParaRPr lang="ko-KR" altLang="en-US" sz="3467">
                  <a:solidFill>
                    <a:prstClr val="white"/>
                  </a:solidFill>
                  <a:latin typeface="Calibri"/>
                  <a:ea typeface="맑은 고딕" panose="020B0503020000020004" pitchFamily="34" charset="-127"/>
                </a:endParaRPr>
              </a:p>
            </p:txBody>
          </p:sp>
          <p:sp>
            <p:nvSpPr>
              <p:cNvPr id="62" name="Rectangle 2">
                <a:extLst>
                  <a:ext uri="{FF2B5EF4-FFF2-40B4-BE49-F238E27FC236}">
                    <a16:creationId xmlns="" xmlns:a16="http://schemas.microsoft.com/office/drawing/2014/main" id="{C6C7785C-8982-46D8-BD2D-F0082959A035}"/>
                  </a:ext>
                </a:extLst>
              </p:cNvPr>
              <p:cNvSpPr/>
              <p:nvPr/>
            </p:nvSpPr>
            <p:spPr>
              <a:xfrm>
                <a:off x="4291066" y="1891296"/>
                <a:ext cx="196906" cy="2011393"/>
              </a:xfrm>
              <a:custGeom>
                <a:avLst/>
                <a:gdLst/>
                <a:ahLst/>
                <a:cxnLst/>
                <a:rect l="l" t="t" r="r" b="b"/>
                <a:pathLst>
                  <a:path w="196906" h="2011393">
                    <a:moveTo>
                      <a:pt x="0" y="0"/>
                    </a:moveTo>
                    <a:lnTo>
                      <a:pt x="99616" y="0"/>
                    </a:lnTo>
                    <a:lnTo>
                      <a:pt x="196906" y="63491"/>
                    </a:lnTo>
                    <a:lnTo>
                      <a:pt x="196906" y="2011393"/>
                    </a:lnTo>
                    <a:lnTo>
                      <a:pt x="193201" y="2011393"/>
                    </a:lnTo>
                    <a:cubicBezTo>
                      <a:pt x="183184" y="1954476"/>
                      <a:pt x="144512" y="1912472"/>
                      <a:pt x="98453" y="1912472"/>
                    </a:cubicBezTo>
                    <a:cubicBezTo>
                      <a:pt x="52394" y="1912472"/>
                      <a:pt x="13723" y="1954476"/>
                      <a:pt x="3706" y="2011393"/>
                    </a:cubicBezTo>
                    <a:lnTo>
                      <a:pt x="0" y="2011393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760969"/>
                <a:endParaRPr lang="ko-KR" altLang="en-US" sz="3467">
                  <a:solidFill>
                    <a:prstClr val="white"/>
                  </a:solidFill>
                  <a:latin typeface="Calibri"/>
                  <a:ea typeface="맑은 고딕" panose="020B0503020000020004" pitchFamily="34" charset="-127"/>
                </a:endParaRPr>
              </a:p>
            </p:txBody>
          </p:sp>
          <p:sp>
            <p:nvSpPr>
              <p:cNvPr id="63" name="Rectangle 2">
                <a:extLst>
                  <a:ext uri="{FF2B5EF4-FFF2-40B4-BE49-F238E27FC236}">
                    <a16:creationId xmlns="" xmlns:a16="http://schemas.microsoft.com/office/drawing/2014/main" id="{0EA746AB-277A-4BA1-9F0A-B7C535C1FB4A}"/>
                  </a:ext>
                </a:extLst>
              </p:cNvPr>
              <p:cNvSpPr/>
              <p:nvPr/>
            </p:nvSpPr>
            <p:spPr>
              <a:xfrm>
                <a:off x="4486591" y="1953885"/>
                <a:ext cx="196906" cy="1950903"/>
              </a:xfrm>
              <a:custGeom>
                <a:avLst/>
                <a:gdLst/>
                <a:ahLst/>
                <a:cxnLst/>
                <a:rect l="l" t="t" r="r" b="b"/>
                <a:pathLst>
                  <a:path w="196906" h="1950905">
                    <a:moveTo>
                      <a:pt x="0" y="0"/>
                    </a:moveTo>
                    <a:lnTo>
                      <a:pt x="101941" y="66527"/>
                    </a:lnTo>
                    <a:lnTo>
                      <a:pt x="196906" y="4552"/>
                    </a:lnTo>
                    <a:lnTo>
                      <a:pt x="196906" y="1950905"/>
                    </a:lnTo>
                    <a:lnTo>
                      <a:pt x="193201" y="1950905"/>
                    </a:lnTo>
                    <a:cubicBezTo>
                      <a:pt x="183184" y="1893988"/>
                      <a:pt x="144512" y="1851984"/>
                      <a:pt x="98453" y="1851984"/>
                    </a:cubicBezTo>
                    <a:cubicBezTo>
                      <a:pt x="52394" y="1851984"/>
                      <a:pt x="13723" y="1893988"/>
                      <a:pt x="3706" y="1950905"/>
                    </a:cubicBezTo>
                    <a:lnTo>
                      <a:pt x="0" y="1950905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760969"/>
                <a:endParaRPr lang="ko-KR" altLang="en-US" sz="3467">
                  <a:solidFill>
                    <a:prstClr val="white"/>
                  </a:solidFill>
                  <a:latin typeface="Calibri"/>
                  <a:ea typeface="맑은 고딕" panose="020B0503020000020004" pitchFamily="34" charset="-127"/>
                </a:endParaRPr>
              </a:p>
            </p:txBody>
          </p:sp>
          <p:sp>
            <p:nvSpPr>
              <p:cNvPr id="64" name="Rectangle 2">
                <a:extLst>
                  <a:ext uri="{FF2B5EF4-FFF2-40B4-BE49-F238E27FC236}">
                    <a16:creationId xmlns="" xmlns:a16="http://schemas.microsoft.com/office/drawing/2014/main" id="{8DD3C104-DCA5-4C07-AA7C-5F42944E40F4}"/>
                  </a:ext>
                </a:extLst>
              </p:cNvPr>
              <p:cNvSpPr/>
              <p:nvPr/>
            </p:nvSpPr>
            <p:spPr>
              <a:xfrm>
                <a:off x="4559694" y="1645835"/>
                <a:ext cx="196906" cy="2011391"/>
              </a:xfrm>
              <a:custGeom>
                <a:avLst/>
                <a:gdLst/>
                <a:ahLst/>
                <a:cxnLst/>
                <a:rect l="l" t="t" r="r" b="b"/>
                <a:pathLst>
                  <a:path w="196906" h="2011393">
                    <a:moveTo>
                      <a:pt x="96435" y="0"/>
                    </a:moveTo>
                    <a:lnTo>
                      <a:pt x="196906" y="0"/>
                    </a:lnTo>
                    <a:lnTo>
                      <a:pt x="196906" y="2011393"/>
                    </a:lnTo>
                    <a:lnTo>
                      <a:pt x="193201" y="2011393"/>
                    </a:lnTo>
                    <a:cubicBezTo>
                      <a:pt x="183184" y="1954476"/>
                      <a:pt x="144512" y="1912472"/>
                      <a:pt x="98453" y="1912472"/>
                    </a:cubicBezTo>
                    <a:cubicBezTo>
                      <a:pt x="52394" y="1912472"/>
                      <a:pt x="13723" y="1954476"/>
                      <a:pt x="3706" y="2011393"/>
                    </a:cubicBezTo>
                    <a:lnTo>
                      <a:pt x="0" y="2011393"/>
                    </a:lnTo>
                    <a:lnTo>
                      <a:pt x="0" y="62933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760969"/>
                <a:endParaRPr lang="ko-KR" altLang="en-US" sz="3467" dirty="0">
                  <a:solidFill>
                    <a:prstClr val="white"/>
                  </a:solidFill>
                  <a:latin typeface="Calibri"/>
                  <a:ea typeface="맑은 고딕" panose="020B0503020000020004" pitchFamily="34" charset="-127"/>
                </a:endParaRPr>
              </a:p>
            </p:txBody>
          </p:sp>
          <p:sp>
            <p:nvSpPr>
              <p:cNvPr id="65" name="Isosceles Triangle 10">
                <a:extLst>
                  <a:ext uri="{FF2B5EF4-FFF2-40B4-BE49-F238E27FC236}">
                    <a16:creationId xmlns="" xmlns:a16="http://schemas.microsoft.com/office/drawing/2014/main" id="{B6979A23-A285-45E9-95F0-43DC4293EA1E}"/>
                  </a:ext>
                </a:extLst>
              </p:cNvPr>
              <p:cNvSpPr/>
              <p:nvPr/>
            </p:nvSpPr>
            <p:spPr>
              <a:xfrm rot="10800000">
                <a:off x="4468813" y="4423239"/>
                <a:ext cx="196906" cy="260871"/>
              </a:xfrm>
              <a:prstGeom prst="triangl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76107" tIns="88053" rIns="176107" bIns="88053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defTabSz="1760969"/>
                <a:endParaRPr lang="ko-KR" altLang="en-US" sz="3467">
                  <a:solidFill>
                    <a:prstClr val="white"/>
                  </a:solidFill>
                  <a:latin typeface="Calibri"/>
                  <a:ea typeface="맑은 고딕" panose="020B0503020000020004" pitchFamily="34" charset="-127"/>
                </a:endParaRPr>
              </a:p>
            </p:txBody>
          </p:sp>
          <p:sp>
            <p:nvSpPr>
              <p:cNvPr id="66" name="Parallelogram 15">
                <a:extLst>
                  <a:ext uri="{FF2B5EF4-FFF2-40B4-BE49-F238E27FC236}">
                    <a16:creationId xmlns="" xmlns:a16="http://schemas.microsoft.com/office/drawing/2014/main" id="{00FFC3E9-ACCE-438D-B2B5-5AA4625B76F2}"/>
                  </a:ext>
                </a:extLst>
              </p:cNvPr>
              <p:cNvSpPr/>
              <p:nvPr/>
            </p:nvSpPr>
            <p:spPr>
              <a:xfrm rot="16200000">
                <a:off x="4098945" y="947696"/>
                <a:ext cx="972197" cy="1052368"/>
              </a:xfrm>
              <a:custGeom>
                <a:avLst/>
                <a:gdLst/>
                <a:ahLst/>
                <a:cxnLst/>
                <a:rect l="l" t="t" r="r" b="b"/>
                <a:pathLst>
                  <a:path w="2993176" h="3240001">
                    <a:moveTo>
                      <a:pt x="1299907" y="647892"/>
                    </a:moveTo>
                    <a:lnTo>
                      <a:pt x="665509" y="1620000"/>
                    </a:lnTo>
                    <a:lnTo>
                      <a:pt x="1299907" y="2592108"/>
                    </a:lnTo>
                    <a:lnTo>
                      <a:pt x="634398" y="2592108"/>
                    </a:lnTo>
                    <a:lnTo>
                      <a:pt x="0" y="1620000"/>
                    </a:lnTo>
                    <a:lnTo>
                      <a:pt x="634398" y="647892"/>
                    </a:lnTo>
                    <a:close/>
                    <a:moveTo>
                      <a:pt x="2993176" y="1620001"/>
                    </a:moveTo>
                    <a:lnTo>
                      <a:pt x="1913056" y="3240001"/>
                    </a:lnTo>
                    <a:lnTo>
                      <a:pt x="1782206" y="3043749"/>
                    </a:lnTo>
                    <a:lnTo>
                      <a:pt x="1110064" y="3043749"/>
                    </a:lnTo>
                    <a:cubicBezTo>
                      <a:pt x="1089036" y="3096599"/>
                      <a:pt x="1037333" y="3133759"/>
                      <a:pt x="976952" y="3133759"/>
                    </a:cubicBezTo>
                    <a:cubicBezTo>
                      <a:pt x="923853" y="3133759"/>
                      <a:pt x="877466" y="3105022"/>
                      <a:pt x="854540" y="3061058"/>
                    </a:cubicBezTo>
                    <a:lnTo>
                      <a:pt x="302383" y="3169763"/>
                    </a:lnTo>
                    <a:lnTo>
                      <a:pt x="302383" y="2809723"/>
                    </a:lnTo>
                    <a:lnTo>
                      <a:pt x="854540" y="2918427"/>
                    </a:lnTo>
                    <a:cubicBezTo>
                      <a:pt x="877466" y="2874463"/>
                      <a:pt x="923853" y="2845727"/>
                      <a:pt x="976952" y="2845727"/>
                    </a:cubicBezTo>
                    <a:cubicBezTo>
                      <a:pt x="1037333" y="2845727"/>
                      <a:pt x="1089036" y="2882887"/>
                      <a:pt x="1110064" y="2935737"/>
                    </a:cubicBezTo>
                    <a:lnTo>
                      <a:pt x="1710190" y="2935737"/>
                    </a:lnTo>
                    <a:lnTo>
                      <a:pt x="832936" y="1620001"/>
                    </a:lnTo>
                    <a:lnTo>
                      <a:pt x="1913056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76107" tIns="88053" rIns="176107" bIns="88053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defTabSz="1760969"/>
                <a:endParaRPr lang="ko-KR" altLang="en-US" sz="3467">
                  <a:solidFill>
                    <a:prstClr val="white"/>
                  </a:solidFill>
                  <a:latin typeface="Calibri"/>
                  <a:ea typeface="맑은 고딕" panose="020B0503020000020004" pitchFamily="34" charset="-127"/>
                </a:endParaRPr>
              </a:p>
            </p:txBody>
          </p:sp>
        </p:grpSp>
      </p:grpSp>
      <p:grpSp>
        <p:nvGrpSpPr>
          <p:cNvPr id="93" name="Группа 92"/>
          <p:cNvGrpSpPr/>
          <p:nvPr/>
        </p:nvGrpSpPr>
        <p:grpSpPr>
          <a:xfrm>
            <a:off x="182693" y="8029917"/>
            <a:ext cx="6453339" cy="1171968"/>
            <a:chOff x="899592" y="1275606"/>
            <a:chExt cx="7272806" cy="608522"/>
          </a:xfrm>
        </p:grpSpPr>
        <p:grpSp>
          <p:nvGrpSpPr>
            <p:cNvPr id="17" name="그룹 6">
              <a:extLst>
                <a:ext uri="{FF2B5EF4-FFF2-40B4-BE49-F238E27FC236}">
                  <a16:creationId xmlns="" xmlns:a16="http://schemas.microsoft.com/office/drawing/2014/main" id="{783E384A-1F56-4C47-88EE-8DAE280C29A2}"/>
                </a:ext>
              </a:extLst>
            </p:cNvPr>
            <p:cNvGrpSpPr/>
            <p:nvPr/>
          </p:nvGrpSpPr>
          <p:grpSpPr>
            <a:xfrm>
              <a:off x="1475591" y="1275606"/>
              <a:ext cx="6696807" cy="533831"/>
              <a:chOff x="8228210" y="1865918"/>
              <a:chExt cx="4794925" cy="533831"/>
            </a:xfrm>
          </p:grpSpPr>
          <p:sp>
            <p:nvSpPr>
              <p:cNvPr id="19" name="TextBox 18">
                <a:extLst>
                  <a:ext uri="{FF2B5EF4-FFF2-40B4-BE49-F238E27FC236}">
                    <a16:creationId xmlns="" xmlns:a16="http://schemas.microsoft.com/office/drawing/2014/main" id="{65526170-35D0-484C-B780-84ABB98E8330}"/>
                  </a:ext>
                </a:extLst>
              </p:cNvPr>
              <p:cNvSpPr txBox="1"/>
              <p:nvPr/>
            </p:nvSpPr>
            <p:spPr>
              <a:xfrm>
                <a:off x="8228210" y="2167163"/>
                <a:ext cx="4794878" cy="2325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 defTabSz="1760969"/>
                <a:endParaRPr lang="ko-KR" altLang="en-US" sz="2311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Calibri"/>
                  <a:ea typeface="맑은 고딕" panose="020B0503020000020004" pitchFamily="34" charset="-127"/>
                </a:endParaRPr>
              </a:p>
            </p:txBody>
          </p:sp>
          <p:sp>
            <p:nvSpPr>
              <p:cNvPr id="20" name="TextBox 19">
                <a:extLst>
                  <a:ext uri="{FF2B5EF4-FFF2-40B4-BE49-F238E27FC236}">
                    <a16:creationId xmlns="" xmlns:a16="http://schemas.microsoft.com/office/drawing/2014/main" id="{06D51668-9F79-420B-8048-B425EDD788E2}"/>
                  </a:ext>
                </a:extLst>
              </p:cNvPr>
              <p:cNvSpPr txBox="1"/>
              <p:nvPr/>
            </p:nvSpPr>
            <p:spPr>
              <a:xfrm>
                <a:off x="9599358" y="1865918"/>
                <a:ext cx="3423777" cy="26344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 defTabSz="1760969"/>
                <a:r>
                  <a:rPr lang="kk-KZ" sz="2697" b="1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11  маусым</a:t>
                </a:r>
                <a:endParaRPr lang="ko-KR" altLang="en-US" sz="2697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Calibri"/>
                  <a:ea typeface="맑은 고딕" panose="020B0503020000020004" pitchFamily="34" charset="-127"/>
                </a:endParaRPr>
              </a:p>
            </p:txBody>
          </p:sp>
        </p:grpSp>
        <p:sp>
          <p:nvSpPr>
            <p:cNvPr id="73" name="Donut 60">
              <a:extLst>
                <a:ext uri="{FF2B5EF4-FFF2-40B4-BE49-F238E27FC236}">
                  <a16:creationId xmlns="" xmlns:a16="http://schemas.microsoft.com/office/drawing/2014/main" id="{5FD7B03D-8D69-4DBD-814E-496006D3A3F9}"/>
                </a:ext>
              </a:extLst>
            </p:cNvPr>
            <p:cNvSpPr/>
            <p:nvPr/>
          </p:nvSpPr>
          <p:spPr>
            <a:xfrm>
              <a:off x="899592" y="1275606"/>
              <a:ext cx="1235696" cy="608522"/>
            </a:xfrm>
            <a:prstGeom prst="donut">
              <a:avLst>
                <a:gd name="adj" fmla="val 8736"/>
              </a:avLst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760969"/>
              <a:endParaRPr lang="ko-KR" altLang="en-US" sz="520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  <a:ea typeface="맑은 고딕" panose="020B0503020000020004" pitchFamily="34" charset="-127"/>
              </a:endParaRPr>
            </a:p>
          </p:txBody>
        </p:sp>
        <p:sp>
          <p:nvSpPr>
            <p:cNvPr id="74" name="Rectangle 9">
              <a:extLst>
                <a:ext uri="{FF2B5EF4-FFF2-40B4-BE49-F238E27FC236}">
                  <a16:creationId xmlns="" xmlns:a16="http://schemas.microsoft.com/office/drawing/2014/main" id="{444E6227-4972-4DE6-BEB0-C3FC42991182}"/>
                </a:ext>
              </a:extLst>
            </p:cNvPr>
            <p:cNvSpPr/>
            <p:nvPr/>
          </p:nvSpPr>
          <p:spPr>
            <a:xfrm>
              <a:off x="1239157" y="1471020"/>
              <a:ext cx="628125" cy="201498"/>
            </a:xfrm>
            <a:custGeom>
              <a:avLst/>
              <a:gdLst>
                <a:gd name="connsiteX0" fmla="*/ 833935 w 3239999"/>
                <a:gd name="connsiteY0" fmla="*/ 22 h 3032924"/>
                <a:gd name="connsiteX1" fmla="*/ 1576606 w 3239999"/>
                <a:gd name="connsiteY1" fmla="*/ 402054 h 3032924"/>
                <a:gd name="connsiteX2" fmla="*/ 1576606 w 3239999"/>
                <a:gd name="connsiteY2" fmla="*/ 430441 h 3032924"/>
                <a:gd name="connsiteX3" fmla="*/ 1576606 w 3239999"/>
                <a:gd name="connsiteY3" fmla="*/ 526981 h 3032924"/>
                <a:gd name="connsiteX4" fmla="*/ 1576606 w 3239999"/>
                <a:gd name="connsiteY4" fmla="*/ 2765302 h 3032924"/>
                <a:gd name="connsiteX5" fmla="*/ 378630 w 3239999"/>
                <a:gd name="connsiteY5" fmla="*/ 2472117 h 3032924"/>
                <a:gd name="connsiteX6" fmla="*/ 384918 w 3239999"/>
                <a:gd name="connsiteY6" fmla="*/ 526981 h 3032924"/>
                <a:gd name="connsiteX7" fmla="*/ 239143 w 3239999"/>
                <a:gd name="connsiteY7" fmla="*/ 526981 h 3032924"/>
                <a:gd name="connsiteX8" fmla="*/ 239143 w 3239999"/>
                <a:gd name="connsiteY8" fmla="*/ 2776423 h 3032924"/>
                <a:gd name="connsiteX9" fmla="*/ 1576606 w 3239999"/>
                <a:gd name="connsiteY9" fmla="*/ 2776423 h 3032924"/>
                <a:gd name="connsiteX10" fmla="*/ 1576606 w 3239999"/>
                <a:gd name="connsiteY10" fmla="*/ 2778202 h 3032924"/>
                <a:gd name="connsiteX11" fmla="*/ 1663394 w 3239999"/>
                <a:gd name="connsiteY11" fmla="*/ 2778202 h 3032924"/>
                <a:gd name="connsiteX12" fmla="*/ 1663394 w 3239999"/>
                <a:gd name="connsiteY12" fmla="*/ 2776423 h 3032924"/>
                <a:gd name="connsiteX13" fmla="*/ 3000856 w 3239999"/>
                <a:gd name="connsiteY13" fmla="*/ 2776423 h 3032924"/>
                <a:gd name="connsiteX14" fmla="*/ 3000856 w 3239999"/>
                <a:gd name="connsiteY14" fmla="*/ 526981 h 3032924"/>
                <a:gd name="connsiteX15" fmla="*/ 2855082 w 3239999"/>
                <a:gd name="connsiteY15" fmla="*/ 526981 h 3032924"/>
                <a:gd name="connsiteX16" fmla="*/ 2861369 w 3239999"/>
                <a:gd name="connsiteY16" fmla="*/ 2472117 h 3032924"/>
                <a:gd name="connsiteX17" fmla="*/ 1663394 w 3239999"/>
                <a:gd name="connsiteY17" fmla="*/ 2765302 h 3032924"/>
                <a:gd name="connsiteX18" fmla="*/ 1663394 w 3239999"/>
                <a:gd name="connsiteY18" fmla="*/ 526981 h 3032924"/>
                <a:gd name="connsiteX19" fmla="*/ 1663394 w 3239999"/>
                <a:gd name="connsiteY19" fmla="*/ 430441 h 3032924"/>
                <a:gd name="connsiteX20" fmla="*/ 1663394 w 3239999"/>
                <a:gd name="connsiteY20" fmla="*/ 402054 h 3032924"/>
                <a:gd name="connsiteX21" fmla="*/ 2406065 w 3239999"/>
                <a:gd name="connsiteY21" fmla="*/ 22 h 3032924"/>
                <a:gd name="connsiteX22" fmla="*/ 2853673 w 3239999"/>
                <a:gd name="connsiteY22" fmla="*/ 91100 h 3032924"/>
                <a:gd name="connsiteX23" fmla="*/ 2854770 w 3239999"/>
                <a:gd name="connsiteY23" fmla="*/ 430441 h 3032924"/>
                <a:gd name="connsiteX24" fmla="*/ 3120669 w 3239999"/>
                <a:gd name="connsiteY24" fmla="*/ 428517 h 3032924"/>
                <a:gd name="connsiteX25" fmla="*/ 3120669 w 3239999"/>
                <a:gd name="connsiteY25" fmla="*/ 738345 h 3032924"/>
                <a:gd name="connsiteX26" fmla="*/ 3239999 w 3239999"/>
                <a:gd name="connsiteY26" fmla="*/ 738345 h 3032924"/>
                <a:gd name="connsiteX27" fmla="*/ 3239999 w 3239999"/>
                <a:gd name="connsiteY27" fmla="*/ 3032924 h 3032924"/>
                <a:gd name="connsiteX28" fmla="*/ 0 w 3239999"/>
                <a:gd name="connsiteY28" fmla="*/ 3032924 h 3032924"/>
                <a:gd name="connsiteX29" fmla="*/ 0 w 3239999"/>
                <a:gd name="connsiteY29" fmla="*/ 738345 h 3032924"/>
                <a:gd name="connsiteX30" fmla="*/ 102477 w 3239999"/>
                <a:gd name="connsiteY30" fmla="*/ 738345 h 3032924"/>
                <a:gd name="connsiteX31" fmla="*/ 102477 w 3239999"/>
                <a:gd name="connsiteY31" fmla="*/ 428517 h 3032924"/>
                <a:gd name="connsiteX32" fmla="*/ 385229 w 3239999"/>
                <a:gd name="connsiteY32" fmla="*/ 430441 h 3032924"/>
                <a:gd name="connsiteX33" fmla="*/ 386326 w 3239999"/>
                <a:gd name="connsiteY33" fmla="*/ 91100 h 3032924"/>
                <a:gd name="connsiteX34" fmla="*/ 833935 w 3239999"/>
                <a:gd name="connsiteY34" fmla="*/ 22 h 3032924"/>
                <a:gd name="connsiteX0" fmla="*/ 833935 w 3239999"/>
                <a:gd name="connsiteY0" fmla="*/ 22 h 3032924"/>
                <a:gd name="connsiteX1" fmla="*/ 1576606 w 3239999"/>
                <a:gd name="connsiteY1" fmla="*/ 402054 h 3032924"/>
                <a:gd name="connsiteX2" fmla="*/ 1576606 w 3239999"/>
                <a:gd name="connsiteY2" fmla="*/ 430441 h 3032924"/>
                <a:gd name="connsiteX3" fmla="*/ 1576606 w 3239999"/>
                <a:gd name="connsiteY3" fmla="*/ 526981 h 3032924"/>
                <a:gd name="connsiteX4" fmla="*/ 1576606 w 3239999"/>
                <a:gd name="connsiteY4" fmla="*/ 2765302 h 3032924"/>
                <a:gd name="connsiteX5" fmla="*/ 378630 w 3239999"/>
                <a:gd name="connsiteY5" fmla="*/ 2472117 h 3032924"/>
                <a:gd name="connsiteX6" fmla="*/ 384918 w 3239999"/>
                <a:gd name="connsiteY6" fmla="*/ 526981 h 3032924"/>
                <a:gd name="connsiteX7" fmla="*/ 239143 w 3239999"/>
                <a:gd name="connsiteY7" fmla="*/ 526981 h 3032924"/>
                <a:gd name="connsiteX8" fmla="*/ 239143 w 3239999"/>
                <a:gd name="connsiteY8" fmla="*/ 2776423 h 3032924"/>
                <a:gd name="connsiteX9" fmla="*/ 1576606 w 3239999"/>
                <a:gd name="connsiteY9" fmla="*/ 2776423 h 3032924"/>
                <a:gd name="connsiteX10" fmla="*/ 1576606 w 3239999"/>
                <a:gd name="connsiteY10" fmla="*/ 2778202 h 3032924"/>
                <a:gd name="connsiteX11" fmla="*/ 1663394 w 3239999"/>
                <a:gd name="connsiteY11" fmla="*/ 2778202 h 3032924"/>
                <a:gd name="connsiteX12" fmla="*/ 1663394 w 3239999"/>
                <a:gd name="connsiteY12" fmla="*/ 2776423 h 3032924"/>
                <a:gd name="connsiteX13" fmla="*/ 3000856 w 3239999"/>
                <a:gd name="connsiteY13" fmla="*/ 2776423 h 3032924"/>
                <a:gd name="connsiteX14" fmla="*/ 3000856 w 3239999"/>
                <a:gd name="connsiteY14" fmla="*/ 526981 h 3032924"/>
                <a:gd name="connsiteX15" fmla="*/ 2855082 w 3239999"/>
                <a:gd name="connsiteY15" fmla="*/ 526981 h 3032924"/>
                <a:gd name="connsiteX16" fmla="*/ 2861369 w 3239999"/>
                <a:gd name="connsiteY16" fmla="*/ 2472117 h 3032924"/>
                <a:gd name="connsiteX17" fmla="*/ 1663394 w 3239999"/>
                <a:gd name="connsiteY17" fmla="*/ 2765302 h 3032924"/>
                <a:gd name="connsiteX18" fmla="*/ 1663394 w 3239999"/>
                <a:gd name="connsiteY18" fmla="*/ 526981 h 3032924"/>
                <a:gd name="connsiteX19" fmla="*/ 1663394 w 3239999"/>
                <a:gd name="connsiteY19" fmla="*/ 430441 h 3032924"/>
                <a:gd name="connsiteX20" fmla="*/ 1663394 w 3239999"/>
                <a:gd name="connsiteY20" fmla="*/ 402054 h 3032924"/>
                <a:gd name="connsiteX21" fmla="*/ 2406065 w 3239999"/>
                <a:gd name="connsiteY21" fmla="*/ 22 h 3032924"/>
                <a:gd name="connsiteX22" fmla="*/ 2853673 w 3239999"/>
                <a:gd name="connsiteY22" fmla="*/ 91100 h 3032924"/>
                <a:gd name="connsiteX23" fmla="*/ 2854770 w 3239999"/>
                <a:gd name="connsiteY23" fmla="*/ 430441 h 3032924"/>
                <a:gd name="connsiteX24" fmla="*/ 3120669 w 3239999"/>
                <a:gd name="connsiteY24" fmla="*/ 428517 h 3032924"/>
                <a:gd name="connsiteX25" fmla="*/ 3120669 w 3239999"/>
                <a:gd name="connsiteY25" fmla="*/ 738345 h 3032924"/>
                <a:gd name="connsiteX26" fmla="*/ 3239999 w 3239999"/>
                <a:gd name="connsiteY26" fmla="*/ 738345 h 3032924"/>
                <a:gd name="connsiteX27" fmla="*/ 3239999 w 3239999"/>
                <a:gd name="connsiteY27" fmla="*/ 3032924 h 3032924"/>
                <a:gd name="connsiteX28" fmla="*/ 0 w 3239999"/>
                <a:gd name="connsiteY28" fmla="*/ 3032924 h 3032924"/>
                <a:gd name="connsiteX29" fmla="*/ 0 w 3239999"/>
                <a:gd name="connsiteY29" fmla="*/ 738345 h 3032924"/>
                <a:gd name="connsiteX30" fmla="*/ 102477 w 3239999"/>
                <a:gd name="connsiteY30" fmla="*/ 738345 h 3032924"/>
                <a:gd name="connsiteX31" fmla="*/ 102477 w 3239999"/>
                <a:gd name="connsiteY31" fmla="*/ 428517 h 3032924"/>
                <a:gd name="connsiteX32" fmla="*/ 385229 w 3239999"/>
                <a:gd name="connsiteY32" fmla="*/ 430441 h 3032924"/>
                <a:gd name="connsiteX33" fmla="*/ 386326 w 3239999"/>
                <a:gd name="connsiteY33" fmla="*/ 91100 h 3032924"/>
                <a:gd name="connsiteX34" fmla="*/ 833935 w 3239999"/>
                <a:gd name="connsiteY34" fmla="*/ 22 h 3032924"/>
                <a:gd name="connsiteX0" fmla="*/ 833935 w 3239999"/>
                <a:gd name="connsiteY0" fmla="*/ 22 h 3032924"/>
                <a:gd name="connsiteX1" fmla="*/ 1576606 w 3239999"/>
                <a:gd name="connsiteY1" fmla="*/ 402054 h 3032924"/>
                <a:gd name="connsiteX2" fmla="*/ 1576606 w 3239999"/>
                <a:gd name="connsiteY2" fmla="*/ 430441 h 3032924"/>
                <a:gd name="connsiteX3" fmla="*/ 1576606 w 3239999"/>
                <a:gd name="connsiteY3" fmla="*/ 526981 h 3032924"/>
                <a:gd name="connsiteX4" fmla="*/ 1576606 w 3239999"/>
                <a:gd name="connsiteY4" fmla="*/ 2765302 h 3032924"/>
                <a:gd name="connsiteX5" fmla="*/ 378630 w 3239999"/>
                <a:gd name="connsiteY5" fmla="*/ 2472117 h 3032924"/>
                <a:gd name="connsiteX6" fmla="*/ 384918 w 3239999"/>
                <a:gd name="connsiteY6" fmla="*/ 526981 h 3032924"/>
                <a:gd name="connsiteX7" fmla="*/ 239143 w 3239999"/>
                <a:gd name="connsiteY7" fmla="*/ 526981 h 3032924"/>
                <a:gd name="connsiteX8" fmla="*/ 239143 w 3239999"/>
                <a:gd name="connsiteY8" fmla="*/ 2776423 h 3032924"/>
                <a:gd name="connsiteX9" fmla="*/ 1576606 w 3239999"/>
                <a:gd name="connsiteY9" fmla="*/ 2776423 h 3032924"/>
                <a:gd name="connsiteX10" fmla="*/ 1576606 w 3239999"/>
                <a:gd name="connsiteY10" fmla="*/ 2778202 h 3032924"/>
                <a:gd name="connsiteX11" fmla="*/ 1663394 w 3239999"/>
                <a:gd name="connsiteY11" fmla="*/ 2778202 h 3032924"/>
                <a:gd name="connsiteX12" fmla="*/ 1663394 w 3239999"/>
                <a:gd name="connsiteY12" fmla="*/ 2776423 h 3032924"/>
                <a:gd name="connsiteX13" fmla="*/ 3000856 w 3239999"/>
                <a:gd name="connsiteY13" fmla="*/ 2776423 h 3032924"/>
                <a:gd name="connsiteX14" fmla="*/ 3000856 w 3239999"/>
                <a:gd name="connsiteY14" fmla="*/ 526981 h 3032924"/>
                <a:gd name="connsiteX15" fmla="*/ 2855082 w 3239999"/>
                <a:gd name="connsiteY15" fmla="*/ 526981 h 3032924"/>
                <a:gd name="connsiteX16" fmla="*/ 2861369 w 3239999"/>
                <a:gd name="connsiteY16" fmla="*/ 2472117 h 3032924"/>
                <a:gd name="connsiteX17" fmla="*/ 1663394 w 3239999"/>
                <a:gd name="connsiteY17" fmla="*/ 2765302 h 3032924"/>
                <a:gd name="connsiteX18" fmla="*/ 1663394 w 3239999"/>
                <a:gd name="connsiteY18" fmla="*/ 526981 h 3032924"/>
                <a:gd name="connsiteX19" fmla="*/ 1663394 w 3239999"/>
                <a:gd name="connsiteY19" fmla="*/ 430441 h 3032924"/>
                <a:gd name="connsiteX20" fmla="*/ 1663394 w 3239999"/>
                <a:gd name="connsiteY20" fmla="*/ 402054 h 3032924"/>
                <a:gd name="connsiteX21" fmla="*/ 2406065 w 3239999"/>
                <a:gd name="connsiteY21" fmla="*/ 22 h 3032924"/>
                <a:gd name="connsiteX22" fmla="*/ 2853673 w 3239999"/>
                <a:gd name="connsiteY22" fmla="*/ 91100 h 3032924"/>
                <a:gd name="connsiteX23" fmla="*/ 2854770 w 3239999"/>
                <a:gd name="connsiteY23" fmla="*/ 430441 h 3032924"/>
                <a:gd name="connsiteX24" fmla="*/ 3120669 w 3239999"/>
                <a:gd name="connsiteY24" fmla="*/ 428517 h 3032924"/>
                <a:gd name="connsiteX25" fmla="*/ 3120669 w 3239999"/>
                <a:gd name="connsiteY25" fmla="*/ 738345 h 3032924"/>
                <a:gd name="connsiteX26" fmla="*/ 3239999 w 3239999"/>
                <a:gd name="connsiteY26" fmla="*/ 738345 h 3032924"/>
                <a:gd name="connsiteX27" fmla="*/ 3239999 w 3239999"/>
                <a:gd name="connsiteY27" fmla="*/ 3032924 h 3032924"/>
                <a:gd name="connsiteX28" fmla="*/ 0 w 3239999"/>
                <a:gd name="connsiteY28" fmla="*/ 3032924 h 3032924"/>
                <a:gd name="connsiteX29" fmla="*/ 0 w 3239999"/>
                <a:gd name="connsiteY29" fmla="*/ 738345 h 3032924"/>
                <a:gd name="connsiteX30" fmla="*/ 102477 w 3239999"/>
                <a:gd name="connsiteY30" fmla="*/ 738345 h 3032924"/>
                <a:gd name="connsiteX31" fmla="*/ 102477 w 3239999"/>
                <a:gd name="connsiteY31" fmla="*/ 428517 h 3032924"/>
                <a:gd name="connsiteX32" fmla="*/ 385229 w 3239999"/>
                <a:gd name="connsiteY32" fmla="*/ 430441 h 3032924"/>
                <a:gd name="connsiteX33" fmla="*/ 386326 w 3239999"/>
                <a:gd name="connsiteY33" fmla="*/ 91100 h 3032924"/>
                <a:gd name="connsiteX34" fmla="*/ 833935 w 3239999"/>
                <a:gd name="connsiteY34" fmla="*/ 2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29618 w 3239999"/>
                <a:gd name="connsiteY32" fmla="*/ 2690698 h 3032924"/>
                <a:gd name="connsiteX33" fmla="*/ 1576606 w 3239999"/>
                <a:gd name="connsiteY33" fmla="*/ 2776423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2991331 w 3239999"/>
                <a:gd name="connsiteY3" fmla="*/ 2709748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29618 w 3239999"/>
                <a:gd name="connsiteY32" fmla="*/ 2690698 h 3032924"/>
                <a:gd name="connsiteX33" fmla="*/ 1576606 w 3239999"/>
                <a:gd name="connsiteY33" fmla="*/ 2776423 h 3032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3239999" h="3032924">
                  <a:moveTo>
                    <a:pt x="1576606" y="2778202"/>
                  </a:moveTo>
                  <a:cubicBezTo>
                    <a:pt x="1576606" y="2778795"/>
                    <a:pt x="1663394" y="2792670"/>
                    <a:pt x="1663394" y="2778202"/>
                  </a:cubicBezTo>
                  <a:lnTo>
                    <a:pt x="1663394" y="2776423"/>
                  </a:lnTo>
                  <a:cubicBezTo>
                    <a:pt x="2185083" y="2605634"/>
                    <a:pt x="2444552" y="2500589"/>
                    <a:pt x="2991331" y="2709748"/>
                  </a:cubicBezTo>
                  <a:lnTo>
                    <a:pt x="3000856" y="526981"/>
                  </a:lnTo>
                  <a:lnTo>
                    <a:pt x="2855082" y="526981"/>
                  </a:lnTo>
                  <a:cubicBezTo>
                    <a:pt x="2857178" y="1175360"/>
                    <a:pt x="2859273" y="1823738"/>
                    <a:pt x="2861369" y="2472117"/>
                  </a:cubicBezTo>
                  <a:cubicBezTo>
                    <a:pt x="2483869" y="2318121"/>
                    <a:pt x="2052449" y="2439541"/>
                    <a:pt x="1663394" y="2765302"/>
                  </a:cubicBezTo>
                  <a:lnTo>
                    <a:pt x="1663394" y="526981"/>
                  </a:lnTo>
                  <a:lnTo>
                    <a:pt x="1663394" y="430441"/>
                  </a:lnTo>
                  <a:lnTo>
                    <a:pt x="1663394" y="402054"/>
                  </a:lnTo>
                  <a:cubicBezTo>
                    <a:pt x="1896442" y="149589"/>
                    <a:pt x="2115835" y="2106"/>
                    <a:pt x="2406065" y="22"/>
                  </a:cubicBezTo>
                  <a:cubicBezTo>
                    <a:pt x="2537987" y="-925"/>
                    <a:pt x="2684544" y="28169"/>
                    <a:pt x="2853673" y="91100"/>
                  </a:cubicBezTo>
                  <a:cubicBezTo>
                    <a:pt x="2854039" y="204214"/>
                    <a:pt x="2854404" y="317327"/>
                    <a:pt x="2854770" y="430441"/>
                  </a:cubicBezTo>
                  <a:lnTo>
                    <a:pt x="3120669" y="428517"/>
                  </a:lnTo>
                  <a:lnTo>
                    <a:pt x="3120669" y="738345"/>
                  </a:lnTo>
                  <a:lnTo>
                    <a:pt x="3239999" y="738345"/>
                  </a:lnTo>
                  <a:lnTo>
                    <a:pt x="3239999" y="3032924"/>
                  </a:lnTo>
                  <a:lnTo>
                    <a:pt x="0" y="3032924"/>
                  </a:lnTo>
                  <a:lnTo>
                    <a:pt x="0" y="738345"/>
                  </a:lnTo>
                  <a:lnTo>
                    <a:pt x="102477" y="738345"/>
                  </a:lnTo>
                  <a:lnTo>
                    <a:pt x="102477" y="428517"/>
                  </a:lnTo>
                  <a:lnTo>
                    <a:pt x="385229" y="430441"/>
                  </a:lnTo>
                  <a:cubicBezTo>
                    <a:pt x="385595" y="317327"/>
                    <a:pt x="385960" y="204214"/>
                    <a:pt x="386326" y="91100"/>
                  </a:cubicBezTo>
                  <a:cubicBezTo>
                    <a:pt x="555455" y="28169"/>
                    <a:pt x="702013" y="-925"/>
                    <a:pt x="833935" y="22"/>
                  </a:cubicBezTo>
                  <a:cubicBezTo>
                    <a:pt x="1124164" y="2106"/>
                    <a:pt x="1343558" y="149589"/>
                    <a:pt x="1576606" y="402054"/>
                  </a:cubicBezTo>
                  <a:lnTo>
                    <a:pt x="1576606" y="430441"/>
                  </a:lnTo>
                  <a:lnTo>
                    <a:pt x="1576606" y="526981"/>
                  </a:lnTo>
                  <a:lnTo>
                    <a:pt x="1576606" y="2765302"/>
                  </a:lnTo>
                  <a:cubicBezTo>
                    <a:pt x="1187550" y="2439541"/>
                    <a:pt x="756130" y="2318121"/>
                    <a:pt x="378630" y="2472117"/>
                  </a:cubicBezTo>
                  <a:lnTo>
                    <a:pt x="384918" y="526981"/>
                  </a:lnTo>
                  <a:lnTo>
                    <a:pt x="239143" y="526981"/>
                  </a:lnTo>
                  <a:lnTo>
                    <a:pt x="229618" y="2690698"/>
                  </a:lnTo>
                  <a:cubicBezTo>
                    <a:pt x="773243" y="2466244"/>
                    <a:pt x="1081748" y="2626096"/>
                    <a:pt x="1576606" y="2776423"/>
                  </a:cubicBezTo>
                </a:path>
              </a:pathLst>
            </a:cu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760969"/>
              <a:endParaRPr lang="ko-KR" altLang="en-US" sz="5200">
                <a:solidFill>
                  <a:prstClr val="white"/>
                </a:solidFill>
                <a:latin typeface="Calibri"/>
                <a:ea typeface="맑은 고딕" panose="020B0503020000020004" pitchFamily="34" charset="-127"/>
              </a:endParaRPr>
            </a:p>
          </p:txBody>
        </p:sp>
        <p:cxnSp>
          <p:nvCxnSpPr>
            <p:cNvPr id="92" name="Straight Connector 59">
              <a:extLst>
                <a:ext uri="{FF2B5EF4-FFF2-40B4-BE49-F238E27FC236}">
                  <a16:creationId xmlns="" xmlns:a16="http://schemas.microsoft.com/office/drawing/2014/main" id="{20426694-F6CE-4A81-BC71-1AA689B9786B}"/>
                </a:ext>
              </a:extLst>
            </p:cNvPr>
            <p:cNvCxnSpPr>
              <a:cxnSpLocks/>
              <a:stCxn id="73" idx="6"/>
            </p:cNvCxnSpPr>
            <p:nvPr/>
          </p:nvCxnSpPr>
          <p:spPr>
            <a:xfrm flipV="1">
              <a:off x="2135288" y="1563670"/>
              <a:ext cx="6036369" cy="16197"/>
            </a:xfrm>
            <a:prstGeom prst="line">
              <a:avLst/>
            </a:prstGeom>
            <a:ln w="12700">
              <a:solidFill>
                <a:schemeClr val="tx2"/>
              </a:solidFill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Прямоугольник 2"/>
          <p:cNvSpPr/>
          <p:nvPr/>
        </p:nvSpPr>
        <p:spPr>
          <a:xfrm>
            <a:off x="518511" y="3133512"/>
            <a:ext cx="5979897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defTabSz="1760969"/>
            <a:r>
              <a:rPr lang="ru-RU" sz="2000" dirty="0">
                <a:solidFill>
                  <a:srgbClr val="191919"/>
                </a:solidFill>
                <a:latin typeface="Arial" pitchFamily="34" charset="0"/>
                <a:cs typeface="Arial" pitchFamily="34" charset="0"/>
              </a:rPr>
              <a:t>математика (алгебра) </a:t>
            </a:r>
            <a:r>
              <a:rPr lang="ru-RU" sz="2000" dirty="0" err="1">
                <a:solidFill>
                  <a:srgbClr val="191919"/>
                </a:solidFill>
                <a:latin typeface="Arial" pitchFamily="34" charset="0"/>
                <a:cs typeface="Arial" pitchFamily="34" charset="0"/>
              </a:rPr>
              <a:t>бойынша</a:t>
            </a:r>
            <a:r>
              <a:rPr lang="ru-RU" sz="2000" dirty="0">
                <a:solidFill>
                  <a:srgbClr val="19191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solidFill>
                  <a:srgbClr val="191919"/>
                </a:solidFill>
                <a:latin typeface="Arial" pitchFamily="34" charset="0"/>
                <a:cs typeface="Arial" pitchFamily="34" charset="0"/>
              </a:rPr>
              <a:t>жазбаша</a:t>
            </a:r>
            <a:r>
              <a:rPr lang="ru-RU" sz="2000" dirty="0">
                <a:solidFill>
                  <a:srgbClr val="19191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solidFill>
                  <a:srgbClr val="191919"/>
                </a:solidFill>
                <a:latin typeface="Arial" pitchFamily="34" charset="0"/>
                <a:cs typeface="Arial" pitchFamily="34" charset="0"/>
              </a:rPr>
              <a:t>емтихан</a:t>
            </a:r>
            <a:r>
              <a:rPr lang="ru-RU" sz="2000" dirty="0">
                <a:solidFill>
                  <a:srgbClr val="191919"/>
                </a:solidFill>
                <a:latin typeface="Arial" pitchFamily="34" charset="0"/>
                <a:cs typeface="Arial" pitchFamily="34" charset="0"/>
              </a:rPr>
              <a:t> (</a:t>
            </a:r>
            <a:r>
              <a:rPr lang="ru-RU" sz="2000" dirty="0" err="1">
                <a:solidFill>
                  <a:srgbClr val="191919"/>
                </a:solidFill>
                <a:latin typeface="Arial" pitchFamily="34" charset="0"/>
                <a:cs typeface="Arial" pitchFamily="34" charset="0"/>
              </a:rPr>
              <a:t>бақылау</a:t>
            </a:r>
            <a:r>
              <a:rPr lang="ru-RU" sz="2000" dirty="0">
                <a:solidFill>
                  <a:srgbClr val="19191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solidFill>
                  <a:srgbClr val="191919"/>
                </a:solidFill>
                <a:latin typeface="Arial" pitchFamily="34" charset="0"/>
                <a:cs typeface="Arial" pitchFamily="34" charset="0"/>
              </a:rPr>
              <a:t>жұмысы</a:t>
            </a:r>
            <a:r>
              <a:rPr lang="ru-RU" sz="2000" dirty="0">
                <a:solidFill>
                  <a:srgbClr val="191919"/>
                </a:solidFill>
                <a:latin typeface="Arial" pitchFamily="34" charset="0"/>
                <a:cs typeface="Arial" pitchFamily="34" charset="0"/>
              </a:rPr>
              <a:t>)</a:t>
            </a:r>
            <a:endParaRPr lang="ko-KR" altLang="en-US" sz="2000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352551" y="8730450"/>
            <a:ext cx="5485225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defTabSz="1760969"/>
            <a:r>
              <a:rPr lang="kk-KZ" sz="1600" dirty="0">
                <a:latin typeface="Arial" panose="020B0604020202020204" pitchFamily="34" charset="0"/>
                <a:cs typeface="Arial" panose="020B0604020202020204" pitchFamily="34" charset="0"/>
              </a:rPr>
              <a:t>орыс тілінде оқытатын сыныптарда қазақ тілі мен әдебиеті бойынша жазбаша емтихан және қазақ тілінде оқытатын сыныптарда орыс тілі мен әдебиеті бойынша жазбаша емтихан</a:t>
            </a:r>
            <a:endParaRPr lang="ru-RU" sz="16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312574" y="4800891"/>
            <a:ext cx="5255165" cy="15459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defTabSz="1760969">
              <a:lnSpc>
                <a:spcPts val="2311"/>
              </a:lnSpc>
            </a:pPr>
            <a:r>
              <a:rPr lang="kk-KZ" sz="1600" dirty="0">
                <a:latin typeface="Arial" panose="020B0604020202020204" pitchFamily="34" charset="0"/>
                <a:cs typeface="Arial" panose="020B0604020202020204" pitchFamily="34" charset="0"/>
              </a:rPr>
              <a:t>таңдау пәні бойынша жазбаша емтихан (физика, химия, биология, география, геометрия, Қазақстан тарихы, дүниежүзі тарихы, әдебиет (оқыту тілі бойынша), шет тілі (ағылшын/француз/неміс), информатика)</a:t>
            </a:r>
            <a:endParaRPr lang="ru-RU" sz="16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518511" y="6866177"/>
            <a:ext cx="619054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қазақ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орыс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тілі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бойынша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оқыту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тілі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) эссе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нысанында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жазбаша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емтихан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734978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-1" y="5"/>
            <a:ext cx="6858001" cy="1208580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2080" tIns="66040" rIns="132080" bIns="66040" rtlCol="0" anchor="ctr"/>
          <a:lstStyle/>
          <a:p>
            <a:pPr algn="ctr" defTabSz="1760969"/>
            <a:r>
              <a:rPr lang="ru-RU" sz="28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11 СЫНЫП ОҚУШЫЛАРЫНЫҢ ҚОРЫТЫНДЫ ЕМТИХАНДАРЫ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074" y="1241194"/>
            <a:ext cx="6739926" cy="1241365"/>
          </a:xfrm>
          <a:prstGeom prst="rect">
            <a:avLst/>
          </a:prstGeom>
          <a:noFill/>
        </p:spPr>
        <p:txBody>
          <a:bodyPr wrap="square" lIns="132080" tIns="66040" rIns="132080" bIns="66040" rtlCol="0">
            <a:spAutoFit/>
          </a:bodyPr>
          <a:lstStyle/>
          <a:p>
            <a:pPr algn="ctr" defTabSz="1760969"/>
            <a:r>
              <a:rPr lang="kk-KZ" sz="2400" dirty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ҚОРЫТЫНДЫ ЕМТИХАНДАРЫН ӨТКІЗУ УАҚЫТЫ</a:t>
            </a:r>
            <a:endParaRPr lang="ru-RU" sz="2400" dirty="0">
              <a:solidFill>
                <a:srgbClr val="1F497D"/>
              </a:solidFill>
              <a:latin typeface="Arial" pitchFamily="34" charset="0"/>
              <a:cs typeface="Arial" pitchFamily="34" charset="0"/>
            </a:endParaRPr>
          </a:p>
          <a:p>
            <a:pPr algn="ctr" defTabSz="1760969"/>
            <a:r>
              <a:rPr lang="ru-RU" sz="2400" b="1" i="1" dirty="0">
                <a:solidFill>
                  <a:srgbClr val="9BBB59">
                    <a:lumMod val="75000"/>
                  </a:srgbClr>
                </a:solidFill>
                <a:latin typeface="Arial" pitchFamily="34" charset="0"/>
                <a:cs typeface="Arial" pitchFamily="34" charset="0"/>
              </a:rPr>
              <a:t>2026 ЖЫЛДЫҢ  2 – 15  МАУСЫМ</a:t>
            </a:r>
          </a:p>
        </p:txBody>
      </p:sp>
      <p:grpSp>
        <p:nvGrpSpPr>
          <p:cNvPr id="70" name="Группа 69"/>
          <p:cNvGrpSpPr/>
          <p:nvPr/>
        </p:nvGrpSpPr>
        <p:grpSpPr>
          <a:xfrm>
            <a:off x="141100" y="3666095"/>
            <a:ext cx="6704117" cy="2852712"/>
            <a:chOff x="899592" y="1775109"/>
            <a:chExt cx="3480984" cy="1481216"/>
          </a:xfrm>
        </p:grpSpPr>
        <p:sp>
          <p:nvSpPr>
            <p:cNvPr id="8" name="Donut 61">
              <a:extLst>
                <a:ext uri="{FF2B5EF4-FFF2-40B4-BE49-F238E27FC236}">
                  <a16:creationId xmlns="" xmlns:a16="http://schemas.microsoft.com/office/drawing/2014/main" id="{3734CE86-0D8A-428B-9293-B459E6FD979B}"/>
                </a:ext>
              </a:extLst>
            </p:cNvPr>
            <p:cNvSpPr/>
            <p:nvPr/>
          </p:nvSpPr>
          <p:spPr>
            <a:xfrm>
              <a:off x="899592" y="1775109"/>
              <a:ext cx="576000" cy="576000"/>
            </a:xfrm>
            <a:prstGeom prst="donut">
              <a:avLst>
                <a:gd name="adj" fmla="val 8736"/>
              </a:avLst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760969"/>
              <a:endParaRPr lang="ko-KR" altLang="en-US" sz="520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  <a:ea typeface="맑은 고딕" panose="020B0503020000020004" pitchFamily="34" charset="-127"/>
              </a:endParaRPr>
            </a:p>
          </p:txBody>
        </p:sp>
        <p:cxnSp>
          <p:nvCxnSpPr>
            <p:cNvPr id="9" name="Straight Connector 59">
              <a:extLst>
                <a:ext uri="{FF2B5EF4-FFF2-40B4-BE49-F238E27FC236}">
                  <a16:creationId xmlns="" xmlns:a16="http://schemas.microsoft.com/office/drawing/2014/main" id="{20426694-F6CE-4A81-BC71-1AA689B9786B}"/>
                </a:ext>
              </a:extLst>
            </p:cNvPr>
            <p:cNvCxnSpPr>
              <a:cxnSpLocks/>
              <a:stCxn id="8" idx="6"/>
            </p:cNvCxnSpPr>
            <p:nvPr/>
          </p:nvCxnSpPr>
          <p:spPr>
            <a:xfrm flipV="1">
              <a:off x="1475592" y="2063109"/>
              <a:ext cx="2850641" cy="1"/>
            </a:xfrm>
            <a:prstGeom prst="line">
              <a:avLst/>
            </a:prstGeom>
            <a:ln w="12700">
              <a:solidFill>
                <a:schemeClr val="tx2"/>
              </a:solidFill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0" name="그룹 5">
              <a:extLst>
                <a:ext uri="{FF2B5EF4-FFF2-40B4-BE49-F238E27FC236}">
                  <a16:creationId xmlns="" xmlns:a16="http://schemas.microsoft.com/office/drawing/2014/main" id="{5075B16A-8A48-4597-BCAC-57A1E037B183}"/>
                </a:ext>
              </a:extLst>
            </p:cNvPr>
            <p:cNvGrpSpPr/>
            <p:nvPr/>
          </p:nvGrpSpPr>
          <p:grpSpPr>
            <a:xfrm>
              <a:off x="1371092" y="1785098"/>
              <a:ext cx="3009484" cy="1471227"/>
              <a:chOff x="8546223" y="2928096"/>
              <a:chExt cx="2504429" cy="1471227"/>
            </a:xfrm>
          </p:grpSpPr>
          <p:sp>
            <p:nvSpPr>
              <p:cNvPr id="12" name="TextBox 11">
                <a:extLst>
                  <a:ext uri="{FF2B5EF4-FFF2-40B4-BE49-F238E27FC236}">
                    <a16:creationId xmlns="" xmlns:a16="http://schemas.microsoft.com/office/drawing/2014/main" id="{909FECC7-0930-4DB7-BE5E-E4F37171ED71}"/>
                  </a:ext>
                </a:extLst>
              </p:cNvPr>
              <p:cNvSpPr txBox="1"/>
              <p:nvPr/>
            </p:nvSpPr>
            <p:spPr>
              <a:xfrm>
                <a:off x="8690066" y="3871960"/>
                <a:ext cx="2360586" cy="5273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 defTabSz="1760969"/>
                <a:r>
                  <a:rPr lang="ru-RU" sz="2000" dirty="0" err="1">
                    <a:solidFill>
                      <a:srgbClr val="191919"/>
                    </a:solidFill>
                    <a:cs typeface="Arial" pitchFamily="34" charset="0"/>
                  </a:rPr>
                  <a:t>қазақ</a:t>
                </a:r>
                <a:r>
                  <a:rPr lang="ru-RU" sz="2000" dirty="0">
                    <a:solidFill>
                      <a:srgbClr val="191919"/>
                    </a:solidFill>
                    <a:cs typeface="Arial" pitchFamily="34" charset="0"/>
                  </a:rPr>
                  <a:t> </a:t>
                </a:r>
                <a:r>
                  <a:rPr lang="ru-RU" sz="2000" dirty="0" err="1">
                    <a:solidFill>
                      <a:srgbClr val="191919"/>
                    </a:solidFill>
                    <a:cs typeface="Arial" pitchFamily="34" charset="0"/>
                  </a:rPr>
                  <a:t>тілі</a:t>
                </a:r>
                <a:r>
                  <a:rPr lang="ru-RU" sz="2000" dirty="0">
                    <a:solidFill>
                      <a:srgbClr val="191919"/>
                    </a:solidFill>
                    <a:cs typeface="Arial" pitchFamily="34" charset="0"/>
                  </a:rPr>
                  <a:t>/</a:t>
                </a:r>
                <a:r>
                  <a:rPr lang="ru-RU" sz="2000" dirty="0" err="1">
                    <a:solidFill>
                      <a:srgbClr val="191919"/>
                    </a:solidFill>
                    <a:cs typeface="Arial" pitchFamily="34" charset="0"/>
                  </a:rPr>
                  <a:t>орыс</a:t>
                </a:r>
                <a:r>
                  <a:rPr lang="ru-RU" sz="2000" dirty="0">
                    <a:solidFill>
                      <a:srgbClr val="191919"/>
                    </a:solidFill>
                    <a:cs typeface="Arial" pitchFamily="34" charset="0"/>
                  </a:rPr>
                  <a:t> </a:t>
                </a:r>
                <a:r>
                  <a:rPr lang="ru-RU" sz="2000" dirty="0" err="1">
                    <a:solidFill>
                      <a:srgbClr val="191919"/>
                    </a:solidFill>
                    <a:cs typeface="Arial" pitchFamily="34" charset="0"/>
                  </a:rPr>
                  <a:t>тілі</a:t>
                </a:r>
                <a:r>
                  <a:rPr lang="ru-RU" sz="2000" dirty="0">
                    <a:solidFill>
                      <a:srgbClr val="191919"/>
                    </a:solidFill>
                    <a:cs typeface="Arial" pitchFamily="34" charset="0"/>
                  </a:rPr>
                  <a:t> </a:t>
                </a:r>
                <a:r>
                  <a:rPr lang="ru-RU" sz="2000" dirty="0" err="1">
                    <a:solidFill>
                      <a:srgbClr val="191919"/>
                    </a:solidFill>
                    <a:cs typeface="Arial" pitchFamily="34" charset="0"/>
                  </a:rPr>
                  <a:t>бойынша</a:t>
                </a:r>
                <a:r>
                  <a:rPr lang="ru-RU" sz="2000" dirty="0">
                    <a:solidFill>
                      <a:srgbClr val="191919"/>
                    </a:solidFill>
                    <a:cs typeface="Arial" pitchFamily="34" charset="0"/>
                  </a:rPr>
                  <a:t> </a:t>
                </a:r>
                <a:r>
                  <a:rPr lang="ru-RU" sz="2000" dirty="0" err="1">
                    <a:solidFill>
                      <a:srgbClr val="191919"/>
                    </a:solidFill>
                    <a:cs typeface="Arial" pitchFamily="34" charset="0"/>
                  </a:rPr>
                  <a:t>білім</a:t>
                </a:r>
                <a:r>
                  <a:rPr lang="ru-RU" sz="2000" dirty="0">
                    <a:solidFill>
                      <a:srgbClr val="191919"/>
                    </a:solidFill>
                    <a:cs typeface="Arial" pitchFamily="34" charset="0"/>
                  </a:rPr>
                  <a:t> </a:t>
                </a:r>
                <a:r>
                  <a:rPr lang="ru-RU" sz="2000" dirty="0" err="1">
                    <a:solidFill>
                      <a:srgbClr val="191919"/>
                    </a:solidFill>
                    <a:cs typeface="Arial" pitchFamily="34" charset="0"/>
                  </a:rPr>
                  <a:t>беретін</a:t>
                </a:r>
                <a:r>
                  <a:rPr lang="ru-RU" sz="2000" dirty="0">
                    <a:solidFill>
                      <a:srgbClr val="191919"/>
                    </a:solidFill>
                    <a:cs typeface="Arial" pitchFamily="34" charset="0"/>
                  </a:rPr>
                  <a:t> </a:t>
                </a:r>
                <a:r>
                  <a:rPr lang="ru-RU" sz="2000" dirty="0" err="1">
                    <a:solidFill>
                      <a:srgbClr val="191919"/>
                    </a:solidFill>
                    <a:cs typeface="Arial" pitchFamily="34" charset="0"/>
                  </a:rPr>
                  <a:t>мектептер</a:t>
                </a:r>
                <a:r>
                  <a:rPr lang="ru-RU" sz="2000" dirty="0">
                    <a:solidFill>
                      <a:srgbClr val="191919"/>
                    </a:solidFill>
                    <a:cs typeface="Arial" pitchFamily="34" charset="0"/>
                  </a:rPr>
                  <a:t>/</a:t>
                </a:r>
                <a:r>
                  <a:rPr lang="ru-RU" sz="2000" dirty="0" err="1">
                    <a:solidFill>
                      <a:srgbClr val="191919"/>
                    </a:solidFill>
                    <a:cs typeface="Arial" pitchFamily="34" charset="0"/>
                  </a:rPr>
                  <a:t>сыныптар</a:t>
                </a:r>
                <a:r>
                  <a:rPr lang="ru-RU" sz="2000" dirty="0">
                    <a:solidFill>
                      <a:srgbClr val="191919"/>
                    </a:solidFill>
                    <a:cs typeface="Arial" pitchFamily="34" charset="0"/>
                  </a:rPr>
                  <a:t> </a:t>
                </a:r>
                <a:r>
                  <a:rPr lang="ru-RU" sz="2000" dirty="0" err="1">
                    <a:solidFill>
                      <a:srgbClr val="191919"/>
                    </a:solidFill>
                    <a:cs typeface="Arial" pitchFamily="34" charset="0"/>
                  </a:rPr>
                  <a:t>үшін</a:t>
                </a:r>
                <a:r>
                  <a:rPr lang="ru-RU" sz="2000" dirty="0">
                    <a:solidFill>
                      <a:srgbClr val="191919"/>
                    </a:solidFill>
                    <a:cs typeface="Arial" pitchFamily="34" charset="0"/>
                  </a:rPr>
                  <a:t> </a:t>
                </a:r>
                <a:r>
                  <a:rPr lang="ru-RU" sz="2000" dirty="0" err="1">
                    <a:solidFill>
                      <a:srgbClr val="191919"/>
                    </a:solidFill>
                    <a:cs typeface="Arial" pitchFamily="34" charset="0"/>
                  </a:rPr>
                  <a:t>ана</a:t>
                </a:r>
                <a:r>
                  <a:rPr lang="ru-RU" sz="2000" dirty="0">
                    <a:solidFill>
                      <a:srgbClr val="191919"/>
                    </a:solidFill>
                    <a:cs typeface="Arial" pitchFamily="34" charset="0"/>
                  </a:rPr>
                  <a:t> </a:t>
                </a:r>
                <a:r>
                  <a:rPr lang="ru-RU" sz="2000" dirty="0" err="1">
                    <a:solidFill>
                      <a:srgbClr val="191919"/>
                    </a:solidFill>
                    <a:cs typeface="Arial" pitchFamily="34" charset="0"/>
                  </a:rPr>
                  <a:t>тілі</a:t>
                </a:r>
                <a:r>
                  <a:rPr lang="ru-RU" sz="2000" dirty="0">
                    <a:solidFill>
                      <a:srgbClr val="191919"/>
                    </a:solidFill>
                    <a:cs typeface="Arial" pitchFamily="34" charset="0"/>
                  </a:rPr>
                  <a:t> (</a:t>
                </a:r>
                <a:r>
                  <a:rPr lang="ru-RU" sz="2000" dirty="0" err="1">
                    <a:solidFill>
                      <a:srgbClr val="191919"/>
                    </a:solidFill>
                    <a:cs typeface="Arial" pitchFamily="34" charset="0"/>
                  </a:rPr>
                  <a:t>оқыту</a:t>
                </a:r>
                <a:r>
                  <a:rPr lang="ru-RU" sz="2000" dirty="0">
                    <a:solidFill>
                      <a:srgbClr val="191919"/>
                    </a:solidFill>
                    <a:cs typeface="Arial" pitchFamily="34" charset="0"/>
                  </a:rPr>
                  <a:t> </a:t>
                </a:r>
                <a:r>
                  <a:rPr lang="ru-RU" sz="2000" dirty="0" err="1">
                    <a:solidFill>
                      <a:srgbClr val="191919"/>
                    </a:solidFill>
                    <a:cs typeface="Arial" pitchFamily="34" charset="0"/>
                  </a:rPr>
                  <a:t>тілі</a:t>
                </a:r>
                <a:r>
                  <a:rPr lang="ru-RU" sz="2000" dirty="0">
                    <a:solidFill>
                      <a:srgbClr val="191919"/>
                    </a:solidFill>
                    <a:cs typeface="Arial" pitchFamily="34" charset="0"/>
                  </a:rPr>
                  <a:t>) </a:t>
                </a:r>
                <a:r>
                  <a:rPr lang="ru-RU" sz="2000" dirty="0" err="1">
                    <a:solidFill>
                      <a:srgbClr val="191919"/>
                    </a:solidFill>
                    <a:cs typeface="Arial" pitchFamily="34" charset="0"/>
                  </a:rPr>
                  <a:t>бойынша</a:t>
                </a:r>
                <a:r>
                  <a:rPr lang="ru-RU" sz="2000" dirty="0">
                    <a:solidFill>
                      <a:srgbClr val="191919"/>
                    </a:solidFill>
                    <a:cs typeface="Arial" pitchFamily="34" charset="0"/>
                  </a:rPr>
                  <a:t> </a:t>
                </a:r>
                <a:r>
                  <a:rPr lang="ru-RU" sz="2000" dirty="0" err="1">
                    <a:solidFill>
                      <a:srgbClr val="191919"/>
                    </a:solidFill>
                    <a:cs typeface="Arial" pitchFamily="34" charset="0"/>
                  </a:rPr>
                  <a:t>жазбаша</a:t>
                </a:r>
                <a:r>
                  <a:rPr lang="ru-RU" sz="2000" dirty="0">
                    <a:solidFill>
                      <a:srgbClr val="191919"/>
                    </a:solidFill>
                    <a:cs typeface="Arial" pitchFamily="34" charset="0"/>
                  </a:rPr>
                  <a:t> </a:t>
                </a:r>
                <a:r>
                  <a:rPr lang="ru-RU" sz="2000" dirty="0" err="1">
                    <a:solidFill>
                      <a:srgbClr val="191919"/>
                    </a:solidFill>
                    <a:cs typeface="Arial" pitchFamily="34" charset="0"/>
                  </a:rPr>
                  <a:t>емтихан</a:t>
                </a:r>
                <a:endParaRPr lang="ko-KR" altLang="en-US" sz="2000" dirty="0">
                  <a:solidFill>
                    <a:prstClr val="black">
                      <a:lumMod val="75000"/>
                      <a:lumOff val="25000"/>
                    </a:prstClr>
                  </a:solidFill>
                  <a:ea typeface="맑은 고딕" panose="020B0503020000020004" pitchFamily="34" charset="-127"/>
                </a:endParaRPr>
              </a:p>
            </p:txBody>
          </p:sp>
          <p:sp>
            <p:nvSpPr>
              <p:cNvPr id="13" name="TextBox 12">
                <a:extLst>
                  <a:ext uri="{FF2B5EF4-FFF2-40B4-BE49-F238E27FC236}">
                    <a16:creationId xmlns="" xmlns:a16="http://schemas.microsoft.com/office/drawing/2014/main" id="{A9E636FA-15A7-4026-96F7-617317F80522}"/>
                  </a:ext>
                </a:extLst>
              </p:cNvPr>
              <p:cNvSpPr txBox="1"/>
              <p:nvPr/>
            </p:nvSpPr>
            <p:spPr>
              <a:xfrm>
                <a:off x="8546223" y="2928096"/>
                <a:ext cx="2492197" cy="26344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 defTabSz="1760969"/>
                <a:r>
                  <a:rPr lang="kk-KZ" sz="2697" b="1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5  маусым</a:t>
                </a:r>
                <a:endParaRPr lang="ko-KR" altLang="en-US" sz="2697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Calibri"/>
                  <a:ea typeface="맑은 고딕" panose="020B0503020000020004" pitchFamily="34" charset="-127"/>
                </a:endParaRPr>
              </a:p>
            </p:txBody>
          </p:sp>
        </p:grpSp>
        <p:sp>
          <p:nvSpPr>
            <p:cNvPr id="11" name="Rectangle 30">
              <a:extLst>
                <a:ext uri="{FF2B5EF4-FFF2-40B4-BE49-F238E27FC236}">
                  <a16:creationId xmlns="" xmlns:a16="http://schemas.microsoft.com/office/drawing/2014/main" id="{9EB9BEC4-D1B5-4B64-982C-2F77E9E3766D}"/>
                </a:ext>
              </a:extLst>
            </p:cNvPr>
            <p:cNvSpPr/>
            <p:nvPr/>
          </p:nvSpPr>
          <p:spPr>
            <a:xfrm>
              <a:off x="1043576" y="1903741"/>
              <a:ext cx="288032" cy="291685"/>
            </a:xfrm>
            <a:custGeom>
              <a:avLst/>
              <a:gdLst/>
              <a:ahLst/>
              <a:cxnLst/>
              <a:rect l="l" t="t" r="r" b="b"/>
              <a:pathLst>
                <a:path w="3240000" h="3230531">
                  <a:moveTo>
                    <a:pt x="720000" y="2697973"/>
                  </a:moveTo>
                  <a:cubicBezTo>
                    <a:pt x="680235" y="2697973"/>
                    <a:pt x="648000" y="2730208"/>
                    <a:pt x="648000" y="2769973"/>
                  </a:cubicBezTo>
                  <a:cubicBezTo>
                    <a:pt x="648000" y="2809738"/>
                    <a:pt x="680235" y="2841973"/>
                    <a:pt x="720000" y="2841973"/>
                  </a:cubicBezTo>
                  <a:lnTo>
                    <a:pt x="2520000" y="2841973"/>
                  </a:lnTo>
                  <a:cubicBezTo>
                    <a:pt x="2559765" y="2841973"/>
                    <a:pt x="2592000" y="2809738"/>
                    <a:pt x="2592000" y="2769973"/>
                  </a:cubicBezTo>
                  <a:cubicBezTo>
                    <a:pt x="2592000" y="2730208"/>
                    <a:pt x="2559765" y="2697973"/>
                    <a:pt x="2520000" y="2697973"/>
                  </a:cubicBezTo>
                  <a:close/>
                  <a:moveTo>
                    <a:pt x="720000" y="2366733"/>
                  </a:moveTo>
                  <a:cubicBezTo>
                    <a:pt x="680235" y="2366733"/>
                    <a:pt x="648000" y="2398968"/>
                    <a:pt x="648000" y="2438733"/>
                  </a:cubicBezTo>
                  <a:cubicBezTo>
                    <a:pt x="648000" y="2478498"/>
                    <a:pt x="680235" y="2510733"/>
                    <a:pt x="720000" y="2510733"/>
                  </a:cubicBezTo>
                  <a:lnTo>
                    <a:pt x="2520000" y="2510733"/>
                  </a:lnTo>
                  <a:cubicBezTo>
                    <a:pt x="2559765" y="2510733"/>
                    <a:pt x="2592000" y="2478498"/>
                    <a:pt x="2592000" y="2438733"/>
                  </a:cubicBezTo>
                  <a:cubicBezTo>
                    <a:pt x="2592000" y="2398968"/>
                    <a:pt x="2559765" y="2366733"/>
                    <a:pt x="2520000" y="2366733"/>
                  </a:cubicBezTo>
                  <a:close/>
                  <a:moveTo>
                    <a:pt x="720000" y="2035493"/>
                  </a:moveTo>
                  <a:cubicBezTo>
                    <a:pt x="680235" y="2035493"/>
                    <a:pt x="648000" y="2067728"/>
                    <a:pt x="648000" y="2107493"/>
                  </a:cubicBezTo>
                  <a:cubicBezTo>
                    <a:pt x="648000" y="2147258"/>
                    <a:pt x="680235" y="2179493"/>
                    <a:pt x="720000" y="2179493"/>
                  </a:cubicBezTo>
                  <a:lnTo>
                    <a:pt x="2520000" y="2179493"/>
                  </a:lnTo>
                  <a:cubicBezTo>
                    <a:pt x="2559765" y="2179493"/>
                    <a:pt x="2592000" y="2147258"/>
                    <a:pt x="2592000" y="2107493"/>
                  </a:cubicBezTo>
                  <a:cubicBezTo>
                    <a:pt x="2592000" y="2067728"/>
                    <a:pt x="2559765" y="2035493"/>
                    <a:pt x="2520000" y="2035493"/>
                  </a:cubicBezTo>
                  <a:close/>
                  <a:moveTo>
                    <a:pt x="720000" y="1704253"/>
                  </a:moveTo>
                  <a:cubicBezTo>
                    <a:pt x="680235" y="1704253"/>
                    <a:pt x="648000" y="1736488"/>
                    <a:pt x="648000" y="1776253"/>
                  </a:cubicBezTo>
                  <a:cubicBezTo>
                    <a:pt x="648000" y="1816018"/>
                    <a:pt x="680235" y="1848253"/>
                    <a:pt x="720000" y="1848253"/>
                  </a:cubicBezTo>
                  <a:lnTo>
                    <a:pt x="2520000" y="1848253"/>
                  </a:lnTo>
                  <a:cubicBezTo>
                    <a:pt x="2559765" y="1848253"/>
                    <a:pt x="2592000" y="1816018"/>
                    <a:pt x="2592000" y="1776253"/>
                  </a:cubicBezTo>
                  <a:cubicBezTo>
                    <a:pt x="2592000" y="1736488"/>
                    <a:pt x="2559765" y="1704253"/>
                    <a:pt x="2520000" y="1704253"/>
                  </a:cubicBezTo>
                  <a:close/>
                  <a:moveTo>
                    <a:pt x="720000" y="1373013"/>
                  </a:moveTo>
                  <a:cubicBezTo>
                    <a:pt x="680235" y="1373013"/>
                    <a:pt x="648000" y="1405248"/>
                    <a:pt x="648000" y="1445013"/>
                  </a:cubicBezTo>
                  <a:cubicBezTo>
                    <a:pt x="648000" y="1484778"/>
                    <a:pt x="680235" y="1517013"/>
                    <a:pt x="720000" y="1517013"/>
                  </a:cubicBezTo>
                  <a:lnTo>
                    <a:pt x="2520000" y="1517013"/>
                  </a:lnTo>
                  <a:cubicBezTo>
                    <a:pt x="2559765" y="1517013"/>
                    <a:pt x="2592000" y="1484778"/>
                    <a:pt x="2592000" y="1445013"/>
                  </a:cubicBezTo>
                  <a:cubicBezTo>
                    <a:pt x="2592000" y="1405248"/>
                    <a:pt x="2559765" y="1373013"/>
                    <a:pt x="2520000" y="1373013"/>
                  </a:cubicBezTo>
                  <a:close/>
                  <a:moveTo>
                    <a:pt x="720000" y="1041773"/>
                  </a:moveTo>
                  <a:cubicBezTo>
                    <a:pt x="680235" y="1041773"/>
                    <a:pt x="648000" y="1074008"/>
                    <a:pt x="648000" y="1113773"/>
                  </a:cubicBezTo>
                  <a:cubicBezTo>
                    <a:pt x="648000" y="1153538"/>
                    <a:pt x="680235" y="1185773"/>
                    <a:pt x="720000" y="1185773"/>
                  </a:cubicBezTo>
                  <a:lnTo>
                    <a:pt x="2520000" y="1185773"/>
                  </a:lnTo>
                  <a:cubicBezTo>
                    <a:pt x="2559765" y="1185773"/>
                    <a:pt x="2592000" y="1153538"/>
                    <a:pt x="2592000" y="1113773"/>
                  </a:cubicBezTo>
                  <a:cubicBezTo>
                    <a:pt x="2592000" y="1074008"/>
                    <a:pt x="2559765" y="1041773"/>
                    <a:pt x="2520000" y="1041773"/>
                  </a:cubicBezTo>
                  <a:close/>
                  <a:moveTo>
                    <a:pt x="0" y="305988"/>
                  </a:moveTo>
                  <a:lnTo>
                    <a:pt x="181957" y="305988"/>
                  </a:lnTo>
                  <a:lnTo>
                    <a:pt x="181957" y="470032"/>
                  </a:lnTo>
                  <a:cubicBezTo>
                    <a:pt x="181957" y="599267"/>
                    <a:pt x="286722" y="704032"/>
                    <a:pt x="415957" y="704032"/>
                  </a:cubicBezTo>
                  <a:cubicBezTo>
                    <a:pt x="545192" y="704032"/>
                    <a:pt x="649957" y="599267"/>
                    <a:pt x="649957" y="470032"/>
                  </a:cubicBezTo>
                  <a:lnTo>
                    <a:pt x="649957" y="305988"/>
                  </a:lnTo>
                  <a:lnTo>
                    <a:pt x="802357" y="305988"/>
                  </a:lnTo>
                  <a:lnTo>
                    <a:pt x="802357" y="470031"/>
                  </a:lnTo>
                  <a:cubicBezTo>
                    <a:pt x="802357" y="599266"/>
                    <a:pt x="907122" y="704031"/>
                    <a:pt x="1036357" y="704031"/>
                  </a:cubicBezTo>
                  <a:cubicBezTo>
                    <a:pt x="1165592" y="704031"/>
                    <a:pt x="1270357" y="599266"/>
                    <a:pt x="1270357" y="470031"/>
                  </a:cubicBezTo>
                  <a:lnTo>
                    <a:pt x="1270357" y="305988"/>
                  </a:lnTo>
                  <a:lnTo>
                    <a:pt x="1422757" y="305988"/>
                  </a:lnTo>
                  <a:lnTo>
                    <a:pt x="1422757" y="470030"/>
                  </a:lnTo>
                  <a:cubicBezTo>
                    <a:pt x="1422757" y="599265"/>
                    <a:pt x="1527522" y="704030"/>
                    <a:pt x="1656757" y="704030"/>
                  </a:cubicBezTo>
                  <a:cubicBezTo>
                    <a:pt x="1785992" y="704030"/>
                    <a:pt x="1890757" y="599265"/>
                    <a:pt x="1890757" y="470030"/>
                  </a:cubicBezTo>
                  <a:lnTo>
                    <a:pt x="1890757" y="305988"/>
                  </a:lnTo>
                  <a:lnTo>
                    <a:pt x="2043157" y="305988"/>
                  </a:lnTo>
                  <a:lnTo>
                    <a:pt x="2043157" y="470029"/>
                  </a:lnTo>
                  <a:cubicBezTo>
                    <a:pt x="2043157" y="599264"/>
                    <a:pt x="2147922" y="704029"/>
                    <a:pt x="2277157" y="704029"/>
                  </a:cubicBezTo>
                  <a:cubicBezTo>
                    <a:pt x="2406392" y="704029"/>
                    <a:pt x="2511157" y="599264"/>
                    <a:pt x="2511157" y="470029"/>
                  </a:cubicBezTo>
                  <a:lnTo>
                    <a:pt x="2511157" y="305988"/>
                  </a:lnTo>
                  <a:lnTo>
                    <a:pt x="2663557" y="305988"/>
                  </a:lnTo>
                  <a:lnTo>
                    <a:pt x="2663557" y="470028"/>
                  </a:lnTo>
                  <a:cubicBezTo>
                    <a:pt x="2663557" y="599263"/>
                    <a:pt x="2768322" y="704028"/>
                    <a:pt x="2897557" y="704028"/>
                  </a:cubicBezTo>
                  <a:cubicBezTo>
                    <a:pt x="3026792" y="704028"/>
                    <a:pt x="3131557" y="599263"/>
                    <a:pt x="3131557" y="470028"/>
                  </a:cubicBezTo>
                  <a:lnTo>
                    <a:pt x="3131557" y="305988"/>
                  </a:lnTo>
                  <a:lnTo>
                    <a:pt x="3240000" y="305988"/>
                  </a:lnTo>
                  <a:lnTo>
                    <a:pt x="3240000" y="3230531"/>
                  </a:lnTo>
                  <a:lnTo>
                    <a:pt x="0" y="3230531"/>
                  </a:lnTo>
                  <a:close/>
                  <a:moveTo>
                    <a:pt x="415957" y="4"/>
                  </a:moveTo>
                  <a:cubicBezTo>
                    <a:pt x="485545" y="4"/>
                    <a:pt x="541957" y="56416"/>
                    <a:pt x="541957" y="126004"/>
                  </a:cubicBezTo>
                  <a:lnTo>
                    <a:pt x="541957" y="485972"/>
                  </a:lnTo>
                  <a:cubicBezTo>
                    <a:pt x="541957" y="555560"/>
                    <a:pt x="485545" y="611972"/>
                    <a:pt x="415957" y="611972"/>
                  </a:cubicBezTo>
                  <a:cubicBezTo>
                    <a:pt x="346369" y="611972"/>
                    <a:pt x="289957" y="555560"/>
                    <a:pt x="289957" y="485972"/>
                  </a:cubicBezTo>
                  <a:lnTo>
                    <a:pt x="289957" y="126004"/>
                  </a:lnTo>
                  <a:cubicBezTo>
                    <a:pt x="289957" y="56416"/>
                    <a:pt x="346369" y="4"/>
                    <a:pt x="415957" y="4"/>
                  </a:cubicBezTo>
                  <a:close/>
                  <a:moveTo>
                    <a:pt x="1036357" y="3"/>
                  </a:moveTo>
                  <a:cubicBezTo>
                    <a:pt x="1105945" y="3"/>
                    <a:pt x="1162357" y="56415"/>
                    <a:pt x="1162357" y="126003"/>
                  </a:cubicBezTo>
                  <a:lnTo>
                    <a:pt x="1162357" y="485971"/>
                  </a:lnTo>
                  <a:cubicBezTo>
                    <a:pt x="1162357" y="555559"/>
                    <a:pt x="1105945" y="611971"/>
                    <a:pt x="1036357" y="611971"/>
                  </a:cubicBezTo>
                  <a:cubicBezTo>
                    <a:pt x="966769" y="611971"/>
                    <a:pt x="910357" y="555559"/>
                    <a:pt x="910357" y="485971"/>
                  </a:cubicBezTo>
                  <a:lnTo>
                    <a:pt x="910357" y="126003"/>
                  </a:lnTo>
                  <a:cubicBezTo>
                    <a:pt x="910357" y="56415"/>
                    <a:pt x="966769" y="3"/>
                    <a:pt x="1036357" y="3"/>
                  </a:cubicBezTo>
                  <a:close/>
                  <a:moveTo>
                    <a:pt x="1656757" y="2"/>
                  </a:moveTo>
                  <a:cubicBezTo>
                    <a:pt x="1726345" y="2"/>
                    <a:pt x="1782757" y="56414"/>
                    <a:pt x="1782757" y="126002"/>
                  </a:cubicBezTo>
                  <a:lnTo>
                    <a:pt x="1782757" y="485970"/>
                  </a:lnTo>
                  <a:cubicBezTo>
                    <a:pt x="1782757" y="555558"/>
                    <a:pt x="1726345" y="611970"/>
                    <a:pt x="1656757" y="611970"/>
                  </a:cubicBezTo>
                  <a:cubicBezTo>
                    <a:pt x="1587169" y="611970"/>
                    <a:pt x="1530757" y="555558"/>
                    <a:pt x="1530757" y="485970"/>
                  </a:cubicBezTo>
                  <a:lnTo>
                    <a:pt x="1530757" y="126002"/>
                  </a:lnTo>
                  <a:cubicBezTo>
                    <a:pt x="1530757" y="56414"/>
                    <a:pt x="1587169" y="2"/>
                    <a:pt x="1656757" y="2"/>
                  </a:cubicBezTo>
                  <a:close/>
                  <a:moveTo>
                    <a:pt x="2277157" y="1"/>
                  </a:moveTo>
                  <a:cubicBezTo>
                    <a:pt x="2346745" y="1"/>
                    <a:pt x="2403157" y="56413"/>
                    <a:pt x="2403157" y="126001"/>
                  </a:cubicBezTo>
                  <a:lnTo>
                    <a:pt x="2403157" y="485969"/>
                  </a:lnTo>
                  <a:cubicBezTo>
                    <a:pt x="2403157" y="555557"/>
                    <a:pt x="2346745" y="611969"/>
                    <a:pt x="2277157" y="611969"/>
                  </a:cubicBezTo>
                  <a:cubicBezTo>
                    <a:pt x="2207569" y="611969"/>
                    <a:pt x="2151157" y="555557"/>
                    <a:pt x="2151157" y="485969"/>
                  </a:cubicBezTo>
                  <a:lnTo>
                    <a:pt x="2151157" y="126001"/>
                  </a:lnTo>
                  <a:cubicBezTo>
                    <a:pt x="2151157" y="56413"/>
                    <a:pt x="2207569" y="1"/>
                    <a:pt x="2277157" y="1"/>
                  </a:cubicBezTo>
                  <a:close/>
                  <a:moveTo>
                    <a:pt x="2897557" y="0"/>
                  </a:moveTo>
                  <a:cubicBezTo>
                    <a:pt x="2967145" y="0"/>
                    <a:pt x="3023557" y="56412"/>
                    <a:pt x="3023557" y="126000"/>
                  </a:cubicBezTo>
                  <a:lnTo>
                    <a:pt x="3023557" y="485968"/>
                  </a:lnTo>
                  <a:cubicBezTo>
                    <a:pt x="3023557" y="555556"/>
                    <a:pt x="2967145" y="611968"/>
                    <a:pt x="2897557" y="611968"/>
                  </a:cubicBezTo>
                  <a:cubicBezTo>
                    <a:pt x="2827969" y="611968"/>
                    <a:pt x="2771557" y="555556"/>
                    <a:pt x="2771557" y="485968"/>
                  </a:cubicBezTo>
                  <a:lnTo>
                    <a:pt x="2771557" y="126000"/>
                  </a:lnTo>
                  <a:cubicBezTo>
                    <a:pt x="2771557" y="56412"/>
                    <a:pt x="2827969" y="0"/>
                    <a:pt x="2897557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176107" tIns="88053" rIns="176107" bIns="88053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1760969"/>
              <a:endParaRPr lang="ko-KR" altLang="en-US" sz="3467" dirty="0">
                <a:solidFill>
                  <a:prstClr val="white"/>
                </a:solidFill>
                <a:latin typeface="Calibri"/>
                <a:ea typeface="맑은 고딕" panose="020B0503020000020004" pitchFamily="34" charset="-127"/>
              </a:endParaRPr>
            </a:p>
          </p:txBody>
        </p:sp>
      </p:grpSp>
      <p:sp>
        <p:nvSpPr>
          <p:cNvPr id="41" name="TextBox 40">
            <a:extLst>
              <a:ext uri="{FF2B5EF4-FFF2-40B4-BE49-F238E27FC236}">
                <a16:creationId xmlns="" xmlns:a16="http://schemas.microsoft.com/office/drawing/2014/main" id="{EFE7DD31-327A-4374-8C06-6C9D3D3D0266}"/>
              </a:ext>
            </a:extLst>
          </p:cNvPr>
          <p:cNvSpPr txBox="1"/>
          <p:nvPr/>
        </p:nvSpPr>
        <p:spPr>
          <a:xfrm>
            <a:off x="-1702235" y="8486137"/>
            <a:ext cx="7139596" cy="4184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1760969"/>
            <a:endParaRPr lang="ko-KR" altLang="en-US" sz="2119" dirty="0">
              <a:solidFill>
                <a:prstClr val="black">
                  <a:lumMod val="75000"/>
                  <a:lumOff val="25000"/>
                </a:prstClr>
              </a:solidFill>
              <a:latin typeface="Calibri"/>
              <a:ea typeface="맑은 고딕" panose="020B0503020000020004" pitchFamily="34" charset="-127"/>
            </a:endParaRPr>
          </a:p>
        </p:txBody>
      </p:sp>
      <p:grpSp>
        <p:nvGrpSpPr>
          <p:cNvPr id="76" name="Группа 75"/>
          <p:cNvGrpSpPr/>
          <p:nvPr/>
        </p:nvGrpSpPr>
        <p:grpSpPr>
          <a:xfrm>
            <a:off x="130620" y="6482326"/>
            <a:ext cx="6671687" cy="1143611"/>
            <a:chOff x="899592" y="4114028"/>
            <a:chExt cx="7297067" cy="593798"/>
          </a:xfrm>
        </p:grpSpPr>
        <p:sp>
          <p:nvSpPr>
            <p:cNvPr id="37" name="Donut 60">
              <a:extLst>
                <a:ext uri="{FF2B5EF4-FFF2-40B4-BE49-F238E27FC236}">
                  <a16:creationId xmlns="" xmlns:a16="http://schemas.microsoft.com/office/drawing/2014/main" id="{5FD7B03D-8D69-4DBD-814E-496006D3A3F9}"/>
                </a:ext>
              </a:extLst>
            </p:cNvPr>
            <p:cNvSpPr/>
            <p:nvPr/>
          </p:nvSpPr>
          <p:spPr>
            <a:xfrm>
              <a:off x="899592" y="4131826"/>
              <a:ext cx="1185422" cy="576000"/>
            </a:xfrm>
            <a:prstGeom prst="donut">
              <a:avLst>
                <a:gd name="adj" fmla="val 8736"/>
              </a:avLst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760969"/>
              <a:endParaRPr lang="ko-KR" altLang="en-US" sz="520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  <a:ea typeface="맑은 고딕" panose="020B0503020000020004" pitchFamily="34" charset="-127"/>
              </a:endParaRPr>
            </a:p>
          </p:txBody>
        </p:sp>
        <p:grpSp>
          <p:nvGrpSpPr>
            <p:cNvPr id="49" name="Группа 48"/>
            <p:cNvGrpSpPr/>
            <p:nvPr/>
          </p:nvGrpSpPr>
          <p:grpSpPr>
            <a:xfrm>
              <a:off x="2085014" y="4114028"/>
              <a:ext cx="6111645" cy="305798"/>
              <a:chOff x="2084950" y="4114028"/>
              <a:chExt cx="6111645" cy="305798"/>
            </a:xfrm>
          </p:grpSpPr>
          <p:cxnSp>
            <p:nvCxnSpPr>
              <p:cNvPr id="21" name="Straight Connector 54">
                <a:extLst>
                  <a:ext uri="{FF2B5EF4-FFF2-40B4-BE49-F238E27FC236}">
                    <a16:creationId xmlns="" xmlns:a16="http://schemas.microsoft.com/office/drawing/2014/main" id="{CF2D2EF5-2977-4CE7-B366-AEE416AFFDD7}"/>
                  </a:ext>
                </a:extLst>
              </p:cNvPr>
              <p:cNvCxnSpPr>
                <a:cxnSpLocks/>
                <a:stCxn id="37" idx="6"/>
              </p:cNvCxnSpPr>
              <p:nvPr/>
            </p:nvCxnSpPr>
            <p:spPr>
              <a:xfrm flipV="1">
                <a:off x="2084950" y="4417643"/>
                <a:ext cx="6086642" cy="2183"/>
              </a:xfrm>
              <a:prstGeom prst="line">
                <a:avLst/>
              </a:prstGeom>
              <a:ln w="12700">
                <a:solidFill>
                  <a:schemeClr val="tx2"/>
                </a:solidFill>
                <a:tailEnd type="oval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2" name="TextBox 41">
                <a:extLst>
                  <a:ext uri="{FF2B5EF4-FFF2-40B4-BE49-F238E27FC236}">
                    <a16:creationId xmlns="" xmlns:a16="http://schemas.microsoft.com/office/drawing/2014/main" id="{88BACC61-B7AA-4239-9907-D91F9C42B406}"/>
                  </a:ext>
                </a:extLst>
              </p:cNvPr>
              <p:cNvSpPr txBox="1"/>
              <p:nvPr/>
            </p:nvSpPr>
            <p:spPr>
              <a:xfrm>
                <a:off x="4478475" y="4114028"/>
                <a:ext cx="3718120" cy="26344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 defTabSz="1760969"/>
                <a:r>
                  <a:rPr lang="ru-KZ" sz="2697" b="1" dirty="0">
                    <a:solidFill>
                      <a:srgbClr val="191919"/>
                    </a:solidFill>
                    <a:latin typeface="Arial" pitchFamily="34" charset="0"/>
                    <a:cs typeface="Arial" pitchFamily="34" charset="0"/>
                  </a:rPr>
                  <a:t>1</a:t>
                </a:r>
                <a:r>
                  <a:rPr lang="kk-KZ" sz="2697" b="1" dirty="0">
                    <a:solidFill>
                      <a:srgbClr val="191919"/>
                    </a:solidFill>
                    <a:latin typeface="Arial" pitchFamily="34" charset="0"/>
                    <a:cs typeface="Arial" pitchFamily="34" charset="0"/>
                  </a:rPr>
                  <a:t>2</a:t>
                </a:r>
                <a:r>
                  <a:rPr lang="ru-KZ" sz="2697" b="1" dirty="0">
                    <a:solidFill>
                      <a:srgbClr val="191919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kk-KZ" sz="2697" b="1" dirty="0">
                    <a:solidFill>
                      <a:srgbClr val="191919"/>
                    </a:solidFill>
                    <a:latin typeface="Arial" pitchFamily="34" charset="0"/>
                    <a:cs typeface="Arial" pitchFamily="34" charset="0"/>
                  </a:rPr>
                  <a:t>маусым</a:t>
                </a:r>
                <a:endParaRPr lang="ko-KR" altLang="en-US" sz="2697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Calibri"/>
                  <a:ea typeface="맑은 고딕" panose="020B0503020000020004" pitchFamily="34" charset="-127"/>
                </a:endParaRPr>
              </a:p>
            </p:txBody>
          </p:sp>
        </p:grpSp>
        <p:sp>
          <p:nvSpPr>
            <p:cNvPr id="47" name="Rectangle 9">
              <a:extLst>
                <a:ext uri="{FF2B5EF4-FFF2-40B4-BE49-F238E27FC236}">
                  <a16:creationId xmlns="" xmlns:a16="http://schemas.microsoft.com/office/drawing/2014/main" id="{444E6227-4972-4DE6-BEB0-C3FC42991182}"/>
                </a:ext>
              </a:extLst>
            </p:cNvPr>
            <p:cNvSpPr/>
            <p:nvPr/>
          </p:nvSpPr>
          <p:spPr>
            <a:xfrm>
              <a:off x="1126776" y="4278600"/>
              <a:ext cx="766007" cy="278087"/>
            </a:xfrm>
            <a:custGeom>
              <a:avLst/>
              <a:gdLst>
                <a:gd name="connsiteX0" fmla="*/ 833935 w 3239999"/>
                <a:gd name="connsiteY0" fmla="*/ 22 h 3032924"/>
                <a:gd name="connsiteX1" fmla="*/ 1576606 w 3239999"/>
                <a:gd name="connsiteY1" fmla="*/ 402054 h 3032924"/>
                <a:gd name="connsiteX2" fmla="*/ 1576606 w 3239999"/>
                <a:gd name="connsiteY2" fmla="*/ 430441 h 3032924"/>
                <a:gd name="connsiteX3" fmla="*/ 1576606 w 3239999"/>
                <a:gd name="connsiteY3" fmla="*/ 526981 h 3032924"/>
                <a:gd name="connsiteX4" fmla="*/ 1576606 w 3239999"/>
                <a:gd name="connsiteY4" fmla="*/ 2765302 h 3032924"/>
                <a:gd name="connsiteX5" fmla="*/ 378630 w 3239999"/>
                <a:gd name="connsiteY5" fmla="*/ 2472117 h 3032924"/>
                <a:gd name="connsiteX6" fmla="*/ 384918 w 3239999"/>
                <a:gd name="connsiteY6" fmla="*/ 526981 h 3032924"/>
                <a:gd name="connsiteX7" fmla="*/ 239143 w 3239999"/>
                <a:gd name="connsiteY7" fmla="*/ 526981 h 3032924"/>
                <a:gd name="connsiteX8" fmla="*/ 239143 w 3239999"/>
                <a:gd name="connsiteY8" fmla="*/ 2776423 h 3032924"/>
                <a:gd name="connsiteX9" fmla="*/ 1576606 w 3239999"/>
                <a:gd name="connsiteY9" fmla="*/ 2776423 h 3032924"/>
                <a:gd name="connsiteX10" fmla="*/ 1576606 w 3239999"/>
                <a:gd name="connsiteY10" fmla="*/ 2778202 h 3032924"/>
                <a:gd name="connsiteX11" fmla="*/ 1663394 w 3239999"/>
                <a:gd name="connsiteY11" fmla="*/ 2778202 h 3032924"/>
                <a:gd name="connsiteX12" fmla="*/ 1663394 w 3239999"/>
                <a:gd name="connsiteY12" fmla="*/ 2776423 h 3032924"/>
                <a:gd name="connsiteX13" fmla="*/ 3000856 w 3239999"/>
                <a:gd name="connsiteY13" fmla="*/ 2776423 h 3032924"/>
                <a:gd name="connsiteX14" fmla="*/ 3000856 w 3239999"/>
                <a:gd name="connsiteY14" fmla="*/ 526981 h 3032924"/>
                <a:gd name="connsiteX15" fmla="*/ 2855082 w 3239999"/>
                <a:gd name="connsiteY15" fmla="*/ 526981 h 3032924"/>
                <a:gd name="connsiteX16" fmla="*/ 2861369 w 3239999"/>
                <a:gd name="connsiteY16" fmla="*/ 2472117 h 3032924"/>
                <a:gd name="connsiteX17" fmla="*/ 1663394 w 3239999"/>
                <a:gd name="connsiteY17" fmla="*/ 2765302 h 3032924"/>
                <a:gd name="connsiteX18" fmla="*/ 1663394 w 3239999"/>
                <a:gd name="connsiteY18" fmla="*/ 526981 h 3032924"/>
                <a:gd name="connsiteX19" fmla="*/ 1663394 w 3239999"/>
                <a:gd name="connsiteY19" fmla="*/ 430441 h 3032924"/>
                <a:gd name="connsiteX20" fmla="*/ 1663394 w 3239999"/>
                <a:gd name="connsiteY20" fmla="*/ 402054 h 3032924"/>
                <a:gd name="connsiteX21" fmla="*/ 2406065 w 3239999"/>
                <a:gd name="connsiteY21" fmla="*/ 22 h 3032924"/>
                <a:gd name="connsiteX22" fmla="*/ 2853673 w 3239999"/>
                <a:gd name="connsiteY22" fmla="*/ 91100 h 3032924"/>
                <a:gd name="connsiteX23" fmla="*/ 2854770 w 3239999"/>
                <a:gd name="connsiteY23" fmla="*/ 430441 h 3032924"/>
                <a:gd name="connsiteX24" fmla="*/ 3120669 w 3239999"/>
                <a:gd name="connsiteY24" fmla="*/ 428517 h 3032924"/>
                <a:gd name="connsiteX25" fmla="*/ 3120669 w 3239999"/>
                <a:gd name="connsiteY25" fmla="*/ 738345 h 3032924"/>
                <a:gd name="connsiteX26" fmla="*/ 3239999 w 3239999"/>
                <a:gd name="connsiteY26" fmla="*/ 738345 h 3032924"/>
                <a:gd name="connsiteX27" fmla="*/ 3239999 w 3239999"/>
                <a:gd name="connsiteY27" fmla="*/ 3032924 h 3032924"/>
                <a:gd name="connsiteX28" fmla="*/ 0 w 3239999"/>
                <a:gd name="connsiteY28" fmla="*/ 3032924 h 3032924"/>
                <a:gd name="connsiteX29" fmla="*/ 0 w 3239999"/>
                <a:gd name="connsiteY29" fmla="*/ 738345 h 3032924"/>
                <a:gd name="connsiteX30" fmla="*/ 102477 w 3239999"/>
                <a:gd name="connsiteY30" fmla="*/ 738345 h 3032924"/>
                <a:gd name="connsiteX31" fmla="*/ 102477 w 3239999"/>
                <a:gd name="connsiteY31" fmla="*/ 428517 h 3032924"/>
                <a:gd name="connsiteX32" fmla="*/ 385229 w 3239999"/>
                <a:gd name="connsiteY32" fmla="*/ 430441 h 3032924"/>
                <a:gd name="connsiteX33" fmla="*/ 386326 w 3239999"/>
                <a:gd name="connsiteY33" fmla="*/ 91100 h 3032924"/>
                <a:gd name="connsiteX34" fmla="*/ 833935 w 3239999"/>
                <a:gd name="connsiteY34" fmla="*/ 22 h 3032924"/>
                <a:gd name="connsiteX0" fmla="*/ 833935 w 3239999"/>
                <a:gd name="connsiteY0" fmla="*/ 22 h 3032924"/>
                <a:gd name="connsiteX1" fmla="*/ 1576606 w 3239999"/>
                <a:gd name="connsiteY1" fmla="*/ 402054 h 3032924"/>
                <a:gd name="connsiteX2" fmla="*/ 1576606 w 3239999"/>
                <a:gd name="connsiteY2" fmla="*/ 430441 h 3032924"/>
                <a:gd name="connsiteX3" fmla="*/ 1576606 w 3239999"/>
                <a:gd name="connsiteY3" fmla="*/ 526981 h 3032924"/>
                <a:gd name="connsiteX4" fmla="*/ 1576606 w 3239999"/>
                <a:gd name="connsiteY4" fmla="*/ 2765302 h 3032924"/>
                <a:gd name="connsiteX5" fmla="*/ 378630 w 3239999"/>
                <a:gd name="connsiteY5" fmla="*/ 2472117 h 3032924"/>
                <a:gd name="connsiteX6" fmla="*/ 384918 w 3239999"/>
                <a:gd name="connsiteY6" fmla="*/ 526981 h 3032924"/>
                <a:gd name="connsiteX7" fmla="*/ 239143 w 3239999"/>
                <a:gd name="connsiteY7" fmla="*/ 526981 h 3032924"/>
                <a:gd name="connsiteX8" fmla="*/ 239143 w 3239999"/>
                <a:gd name="connsiteY8" fmla="*/ 2776423 h 3032924"/>
                <a:gd name="connsiteX9" fmla="*/ 1576606 w 3239999"/>
                <a:gd name="connsiteY9" fmla="*/ 2776423 h 3032924"/>
                <a:gd name="connsiteX10" fmla="*/ 1576606 w 3239999"/>
                <a:gd name="connsiteY10" fmla="*/ 2778202 h 3032924"/>
                <a:gd name="connsiteX11" fmla="*/ 1663394 w 3239999"/>
                <a:gd name="connsiteY11" fmla="*/ 2778202 h 3032924"/>
                <a:gd name="connsiteX12" fmla="*/ 1663394 w 3239999"/>
                <a:gd name="connsiteY12" fmla="*/ 2776423 h 3032924"/>
                <a:gd name="connsiteX13" fmla="*/ 3000856 w 3239999"/>
                <a:gd name="connsiteY13" fmla="*/ 2776423 h 3032924"/>
                <a:gd name="connsiteX14" fmla="*/ 3000856 w 3239999"/>
                <a:gd name="connsiteY14" fmla="*/ 526981 h 3032924"/>
                <a:gd name="connsiteX15" fmla="*/ 2855082 w 3239999"/>
                <a:gd name="connsiteY15" fmla="*/ 526981 h 3032924"/>
                <a:gd name="connsiteX16" fmla="*/ 2861369 w 3239999"/>
                <a:gd name="connsiteY16" fmla="*/ 2472117 h 3032924"/>
                <a:gd name="connsiteX17" fmla="*/ 1663394 w 3239999"/>
                <a:gd name="connsiteY17" fmla="*/ 2765302 h 3032924"/>
                <a:gd name="connsiteX18" fmla="*/ 1663394 w 3239999"/>
                <a:gd name="connsiteY18" fmla="*/ 526981 h 3032924"/>
                <a:gd name="connsiteX19" fmla="*/ 1663394 w 3239999"/>
                <a:gd name="connsiteY19" fmla="*/ 430441 h 3032924"/>
                <a:gd name="connsiteX20" fmla="*/ 1663394 w 3239999"/>
                <a:gd name="connsiteY20" fmla="*/ 402054 h 3032924"/>
                <a:gd name="connsiteX21" fmla="*/ 2406065 w 3239999"/>
                <a:gd name="connsiteY21" fmla="*/ 22 h 3032924"/>
                <a:gd name="connsiteX22" fmla="*/ 2853673 w 3239999"/>
                <a:gd name="connsiteY22" fmla="*/ 91100 h 3032924"/>
                <a:gd name="connsiteX23" fmla="*/ 2854770 w 3239999"/>
                <a:gd name="connsiteY23" fmla="*/ 430441 h 3032924"/>
                <a:gd name="connsiteX24" fmla="*/ 3120669 w 3239999"/>
                <a:gd name="connsiteY24" fmla="*/ 428517 h 3032924"/>
                <a:gd name="connsiteX25" fmla="*/ 3120669 w 3239999"/>
                <a:gd name="connsiteY25" fmla="*/ 738345 h 3032924"/>
                <a:gd name="connsiteX26" fmla="*/ 3239999 w 3239999"/>
                <a:gd name="connsiteY26" fmla="*/ 738345 h 3032924"/>
                <a:gd name="connsiteX27" fmla="*/ 3239999 w 3239999"/>
                <a:gd name="connsiteY27" fmla="*/ 3032924 h 3032924"/>
                <a:gd name="connsiteX28" fmla="*/ 0 w 3239999"/>
                <a:gd name="connsiteY28" fmla="*/ 3032924 h 3032924"/>
                <a:gd name="connsiteX29" fmla="*/ 0 w 3239999"/>
                <a:gd name="connsiteY29" fmla="*/ 738345 h 3032924"/>
                <a:gd name="connsiteX30" fmla="*/ 102477 w 3239999"/>
                <a:gd name="connsiteY30" fmla="*/ 738345 h 3032924"/>
                <a:gd name="connsiteX31" fmla="*/ 102477 w 3239999"/>
                <a:gd name="connsiteY31" fmla="*/ 428517 h 3032924"/>
                <a:gd name="connsiteX32" fmla="*/ 385229 w 3239999"/>
                <a:gd name="connsiteY32" fmla="*/ 430441 h 3032924"/>
                <a:gd name="connsiteX33" fmla="*/ 386326 w 3239999"/>
                <a:gd name="connsiteY33" fmla="*/ 91100 h 3032924"/>
                <a:gd name="connsiteX34" fmla="*/ 833935 w 3239999"/>
                <a:gd name="connsiteY34" fmla="*/ 22 h 3032924"/>
                <a:gd name="connsiteX0" fmla="*/ 833935 w 3239999"/>
                <a:gd name="connsiteY0" fmla="*/ 22 h 3032924"/>
                <a:gd name="connsiteX1" fmla="*/ 1576606 w 3239999"/>
                <a:gd name="connsiteY1" fmla="*/ 402054 h 3032924"/>
                <a:gd name="connsiteX2" fmla="*/ 1576606 w 3239999"/>
                <a:gd name="connsiteY2" fmla="*/ 430441 h 3032924"/>
                <a:gd name="connsiteX3" fmla="*/ 1576606 w 3239999"/>
                <a:gd name="connsiteY3" fmla="*/ 526981 h 3032924"/>
                <a:gd name="connsiteX4" fmla="*/ 1576606 w 3239999"/>
                <a:gd name="connsiteY4" fmla="*/ 2765302 h 3032924"/>
                <a:gd name="connsiteX5" fmla="*/ 378630 w 3239999"/>
                <a:gd name="connsiteY5" fmla="*/ 2472117 h 3032924"/>
                <a:gd name="connsiteX6" fmla="*/ 384918 w 3239999"/>
                <a:gd name="connsiteY6" fmla="*/ 526981 h 3032924"/>
                <a:gd name="connsiteX7" fmla="*/ 239143 w 3239999"/>
                <a:gd name="connsiteY7" fmla="*/ 526981 h 3032924"/>
                <a:gd name="connsiteX8" fmla="*/ 239143 w 3239999"/>
                <a:gd name="connsiteY8" fmla="*/ 2776423 h 3032924"/>
                <a:gd name="connsiteX9" fmla="*/ 1576606 w 3239999"/>
                <a:gd name="connsiteY9" fmla="*/ 2776423 h 3032924"/>
                <a:gd name="connsiteX10" fmla="*/ 1576606 w 3239999"/>
                <a:gd name="connsiteY10" fmla="*/ 2778202 h 3032924"/>
                <a:gd name="connsiteX11" fmla="*/ 1663394 w 3239999"/>
                <a:gd name="connsiteY11" fmla="*/ 2778202 h 3032924"/>
                <a:gd name="connsiteX12" fmla="*/ 1663394 w 3239999"/>
                <a:gd name="connsiteY12" fmla="*/ 2776423 h 3032924"/>
                <a:gd name="connsiteX13" fmla="*/ 3000856 w 3239999"/>
                <a:gd name="connsiteY13" fmla="*/ 2776423 h 3032924"/>
                <a:gd name="connsiteX14" fmla="*/ 3000856 w 3239999"/>
                <a:gd name="connsiteY14" fmla="*/ 526981 h 3032924"/>
                <a:gd name="connsiteX15" fmla="*/ 2855082 w 3239999"/>
                <a:gd name="connsiteY15" fmla="*/ 526981 h 3032924"/>
                <a:gd name="connsiteX16" fmla="*/ 2861369 w 3239999"/>
                <a:gd name="connsiteY16" fmla="*/ 2472117 h 3032924"/>
                <a:gd name="connsiteX17" fmla="*/ 1663394 w 3239999"/>
                <a:gd name="connsiteY17" fmla="*/ 2765302 h 3032924"/>
                <a:gd name="connsiteX18" fmla="*/ 1663394 w 3239999"/>
                <a:gd name="connsiteY18" fmla="*/ 526981 h 3032924"/>
                <a:gd name="connsiteX19" fmla="*/ 1663394 w 3239999"/>
                <a:gd name="connsiteY19" fmla="*/ 430441 h 3032924"/>
                <a:gd name="connsiteX20" fmla="*/ 1663394 w 3239999"/>
                <a:gd name="connsiteY20" fmla="*/ 402054 h 3032924"/>
                <a:gd name="connsiteX21" fmla="*/ 2406065 w 3239999"/>
                <a:gd name="connsiteY21" fmla="*/ 22 h 3032924"/>
                <a:gd name="connsiteX22" fmla="*/ 2853673 w 3239999"/>
                <a:gd name="connsiteY22" fmla="*/ 91100 h 3032924"/>
                <a:gd name="connsiteX23" fmla="*/ 2854770 w 3239999"/>
                <a:gd name="connsiteY23" fmla="*/ 430441 h 3032924"/>
                <a:gd name="connsiteX24" fmla="*/ 3120669 w 3239999"/>
                <a:gd name="connsiteY24" fmla="*/ 428517 h 3032924"/>
                <a:gd name="connsiteX25" fmla="*/ 3120669 w 3239999"/>
                <a:gd name="connsiteY25" fmla="*/ 738345 h 3032924"/>
                <a:gd name="connsiteX26" fmla="*/ 3239999 w 3239999"/>
                <a:gd name="connsiteY26" fmla="*/ 738345 h 3032924"/>
                <a:gd name="connsiteX27" fmla="*/ 3239999 w 3239999"/>
                <a:gd name="connsiteY27" fmla="*/ 3032924 h 3032924"/>
                <a:gd name="connsiteX28" fmla="*/ 0 w 3239999"/>
                <a:gd name="connsiteY28" fmla="*/ 3032924 h 3032924"/>
                <a:gd name="connsiteX29" fmla="*/ 0 w 3239999"/>
                <a:gd name="connsiteY29" fmla="*/ 738345 h 3032924"/>
                <a:gd name="connsiteX30" fmla="*/ 102477 w 3239999"/>
                <a:gd name="connsiteY30" fmla="*/ 738345 h 3032924"/>
                <a:gd name="connsiteX31" fmla="*/ 102477 w 3239999"/>
                <a:gd name="connsiteY31" fmla="*/ 428517 h 3032924"/>
                <a:gd name="connsiteX32" fmla="*/ 385229 w 3239999"/>
                <a:gd name="connsiteY32" fmla="*/ 430441 h 3032924"/>
                <a:gd name="connsiteX33" fmla="*/ 386326 w 3239999"/>
                <a:gd name="connsiteY33" fmla="*/ 91100 h 3032924"/>
                <a:gd name="connsiteX34" fmla="*/ 833935 w 3239999"/>
                <a:gd name="connsiteY34" fmla="*/ 2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29618 w 3239999"/>
                <a:gd name="connsiteY32" fmla="*/ 2690698 h 3032924"/>
                <a:gd name="connsiteX33" fmla="*/ 1576606 w 3239999"/>
                <a:gd name="connsiteY33" fmla="*/ 2776423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2991331 w 3239999"/>
                <a:gd name="connsiteY3" fmla="*/ 2709748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29618 w 3239999"/>
                <a:gd name="connsiteY32" fmla="*/ 2690698 h 3032924"/>
                <a:gd name="connsiteX33" fmla="*/ 1576606 w 3239999"/>
                <a:gd name="connsiteY33" fmla="*/ 2776423 h 3032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3239999" h="3032924">
                  <a:moveTo>
                    <a:pt x="1576606" y="2778202"/>
                  </a:moveTo>
                  <a:cubicBezTo>
                    <a:pt x="1576606" y="2778795"/>
                    <a:pt x="1663394" y="2792670"/>
                    <a:pt x="1663394" y="2778202"/>
                  </a:cubicBezTo>
                  <a:lnTo>
                    <a:pt x="1663394" y="2776423"/>
                  </a:lnTo>
                  <a:cubicBezTo>
                    <a:pt x="2185083" y="2605634"/>
                    <a:pt x="2444552" y="2500589"/>
                    <a:pt x="2991331" y="2709748"/>
                  </a:cubicBezTo>
                  <a:lnTo>
                    <a:pt x="3000856" y="526981"/>
                  </a:lnTo>
                  <a:lnTo>
                    <a:pt x="2855082" y="526981"/>
                  </a:lnTo>
                  <a:cubicBezTo>
                    <a:pt x="2857178" y="1175360"/>
                    <a:pt x="2859273" y="1823738"/>
                    <a:pt x="2861369" y="2472117"/>
                  </a:cubicBezTo>
                  <a:cubicBezTo>
                    <a:pt x="2483869" y="2318121"/>
                    <a:pt x="2052449" y="2439541"/>
                    <a:pt x="1663394" y="2765302"/>
                  </a:cubicBezTo>
                  <a:lnTo>
                    <a:pt x="1663394" y="526981"/>
                  </a:lnTo>
                  <a:lnTo>
                    <a:pt x="1663394" y="430441"/>
                  </a:lnTo>
                  <a:lnTo>
                    <a:pt x="1663394" y="402054"/>
                  </a:lnTo>
                  <a:cubicBezTo>
                    <a:pt x="1896442" y="149589"/>
                    <a:pt x="2115835" y="2106"/>
                    <a:pt x="2406065" y="22"/>
                  </a:cubicBezTo>
                  <a:cubicBezTo>
                    <a:pt x="2537987" y="-925"/>
                    <a:pt x="2684544" y="28169"/>
                    <a:pt x="2853673" y="91100"/>
                  </a:cubicBezTo>
                  <a:cubicBezTo>
                    <a:pt x="2854039" y="204214"/>
                    <a:pt x="2854404" y="317327"/>
                    <a:pt x="2854770" y="430441"/>
                  </a:cubicBezTo>
                  <a:lnTo>
                    <a:pt x="3120669" y="428517"/>
                  </a:lnTo>
                  <a:lnTo>
                    <a:pt x="3120669" y="738345"/>
                  </a:lnTo>
                  <a:lnTo>
                    <a:pt x="3239999" y="738345"/>
                  </a:lnTo>
                  <a:lnTo>
                    <a:pt x="3239999" y="3032924"/>
                  </a:lnTo>
                  <a:lnTo>
                    <a:pt x="0" y="3032924"/>
                  </a:lnTo>
                  <a:lnTo>
                    <a:pt x="0" y="738345"/>
                  </a:lnTo>
                  <a:lnTo>
                    <a:pt x="102477" y="738345"/>
                  </a:lnTo>
                  <a:lnTo>
                    <a:pt x="102477" y="428517"/>
                  </a:lnTo>
                  <a:lnTo>
                    <a:pt x="385229" y="430441"/>
                  </a:lnTo>
                  <a:cubicBezTo>
                    <a:pt x="385595" y="317327"/>
                    <a:pt x="385960" y="204214"/>
                    <a:pt x="386326" y="91100"/>
                  </a:cubicBezTo>
                  <a:cubicBezTo>
                    <a:pt x="555455" y="28169"/>
                    <a:pt x="702013" y="-925"/>
                    <a:pt x="833935" y="22"/>
                  </a:cubicBezTo>
                  <a:cubicBezTo>
                    <a:pt x="1124164" y="2106"/>
                    <a:pt x="1343558" y="149589"/>
                    <a:pt x="1576606" y="402054"/>
                  </a:cubicBezTo>
                  <a:lnTo>
                    <a:pt x="1576606" y="430441"/>
                  </a:lnTo>
                  <a:lnTo>
                    <a:pt x="1576606" y="526981"/>
                  </a:lnTo>
                  <a:lnTo>
                    <a:pt x="1576606" y="2765302"/>
                  </a:lnTo>
                  <a:cubicBezTo>
                    <a:pt x="1187550" y="2439541"/>
                    <a:pt x="756130" y="2318121"/>
                    <a:pt x="378630" y="2472117"/>
                  </a:cubicBezTo>
                  <a:lnTo>
                    <a:pt x="384918" y="526981"/>
                  </a:lnTo>
                  <a:lnTo>
                    <a:pt x="239143" y="526981"/>
                  </a:lnTo>
                  <a:lnTo>
                    <a:pt x="229618" y="2690698"/>
                  </a:lnTo>
                  <a:cubicBezTo>
                    <a:pt x="773243" y="2466244"/>
                    <a:pt x="1081748" y="2626096"/>
                    <a:pt x="1576606" y="2776423"/>
                  </a:cubicBezTo>
                </a:path>
              </a:pathLst>
            </a:cu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760969"/>
              <a:endParaRPr lang="ko-KR" altLang="en-US" sz="5200">
                <a:solidFill>
                  <a:prstClr val="white"/>
                </a:solidFill>
                <a:latin typeface="Calibri"/>
                <a:ea typeface="맑은 고딕" panose="020B0503020000020004" pitchFamily="34" charset="-127"/>
              </a:endParaRPr>
            </a:p>
          </p:txBody>
        </p:sp>
      </p:grpSp>
      <p:grpSp>
        <p:nvGrpSpPr>
          <p:cNvPr id="52" name="Группа 51"/>
          <p:cNvGrpSpPr/>
          <p:nvPr/>
        </p:nvGrpSpPr>
        <p:grpSpPr>
          <a:xfrm>
            <a:off x="-191704" y="7942392"/>
            <a:ext cx="6951452" cy="1157121"/>
            <a:chOff x="744019" y="3339025"/>
            <a:chExt cx="3138806" cy="600813"/>
          </a:xfrm>
        </p:grpSpPr>
        <p:sp>
          <p:nvSpPr>
            <p:cNvPr id="30" name="Donut 66">
              <a:extLst>
                <a:ext uri="{FF2B5EF4-FFF2-40B4-BE49-F238E27FC236}">
                  <a16:creationId xmlns="" xmlns:a16="http://schemas.microsoft.com/office/drawing/2014/main" id="{20943181-94F7-43B1-B21A-7D081D1151EE}"/>
                </a:ext>
              </a:extLst>
            </p:cNvPr>
            <p:cNvSpPr/>
            <p:nvPr/>
          </p:nvSpPr>
          <p:spPr>
            <a:xfrm>
              <a:off x="899592" y="3339025"/>
              <a:ext cx="526545" cy="600813"/>
            </a:xfrm>
            <a:prstGeom prst="donut">
              <a:avLst>
                <a:gd name="adj" fmla="val 8736"/>
              </a:avLst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760969"/>
              <a:endParaRPr lang="ko-KR" altLang="en-US" sz="520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  <a:ea typeface="맑은 고딕" panose="020B0503020000020004" pitchFamily="34" charset="-127"/>
              </a:endParaRPr>
            </a:p>
          </p:txBody>
        </p:sp>
        <p:cxnSp>
          <p:nvCxnSpPr>
            <p:cNvPr id="31" name="Straight Connector 44">
              <a:extLst>
                <a:ext uri="{FF2B5EF4-FFF2-40B4-BE49-F238E27FC236}">
                  <a16:creationId xmlns="" xmlns:a16="http://schemas.microsoft.com/office/drawing/2014/main" id="{5A49E6B3-E9E5-41F7-809C-91E70CD22EEB}"/>
                </a:ext>
              </a:extLst>
            </p:cNvPr>
            <p:cNvCxnSpPr>
              <a:cxnSpLocks/>
              <a:stCxn id="30" idx="6"/>
            </p:cNvCxnSpPr>
            <p:nvPr/>
          </p:nvCxnSpPr>
          <p:spPr>
            <a:xfrm flipV="1">
              <a:off x="1426137" y="3621354"/>
              <a:ext cx="2447737" cy="18078"/>
            </a:xfrm>
            <a:prstGeom prst="line">
              <a:avLst/>
            </a:prstGeom>
            <a:ln w="12700">
              <a:solidFill>
                <a:schemeClr val="tx2"/>
              </a:solidFill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5" name="TextBox 34">
              <a:extLst>
                <a:ext uri="{FF2B5EF4-FFF2-40B4-BE49-F238E27FC236}">
                  <a16:creationId xmlns="" xmlns:a16="http://schemas.microsoft.com/office/drawing/2014/main" id="{742439DA-AAFD-4D93-9058-5CA64ADEBD63}"/>
                </a:ext>
              </a:extLst>
            </p:cNvPr>
            <p:cNvSpPr txBox="1"/>
            <p:nvPr/>
          </p:nvSpPr>
          <p:spPr>
            <a:xfrm>
              <a:off x="744019" y="3368710"/>
              <a:ext cx="3138806" cy="2634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 defTabSz="1760969"/>
              <a:r>
                <a:rPr lang="kk-KZ" sz="2697" b="1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15</a:t>
              </a:r>
              <a:r>
                <a:rPr lang="ru-KZ" sz="2697" b="1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kk-KZ" sz="2697" b="1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маусым</a:t>
              </a:r>
              <a:endParaRPr lang="ko-KR" altLang="en-US" sz="2697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  <a:ea typeface="맑은 고딕" panose="020B0503020000020004" pitchFamily="34" charset="-127"/>
              </a:endParaRPr>
            </a:p>
          </p:txBody>
        </p:sp>
        <p:sp>
          <p:nvSpPr>
            <p:cNvPr id="51" name="Oval 44">
              <a:extLst>
                <a:ext uri="{FF2B5EF4-FFF2-40B4-BE49-F238E27FC236}">
                  <a16:creationId xmlns="" xmlns:a16="http://schemas.microsoft.com/office/drawing/2014/main" id="{94195A6D-E3B2-4E10-BD54-AC5E4FED7A1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3361" y="3482831"/>
              <a:ext cx="241904" cy="288032"/>
            </a:xfrm>
            <a:custGeom>
              <a:avLst/>
              <a:gdLst/>
              <a:ahLst/>
              <a:cxnLst/>
              <a:rect l="l" t="t" r="r" b="b"/>
              <a:pathLst>
                <a:path w="2721114" h="3240000">
                  <a:moveTo>
                    <a:pt x="2519839" y="2469622"/>
                  </a:moveTo>
                  <a:lnTo>
                    <a:pt x="2201779" y="2787682"/>
                  </a:lnTo>
                  <a:lnTo>
                    <a:pt x="2003023" y="2588926"/>
                  </a:lnTo>
                  <a:lnTo>
                    <a:pt x="1901669" y="2690281"/>
                  </a:lnTo>
                  <a:lnTo>
                    <a:pt x="2203868" y="2992480"/>
                  </a:lnTo>
                  <a:lnTo>
                    <a:pt x="2305222" y="2891125"/>
                  </a:lnTo>
                  <a:lnTo>
                    <a:pt x="2303133" y="2889037"/>
                  </a:lnTo>
                  <a:lnTo>
                    <a:pt x="2621194" y="2570977"/>
                  </a:lnTo>
                  <a:close/>
                  <a:moveTo>
                    <a:pt x="2263914" y="2238970"/>
                  </a:moveTo>
                  <a:cubicBezTo>
                    <a:pt x="2516419" y="2238970"/>
                    <a:pt x="2721114" y="2443665"/>
                    <a:pt x="2721114" y="2696170"/>
                  </a:cubicBezTo>
                  <a:cubicBezTo>
                    <a:pt x="2721114" y="2948675"/>
                    <a:pt x="2516419" y="3153370"/>
                    <a:pt x="2263914" y="3153370"/>
                  </a:cubicBezTo>
                  <a:cubicBezTo>
                    <a:pt x="2011409" y="3153370"/>
                    <a:pt x="1806714" y="2948675"/>
                    <a:pt x="1806714" y="2696170"/>
                  </a:cubicBezTo>
                  <a:cubicBezTo>
                    <a:pt x="1806714" y="2443665"/>
                    <a:pt x="2011409" y="2238970"/>
                    <a:pt x="2263914" y="2238970"/>
                  </a:cubicBezTo>
                  <a:close/>
                  <a:moveTo>
                    <a:pt x="1576134" y="17032"/>
                  </a:moveTo>
                  <a:lnTo>
                    <a:pt x="2276728" y="17032"/>
                  </a:lnTo>
                  <a:lnTo>
                    <a:pt x="2276728" y="17033"/>
                  </a:lnTo>
                  <a:lnTo>
                    <a:pt x="1576135" y="17033"/>
                  </a:lnTo>
                  <a:close/>
                  <a:moveTo>
                    <a:pt x="0" y="17032"/>
                  </a:moveTo>
                  <a:lnTo>
                    <a:pt x="1321887" y="17032"/>
                  </a:lnTo>
                  <a:lnTo>
                    <a:pt x="1321887" y="996125"/>
                  </a:lnTo>
                  <a:lnTo>
                    <a:pt x="2276728" y="996125"/>
                  </a:lnTo>
                  <a:lnTo>
                    <a:pt x="2276728" y="2160187"/>
                  </a:lnTo>
                  <a:cubicBezTo>
                    <a:pt x="1979345" y="2161001"/>
                    <a:pt x="1738579" y="2402384"/>
                    <a:pt x="1738579" y="2700000"/>
                  </a:cubicBezTo>
                  <a:cubicBezTo>
                    <a:pt x="1738579" y="2997617"/>
                    <a:pt x="1979345" y="3238999"/>
                    <a:pt x="2276728" y="3239814"/>
                  </a:cubicBezTo>
                  <a:lnTo>
                    <a:pt x="2276728" y="3240000"/>
                  </a:lnTo>
                  <a:lnTo>
                    <a:pt x="0" y="3240000"/>
                  </a:lnTo>
                  <a:close/>
                  <a:moveTo>
                    <a:pt x="1436085" y="0"/>
                  </a:moveTo>
                  <a:lnTo>
                    <a:pt x="2287664" y="888809"/>
                  </a:lnTo>
                  <a:lnTo>
                    <a:pt x="1436085" y="888809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76107" tIns="88053" rIns="176107" bIns="88053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1760969"/>
              <a:endParaRPr lang="ko-KR" altLang="en-US" sz="5200">
                <a:solidFill>
                  <a:prstClr val="white"/>
                </a:solidFill>
                <a:latin typeface="Calibri"/>
                <a:ea typeface="맑은 고딕" panose="020B0503020000020004" pitchFamily="34" charset="-127"/>
              </a:endParaRPr>
            </a:p>
          </p:txBody>
        </p:sp>
      </p:grpSp>
      <p:grpSp>
        <p:nvGrpSpPr>
          <p:cNvPr id="67" name="Группа 66"/>
          <p:cNvGrpSpPr/>
          <p:nvPr/>
        </p:nvGrpSpPr>
        <p:grpSpPr>
          <a:xfrm>
            <a:off x="130620" y="2390640"/>
            <a:ext cx="6572479" cy="1173031"/>
            <a:chOff x="986447" y="2576177"/>
            <a:chExt cx="5832000" cy="609074"/>
          </a:xfrm>
        </p:grpSpPr>
        <p:sp>
          <p:nvSpPr>
            <p:cNvPr id="23" name="Donut 66">
              <a:extLst>
                <a:ext uri="{FF2B5EF4-FFF2-40B4-BE49-F238E27FC236}">
                  <a16:creationId xmlns="" xmlns:a16="http://schemas.microsoft.com/office/drawing/2014/main" id="{20943181-94F7-43B1-B21A-7D081D1151EE}"/>
                </a:ext>
              </a:extLst>
            </p:cNvPr>
            <p:cNvSpPr/>
            <p:nvPr/>
          </p:nvSpPr>
          <p:spPr>
            <a:xfrm>
              <a:off x="986447" y="2628564"/>
              <a:ext cx="868545" cy="556687"/>
            </a:xfrm>
            <a:prstGeom prst="donut">
              <a:avLst>
                <a:gd name="adj" fmla="val 8736"/>
              </a:avLst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760969"/>
              <a:endParaRPr lang="ko-KR" altLang="en-US" sz="5200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  <a:ea typeface="맑은 고딕" panose="020B0503020000020004" pitchFamily="34" charset="-127"/>
              </a:endParaRPr>
            </a:p>
          </p:txBody>
        </p:sp>
        <p:cxnSp>
          <p:nvCxnSpPr>
            <p:cNvPr id="24" name="Straight Connector 44">
              <a:extLst>
                <a:ext uri="{FF2B5EF4-FFF2-40B4-BE49-F238E27FC236}">
                  <a16:creationId xmlns="" xmlns:a16="http://schemas.microsoft.com/office/drawing/2014/main" id="{5A49E6B3-E9E5-41F7-809C-91E70CD22EEB}"/>
                </a:ext>
              </a:extLst>
            </p:cNvPr>
            <p:cNvCxnSpPr>
              <a:cxnSpLocks/>
              <a:stCxn id="23" idx="6"/>
            </p:cNvCxnSpPr>
            <p:nvPr/>
          </p:nvCxnSpPr>
          <p:spPr>
            <a:xfrm>
              <a:off x="1854992" y="2906908"/>
              <a:ext cx="4963455" cy="9689"/>
            </a:xfrm>
            <a:prstGeom prst="line">
              <a:avLst/>
            </a:prstGeom>
            <a:ln w="12700">
              <a:solidFill>
                <a:schemeClr val="tx2"/>
              </a:solidFill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8" name="TextBox 27">
              <a:extLst>
                <a:ext uri="{FF2B5EF4-FFF2-40B4-BE49-F238E27FC236}">
                  <a16:creationId xmlns="" xmlns:a16="http://schemas.microsoft.com/office/drawing/2014/main" id="{742439DA-AAFD-4D93-9058-5CA64ADEBD63}"/>
                </a:ext>
              </a:extLst>
            </p:cNvPr>
            <p:cNvSpPr txBox="1"/>
            <p:nvPr/>
          </p:nvSpPr>
          <p:spPr>
            <a:xfrm>
              <a:off x="3606487" y="2576177"/>
              <a:ext cx="3210824" cy="2634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 defTabSz="1760969"/>
              <a:r>
                <a:rPr lang="kk-KZ" sz="2697" b="1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2  маусым</a:t>
              </a:r>
              <a:endParaRPr lang="ko-KR" altLang="en-US" sz="2697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  <a:ea typeface="맑은 고딕" panose="020B0503020000020004" pitchFamily="34" charset="-127"/>
              </a:endParaRPr>
            </a:p>
          </p:txBody>
        </p:sp>
        <p:grpSp>
          <p:nvGrpSpPr>
            <p:cNvPr id="59" name="Group 14">
              <a:extLst>
                <a:ext uri="{FF2B5EF4-FFF2-40B4-BE49-F238E27FC236}">
                  <a16:creationId xmlns="" xmlns:a16="http://schemas.microsoft.com/office/drawing/2014/main" id="{20C2B74B-BECB-4535-B502-06DC80D74B06}"/>
                </a:ext>
              </a:extLst>
            </p:cNvPr>
            <p:cNvGrpSpPr/>
            <p:nvPr/>
          </p:nvGrpSpPr>
          <p:grpSpPr>
            <a:xfrm rot="1704632">
              <a:off x="1127001" y="2662088"/>
              <a:ext cx="177140" cy="395388"/>
              <a:chOff x="4058860" y="987781"/>
              <a:chExt cx="1052368" cy="3696329"/>
            </a:xfrm>
            <a:solidFill>
              <a:schemeClr val="tx2"/>
            </a:solidFill>
          </p:grpSpPr>
          <p:sp>
            <p:nvSpPr>
              <p:cNvPr id="60" name="Rectangle 8">
                <a:extLst>
                  <a:ext uri="{FF2B5EF4-FFF2-40B4-BE49-F238E27FC236}">
                    <a16:creationId xmlns="" xmlns:a16="http://schemas.microsoft.com/office/drawing/2014/main" id="{25302530-3AAA-4B18-B144-C49D138138CE}"/>
                  </a:ext>
                </a:extLst>
              </p:cNvPr>
              <p:cNvSpPr/>
              <p:nvPr/>
            </p:nvSpPr>
            <p:spPr>
              <a:xfrm rot="36931">
                <a:off x="4276045" y="3801165"/>
                <a:ext cx="592195" cy="863021"/>
              </a:xfrm>
              <a:custGeom>
                <a:avLst/>
                <a:gdLst/>
                <a:ahLst/>
                <a:cxnLst/>
                <a:rect l="l" t="t" r="r" b="b"/>
                <a:pathLst>
                  <a:path w="1802378" h="1800199">
                    <a:moveTo>
                      <a:pt x="0" y="0"/>
                    </a:moveTo>
                    <a:lnTo>
                      <a:pt x="1802378" y="0"/>
                    </a:lnTo>
                    <a:lnTo>
                      <a:pt x="1802378" y="289727"/>
                    </a:lnTo>
                    <a:lnTo>
                      <a:pt x="1801366" y="289727"/>
                    </a:lnTo>
                    <a:lnTo>
                      <a:pt x="901188" y="1800199"/>
                    </a:lnTo>
                    <a:lnTo>
                      <a:pt x="1012" y="289727"/>
                    </a:lnTo>
                    <a:lnTo>
                      <a:pt x="0" y="289727"/>
                    </a:lnTo>
                    <a:lnTo>
                      <a:pt x="0" y="28803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760969"/>
                <a:endParaRPr lang="ko-KR" altLang="en-US" sz="3467" dirty="0">
                  <a:solidFill>
                    <a:prstClr val="white"/>
                  </a:solidFill>
                  <a:latin typeface="Calibri"/>
                  <a:ea typeface="맑은 고딕" panose="020B0503020000020004" pitchFamily="34" charset="-127"/>
                </a:endParaRPr>
              </a:p>
            </p:txBody>
          </p:sp>
          <p:sp>
            <p:nvSpPr>
              <p:cNvPr id="61" name="Rectangle 8">
                <a:extLst>
                  <a:ext uri="{FF2B5EF4-FFF2-40B4-BE49-F238E27FC236}">
                    <a16:creationId xmlns="" xmlns:a16="http://schemas.microsoft.com/office/drawing/2014/main" id="{91FA14DC-BAA1-4B27-93F4-512A9C64EF6C}"/>
                  </a:ext>
                </a:extLst>
              </p:cNvPr>
              <p:cNvSpPr/>
              <p:nvPr/>
            </p:nvSpPr>
            <p:spPr>
              <a:xfrm>
                <a:off x="4468857" y="3793500"/>
                <a:ext cx="200342" cy="872829"/>
              </a:xfrm>
              <a:custGeom>
                <a:avLst/>
                <a:gdLst>
                  <a:gd name="connsiteX0" fmla="*/ 0 w 1359043"/>
                  <a:gd name="connsiteY0" fmla="*/ 0 h 1813992"/>
                  <a:gd name="connsiteX1" fmla="*/ 1359043 w 1359043"/>
                  <a:gd name="connsiteY1" fmla="*/ 0 h 1813992"/>
                  <a:gd name="connsiteX2" fmla="*/ 1359043 w 1359043"/>
                  <a:gd name="connsiteY2" fmla="*/ 212596 h 1813992"/>
                  <a:gd name="connsiteX3" fmla="*/ 806822 w 1359043"/>
                  <a:gd name="connsiteY3" fmla="*/ 1813992 h 1813992"/>
                  <a:gd name="connsiteX4" fmla="*/ 1012 w 1359043"/>
                  <a:gd name="connsiteY4" fmla="*/ 289727 h 1813992"/>
                  <a:gd name="connsiteX5" fmla="*/ 0 w 1359043"/>
                  <a:gd name="connsiteY5" fmla="*/ 289727 h 1813992"/>
                  <a:gd name="connsiteX6" fmla="*/ 0 w 1359043"/>
                  <a:gd name="connsiteY6" fmla="*/ 288030 h 1813992"/>
                  <a:gd name="connsiteX7" fmla="*/ 0 w 1359043"/>
                  <a:gd name="connsiteY7" fmla="*/ 0 h 1813992"/>
                  <a:gd name="connsiteX0" fmla="*/ 0 w 1359043"/>
                  <a:gd name="connsiteY0" fmla="*/ 0 h 1820658"/>
                  <a:gd name="connsiteX1" fmla="*/ 1359043 w 1359043"/>
                  <a:gd name="connsiteY1" fmla="*/ 0 h 1820658"/>
                  <a:gd name="connsiteX2" fmla="*/ 1359043 w 1359043"/>
                  <a:gd name="connsiteY2" fmla="*/ 212596 h 1820658"/>
                  <a:gd name="connsiteX3" fmla="*/ 720119 w 1359043"/>
                  <a:gd name="connsiteY3" fmla="*/ 1820658 h 1820658"/>
                  <a:gd name="connsiteX4" fmla="*/ 1012 w 1359043"/>
                  <a:gd name="connsiteY4" fmla="*/ 289727 h 1820658"/>
                  <a:gd name="connsiteX5" fmla="*/ 0 w 1359043"/>
                  <a:gd name="connsiteY5" fmla="*/ 289727 h 1820658"/>
                  <a:gd name="connsiteX6" fmla="*/ 0 w 1359043"/>
                  <a:gd name="connsiteY6" fmla="*/ 288030 h 1820658"/>
                  <a:gd name="connsiteX7" fmla="*/ 0 w 1359043"/>
                  <a:gd name="connsiteY7" fmla="*/ 0 h 18206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359043" h="1820658">
                    <a:moveTo>
                      <a:pt x="0" y="0"/>
                    </a:moveTo>
                    <a:lnTo>
                      <a:pt x="1359043" y="0"/>
                    </a:lnTo>
                    <a:lnTo>
                      <a:pt x="1359043" y="212596"/>
                    </a:lnTo>
                    <a:lnTo>
                      <a:pt x="720119" y="1820658"/>
                    </a:lnTo>
                    <a:lnTo>
                      <a:pt x="1012" y="289727"/>
                    </a:lnTo>
                    <a:lnTo>
                      <a:pt x="0" y="289727"/>
                    </a:lnTo>
                    <a:lnTo>
                      <a:pt x="0" y="28803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760969"/>
                <a:endParaRPr lang="ko-KR" altLang="en-US" sz="3467">
                  <a:solidFill>
                    <a:prstClr val="white"/>
                  </a:solidFill>
                  <a:latin typeface="Calibri"/>
                  <a:ea typeface="맑은 고딕" panose="020B0503020000020004" pitchFamily="34" charset="-127"/>
                </a:endParaRPr>
              </a:p>
            </p:txBody>
          </p:sp>
          <p:sp>
            <p:nvSpPr>
              <p:cNvPr id="62" name="Rectangle 2">
                <a:extLst>
                  <a:ext uri="{FF2B5EF4-FFF2-40B4-BE49-F238E27FC236}">
                    <a16:creationId xmlns="" xmlns:a16="http://schemas.microsoft.com/office/drawing/2014/main" id="{C6C7785C-8982-46D8-BD2D-F0082959A035}"/>
                  </a:ext>
                </a:extLst>
              </p:cNvPr>
              <p:cNvSpPr/>
              <p:nvPr/>
            </p:nvSpPr>
            <p:spPr>
              <a:xfrm>
                <a:off x="4291066" y="1891296"/>
                <a:ext cx="196906" cy="2011393"/>
              </a:xfrm>
              <a:custGeom>
                <a:avLst/>
                <a:gdLst/>
                <a:ahLst/>
                <a:cxnLst/>
                <a:rect l="l" t="t" r="r" b="b"/>
                <a:pathLst>
                  <a:path w="196906" h="2011393">
                    <a:moveTo>
                      <a:pt x="0" y="0"/>
                    </a:moveTo>
                    <a:lnTo>
                      <a:pt x="99616" y="0"/>
                    </a:lnTo>
                    <a:lnTo>
                      <a:pt x="196906" y="63491"/>
                    </a:lnTo>
                    <a:lnTo>
                      <a:pt x="196906" y="2011393"/>
                    </a:lnTo>
                    <a:lnTo>
                      <a:pt x="193201" y="2011393"/>
                    </a:lnTo>
                    <a:cubicBezTo>
                      <a:pt x="183184" y="1954476"/>
                      <a:pt x="144512" y="1912472"/>
                      <a:pt x="98453" y="1912472"/>
                    </a:cubicBezTo>
                    <a:cubicBezTo>
                      <a:pt x="52394" y="1912472"/>
                      <a:pt x="13723" y="1954476"/>
                      <a:pt x="3706" y="2011393"/>
                    </a:cubicBezTo>
                    <a:lnTo>
                      <a:pt x="0" y="2011393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760969"/>
                <a:endParaRPr lang="ko-KR" altLang="en-US" sz="3467">
                  <a:solidFill>
                    <a:prstClr val="white"/>
                  </a:solidFill>
                  <a:latin typeface="Calibri"/>
                  <a:ea typeface="맑은 고딕" panose="020B0503020000020004" pitchFamily="34" charset="-127"/>
                </a:endParaRPr>
              </a:p>
            </p:txBody>
          </p:sp>
          <p:sp>
            <p:nvSpPr>
              <p:cNvPr id="63" name="Rectangle 2">
                <a:extLst>
                  <a:ext uri="{FF2B5EF4-FFF2-40B4-BE49-F238E27FC236}">
                    <a16:creationId xmlns="" xmlns:a16="http://schemas.microsoft.com/office/drawing/2014/main" id="{0EA746AB-277A-4BA1-9F0A-B7C535C1FB4A}"/>
                  </a:ext>
                </a:extLst>
              </p:cNvPr>
              <p:cNvSpPr/>
              <p:nvPr/>
            </p:nvSpPr>
            <p:spPr>
              <a:xfrm>
                <a:off x="4447162" y="1885076"/>
                <a:ext cx="196905" cy="1950904"/>
              </a:xfrm>
              <a:custGeom>
                <a:avLst/>
                <a:gdLst/>
                <a:ahLst/>
                <a:cxnLst/>
                <a:rect l="l" t="t" r="r" b="b"/>
                <a:pathLst>
                  <a:path w="196906" h="1950905">
                    <a:moveTo>
                      <a:pt x="0" y="0"/>
                    </a:moveTo>
                    <a:lnTo>
                      <a:pt x="101941" y="66527"/>
                    </a:lnTo>
                    <a:lnTo>
                      <a:pt x="196906" y="4552"/>
                    </a:lnTo>
                    <a:lnTo>
                      <a:pt x="196906" y="1950905"/>
                    </a:lnTo>
                    <a:lnTo>
                      <a:pt x="193201" y="1950905"/>
                    </a:lnTo>
                    <a:cubicBezTo>
                      <a:pt x="183184" y="1893988"/>
                      <a:pt x="144512" y="1851984"/>
                      <a:pt x="98453" y="1851984"/>
                    </a:cubicBezTo>
                    <a:cubicBezTo>
                      <a:pt x="52394" y="1851984"/>
                      <a:pt x="13723" y="1893988"/>
                      <a:pt x="3706" y="1950905"/>
                    </a:cubicBezTo>
                    <a:lnTo>
                      <a:pt x="0" y="1950905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760969"/>
                <a:endParaRPr lang="ko-KR" altLang="en-US" sz="3467">
                  <a:solidFill>
                    <a:prstClr val="white"/>
                  </a:solidFill>
                  <a:latin typeface="Calibri"/>
                  <a:ea typeface="맑은 고딕" panose="020B0503020000020004" pitchFamily="34" charset="-127"/>
                </a:endParaRPr>
              </a:p>
            </p:txBody>
          </p:sp>
          <p:sp>
            <p:nvSpPr>
              <p:cNvPr id="64" name="Rectangle 2">
                <a:extLst>
                  <a:ext uri="{FF2B5EF4-FFF2-40B4-BE49-F238E27FC236}">
                    <a16:creationId xmlns="" xmlns:a16="http://schemas.microsoft.com/office/drawing/2014/main" id="{8DD3C104-DCA5-4C07-AA7C-5F42944E40F4}"/>
                  </a:ext>
                </a:extLst>
              </p:cNvPr>
              <p:cNvSpPr/>
              <p:nvPr/>
            </p:nvSpPr>
            <p:spPr>
              <a:xfrm>
                <a:off x="4683483" y="1895514"/>
                <a:ext cx="196906" cy="2011393"/>
              </a:xfrm>
              <a:custGeom>
                <a:avLst/>
                <a:gdLst/>
                <a:ahLst/>
                <a:cxnLst/>
                <a:rect l="l" t="t" r="r" b="b"/>
                <a:pathLst>
                  <a:path w="196906" h="2011393">
                    <a:moveTo>
                      <a:pt x="96435" y="0"/>
                    </a:moveTo>
                    <a:lnTo>
                      <a:pt x="196906" y="0"/>
                    </a:lnTo>
                    <a:lnTo>
                      <a:pt x="196906" y="2011393"/>
                    </a:lnTo>
                    <a:lnTo>
                      <a:pt x="193201" y="2011393"/>
                    </a:lnTo>
                    <a:cubicBezTo>
                      <a:pt x="183184" y="1954476"/>
                      <a:pt x="144512" y="1912472"/>
                      <a:pt x="98453" y="1912472"/>
                    </a:cubicBezTo>
                    <a:cubicBezTo>
                      <a:pt x="52394" y="1912472"/>
                      <a:pt x="13723" y="1954476"/>
                      <a:pt x="3706" y="2011393"/>
                    </a:cubicBezTo>
                    <a:lnTo>
                      <a:pt x="0" y="2011393"/>
                    </a:lnTo>
                    <a:lnTo>
                      <a:pt x="0" y="62933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760969"/>
                <a:endParaRPr lang="ko-KR" altLang="en-US" sz="3467" dirty="0">
                  <a:solidFill>
                    <a:prstClr val="white"/>
                  </a:solidFill>
                  <a:latin typeface="Calibri"/>
                  <a:ea typeface="맑은 고딕" panose="020B0503020000020004" pitchFamily="34" charset="-127"/>
                </a:endParaRPr>
              </a:p>
            </p:txBody>
          </p:sp>
          <p:sp>
            <p:nvSpPr>
              <p:cNvPr id="65" name="Isosceles Triangle 10">
                <a:extLst>
                  <a:ext uri="{FF2B5EF4-FFF2-40B4-BE49-F238E27FC236}">
                    <a16:creationId xmlns="" xmlns:a16="http://schemas.microsoft.com/office/drawing/2014/main" id="{B6979A23-A285-45E9-95F0-43DC4293EA1E}"/>
                  </a:ext>
                </a:extLst>
              </p:cNvPr>
              <p:cNvSpPr/>
              <p:nvPr/>
            </p:nvSpPr>
            <p:spPr>
              <a:xfrm rot="10800000">
                <a:off x="4468813" y="4423239"/>
                <a:ext cx="196906" cy="260871"/>
              </a:xfrm>
              <a:prstGeom prst="triangl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76107" tIns="88053" rIns="176107" bIns="88053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defTabSz="1760969"/>
                <a:endParaRPr lang="ko-KR" altLang="en-US" sz="3467">
                  <a:solidFill>
                    <a:prstClr val="white"/>
                  </a:solidFill>
                  <a:latin typeface="Calibri"/>
                  <a:ea typeface="맑은 고딕" panose="020B0503020000020004" pitchFamily="34" charset="-127"/>
                </a:endParaRPr>
              </a:p>
            </p:txBody>
          </p:sp>
          <p:sp>
            <p:nvSpPr>
              <p:cNvPr id="66" name="Parallelogram 15">
                <a:extLst>
                  <a:ext uri="{FF2B5EF4-FFF2-40B4-BE49-F238E27FC236}">
                    <a16:creationId xmlns="" xmlns:a16="http://schemas.microsoft.com/office/drawing/2014/main" id="{00FFC3E9-ACCE-438D-B2B5-5AA4625B76F2}"/>
                  </a:ext>
                </a:extLst>
              </p:cNvPr>
              <p:cNvSpPr/>
              <p:nvPr/>
            </p:nvSpPr>
            <p:spPr>
              <a:xfrm rot="16200000">
                <a:off x="4098945" y="947696"/>
                <a:ext cx="972197" cy="1052368"/>
              </a:xfrm>
              <a:custGeom>
                <a:avLst/>
                <a:gdLst/>
                <a:ahLst/>
                <a:cxnLst/>
                <a:rect l="l" t="t" r="r" b="b"/>
                <a:pathLst>
                  <a:path w="2993176" h="3240001">
                    <a:moveTo>
                      <a:pt x="1299907" y="647892"/>
                    </a:moveTo>
                    <a:lnTo>
                      <a:pt x="665509" y="1620000"/>
                    </a:lnTo>
                    <a:lnTo>
                      <a:pt x="1299907" y="2592108"/>
                    </a:lnTo>
                    <a:lnTo>
                      <a:pt x="634398" y="2592108"/>
                    </a:lnTo>
                    <a:lnTo>
                      <a:pt x="0" y="1620000"/>
                    </a:lnTo>
                    <a:lnTo>
                      <a:pt x="634398" y="647892"/>
                    </a:lnTo>
                    <a:close/>
                    <a:moveTo>
                      <a:pt x="2993176" y="1620001"/>
                    </a:moveTo>
                    <a:lnTo>
                      <a:pt x="1913056" y="3240001"/>
                    </a:lnTo>
                    <a:lnTo>
                      <a:pt x="1782206" y="3043749"/>
                    </a:lnTo>
                    <a:lnTo>
                      <a:pt x="1110064" y="3043749"/>
                    </a:lnTo>
                    <a:cubicBezTo>
                      <a:pt x="1089036" y="3096599"/>
                      <a:pt x="1037333" y="3133759"/>
                      <a:pt x="976952" y="3133759"/>
                    </a:cubicBezTo>
                    <a:cubicBezTo>
                      <a:pt x="923853" y="3133759"/>
                      <a:pt x="877466" y="3105022"/>
                      <a:pt x="854540" y="3061058"/>
                    </a:cubicBezTo>
                    <a:lnTo>
                      <a:pt x="302383" y="3169763"/>
                    </a:lnTo>
                    <a:lnTo>
                      <a:pt x="302383" y="2809723"/>
                    </a:lnTo>
                    <a:lnTo>
                      <a:pt x="854540" y="2918427"/>
                    </a:lnTo>
                    <a:cubicBezTo>
                      <a:pt x="877466" y="2874463"/>
                      <a:pt x="923853" y="2845727"/>
                      <a:pt x="976952" y="2845727"/>
                    </a:cubicBezTo>
                    <a:cubicBezTo>
                      <a:pt x="1037333" y="2845727"/>
                      <a:pt x="1089036" y="2882887"/>
                      <a:pt x="1110064" y="2935737"/>
                    </a:cubicBezTo>
                    <a:lnTo>
                      <a:pt x="1710190" y="2935737"/>
                    </a:lnTo>
                    <a:lnTo>
                      <a:pt x="832936" y="1620001"/>
                    </a:lnTo>
                    <a:lnTo>
                      <a:pt x="1913056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76107" tIns="88053" rIns="176107" bIns="88053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defTabSz="1760969"/>
                <a:endParaRPr lang="ko-KR" altLang="en-US" sz="3467">
                  <a:solidFill>
                    <a:prstClr val="white"/>
                  </a:solidFill>
                  <a:latin typeface="Calibri"/>
                  <a:ea typeface="맑은 고딕" panose="020B0503020000020004" pitchFamily="34" charset="-127"/>
                </a:endParaRPr>
              </a:p>
            </p:txBody>
          </p:sp>
        </p:grpSp>
      </p:grpSp>
      <p:grpSp>
        <p:nvGrpSpPr>
          <p:cNvPr id="93" name="Группа 92"/>
          <p:cNvGrpSpPr/>
          <p:nvPr/>
        </p:nvGrpSpPr>
        <p:grpSpPr>
          <a:xfrm>
            <a:off x="111888" y="5000333"/>
            <a:ext cx="6599456" cy="1109333"/>
            <a:chOff x="899592" y="1308128"/>
            <a:chExt cx="7274370" cy="576000"/>
          </a:xfrm>
        </p:grpSpPr>
        <p:grpSp>
          <p:nvGrpSpPr>
            <p:cNvPr id="17" name="그룹 6">
              <a:extLst>
                <a:ext uri="{FF2B5EF4-FFF2-40B4-BE49-F238E27FC236}">
                  <a16:creationId xmlns="" xmlns:a16="http://schemas.microsoft.com/office/drawing/2014/main" id="{783E384A-1F56-4C47-88EE-8DAE280C29A2}"/>
                </a:ext>
              </a:extLst>
            </p:cNvPr>
            <p:cNvGrpSpPr/>
            <p:nvPr/>
          </p:nvGrpSpPr>
          <p:grpSpPr>
            <a:xfrm>
              <a:off x="1475591" y="1319513"/>
              <a:ext cx="6698371" cy="466852"/>
              <a:chOff x="8228210" y="1909825"/>
              <a:chExt cx="4796045" cy="466852"/>
            </a:xfrm>
          </p:grpSpPr>
          <p:sp>
            <p:nvSpPr>
              <p:cNvPr id="19" name="TextBox 18">
                <a:extLst>
                  <a:ext uri="{FF2B5EF4-FFF2-40B4-BE49-F238E27FC236}">
                    <a16:creationId xmlns="" xmlns:a16="http://schemas.microsoft.com/office/drawing/2014/main" id="{65526170-35D0-484C-B780-84ABB98E8330}"/>
                  </a:ext>
                </a:extLst>
              </p:cNvPr>
              <p:cNvSpPr txBox="1"/>
              <p:nvPr/>
            </p:nvSpPr>
            <p:spPr>
              <a:xfrm>
                <a:off x="8228210" y="2167163"/>
                <a:ext cx="4794879" cy="20951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 defTabSz="1760969"/>
                <a:endParaRPr lang="ko-KR" altLang="en-US" sz="2022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Calibri"/>
                  <a:ea typeface="맑은 고딕" panose="020B0503020000020004" pitchFamily="34" charset="-127"/>
                </a:endParaRPr>
              </a:p>
            </p:txBody>
          </p:sp>
          <p:sp>
            <p:nvSpPr>
              <p:cNvPr id="20" name="TextBox 19">
                <a:extLst>
                  <a:ext uri="{FF2B5EF4-FFF2-40B4-BE49-F238E27FC236}">
                    <a16:creationId xmlns="" xmlns:a16="http://schemas.microsoft.com/office/drawing/2014/main" id="{06D51668-9F79-420B-8048-B425EDD788E2}"/>
                  </a:ext>
                </a:extLst>
              </p:cNvPr>
              <p:cNvSpPr txBox="1"/>
              <p:nvPr/>
            </p:nvSpPr>
            <p:spPr>
              <a:xfrm>
                <a:off x="9600478" y="1909825"/>
                <a:ext cx="3423777" cy="26344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 defTabSz="1760969"/>
                <a:r>
                  <a:rPr lang="kk-KZ" sz="2697" b="1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9  маусым</a:t>
                </a:r>
                <a:endParaRPr lang="ko-KR" altLang="en-US" sz="2697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Calibri"/>
                  <a:ea typeface="맑은 고딕" panose="020B0503020000020004" pitchFamily="34" charset="-127"/>
                </a:endParaRPr>
              </a:p>
            </p:txBody>
          </p:sp>
        </p:grpSp>
        <p:sp>
          <p:nvSpPr>
            <p:cNvPr id="73" name="Donut 60">
              <a:extLst>
                <a:ext uri="{FF2B5EF4-FFF2-40B4-BE49-F238E27FC236}">
                  <a16:creationId xmlns="" xmlns:a16="http://schemas.microsoft.com/office/drawing/2014/main" id="{5FD7B03D-8D69-4DBD-814E-496006D3A3F9}"/>
                </a:ext>
              </a:extLst>
            </p:cNvPr>
            <p:cNvSpPr/>
            <p:nvPr/>
          </p:nvSpPr>
          <p:spPr>
            <a:xfrm>
              <a:off x="899592" y="1308128"/>
              <a:ext cx="1222781" cy="576000"/>
            </a:xfrm>
            <a:prstGeom prst="donut">
              <a:avLst>
                <a:gd name="adj" fmla="val 8736"/>
              </a:avLst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760969"/>
              <a:endParaRPr lang="ko-KR" altLang="en-US" sz="520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  <a:ea typeface="맑은 고딕" panose="020B0503020000020004" pitchFamily="34" charset="-127"/>
              </a:endParaRPr>
            </a:p>
          </p:txBody>
        </p:sp>
        <p:sp>
          <p:nvSpPr>
            <p:cNvPr id="74" name="Rectangle 9">
              <a:extLst>
                <a:ext uri="{FF2B5EF4-FFF2-40B4-BE49-F238E27FC236}">
                  <a16:creationId xmlns="" xmlns:a16="http://schemas.microsoft.com/office/drawing/2014/main" id="{444E6227-4972-4DE6-BEB0-C3FC42991182}"/>
                </a:ext>
              </a:extLst>
            </p:cNvPr>
            <p:cNvSpPr/>
            <p:nvPr/>
          </p:nvSpPr>
          <p:spPr>
            <a:xfrm>
              <a:off x="1269910" y="1476244"/>
              <a:ext cx="546802" cy="209513"/>
            </a:xfrm>
            <a:custGeom>
              <a:avLst/>
              <a:gdLst>
                <a:gd name="connsiteX0" fmla="*/ 833935 w 3239999"/>
                <a:gd name="connsiteY0" fmla="*/ 22 h 3032924"/>
                <a:gd name="connsiteX1" fmla="*/ 1576606 w 3239999"/>
                <a:gd name="connsiteY1" fmla="*/ 402054 h 3032924"/>
                <a:gd name="connsiteX2" fmla="*/ 1576606 w 3239999"/>
                <a:gd name="connsiteY2" fmla="*/ 430441 h 3032924"/>
                <a:gd name="connsiteX3" fmla="*/ 1576606 w 3239999"/>
                <a:gd name="connsiteY3" fmla="*/ 526981 h 3032924"/>
                <a:gd name="connsiteX4" fmla="*/ 1576606 w 3239999"/>
                <a:gd name="connsiteY4" fmla="*/ 2765302 h 3032924"/>
                <a:gd name="connsiteX5" fmla="*/ 378630 w 3239999"/>
                <a:gd name="connsiteY5" fmla="*/ 2472117 h 3032924"/>
                <a:gd name="connsiteX6" fmla="*/ 384918 w 3239999"/>
                <a:gd name="connsiteY6" fmla="*/ 526981 h 3032924"/>
                <a:gd name="connsiteX7" fmla="*/ 239143 w 3239999"/>
                <a:gd name="connsiteY7" fmla="*/ 526981 h 3032924"/>
                <a:gd name="connsiteX8" fmla="*/ 239143 w 3239999"/>
                <a:gd name="connsiteY8" fmla="*/ 2776423 h 3032924"/>
                <a:gd name="connsiteX9" fmla="*/ 1576606 w 3239999"/>
                <a:gd name="connsiteY9" fmla="*/ 2776423 h 3032924"/>
                <a:gd name="connsiteX10" fmla="*/ 1576606 w 3239999"/>
                <a:gd name="connsiteY10" fmla="*/ 2778202 h 3032924"/>
                <a:gd name="connsiteX11" fmla="*/ 1663394 w 3239999"/>
                <a:gd name="connsiteY11" fmla="*/ 2778202 h 3032924"/>
                <a:gd name="connsiteX12" fmla="*/ 1663394 w 3239999"/>
                <a:gd name="connsiteY12" fmla="*/ 2776423 h 3032924"/>
                <a:gd name="connsiteX13" fmla="*/ 3000856 w 3239999"/>
                <a:gd name="connsiteY13" fmla="*/ 2776423 h 3032924"/>
                <a:gd name="connsiteX14" fmla="*/ 3000856 w 3239999"/>
                <a:gd name="connsiteY14" fmla="*/ 526981 h 3032924"/>
                <a:gd name="connsiteX15" fmla="*/ 2855082 w 3239999"/>
                <a:gd name="connsiteY15" fmla="*/ 526981 h 3032924"/>
                <a:gd name="connsiteX16" fmla="*/ 2861369 w 3239999"/>
                <a:gd name="connsiteY16" fmla="*/ 2472117 h 3032924"/>
                <a:gd name="connsiteX17" fmla="*/ 1663394 w 3239999"/>
                <a:gd name="connsiteY17" fmla="*/ 2765302 h 3032924"/>
                <a:gd name="connsiteX18" fmla="*/ 1663394 w 3239999"/>
                <a:gd name="connsiteY18" fmla="*/ 526981 h 3032924"/>
                <a:gd name="connsiteX19" fmla="*/ 1663394 w 3239999"/>
                <a:gd name="connsiteY19" fmla="*/ 430441 h 3032924"/>
                <a:gd name="connsiteX20" fmla="*/ 1663394 w 3239999"/>
                <a:gd name="connsiteY20" fmla="*/ 402054 h 3032924"/>
                <a:gd name="connsiteX21" fmla="*/ 2406065 w 3239999"/>
                <a:gd name="connsiteY21" fmla="*/ 22 h 3032924"/>
                <a:gd name="connsiteX22" fmla="*/ 2853673 w 3239999"/>
                <a:gd name="connsiteY22" fmla="*/ 91100 h 3032924"/>
                <a:gd name="connsiteX23" fmla="*/ 2854770 w 3239999"/>
                <a:gd name="connsiteY23" fmla="*/ 430441 h 3032924"/>
                <a:gd name="connsiteX24" fmla="*/ 3120669 w 3239999"/>
                <a:gd name="connsiteY24" fmla="*/ 428517 h 3032924"/>
                <a:gd name="connsiteX25" fmla="*/ 3120669 w 3239999"/>
                <a:gd name="connsiteY25" fmla="*/ 738345 h 3032924"/>
                <a:gd name="connsiteX26" fmla="*/ 3239999 w 3239999"/>
                <a:gd name="connsiteY26" fmla="*/ 738345 h 3032924"/>
                <a:gd name="connsiteX27" fmla="*/ 3239999 w 3239999"/>
                <a:gd name="connsiteY27" fmla="*/ 3032924 h 3032924"/>
                <a:gd name="connsiteX28" fmla="*/ 0 w 3239999"/>
                <a:gd name="connsiteY28" fmla="*/ 3032924 h 3032924"/>
                <a:gd name="connsiteX29" fmla="*/ 0 w 3239999"/>
                <a:gd name="connsiteY29" fmla="*/ 738345 h 3032924"/>
                <a:gd name="connsiteX30" fmla="*/ 102477 w 3239999"/>
                <a:gd name="connsiteY30" fmla="*/ 738345 h 3032924"/>
                <a:gd name="connsiteX31" fmla="*/ 102477 w 3239999"/>
                <a:gd name="connsiteY31" fmla="*/ 428517 h 3032924"/>
                <a:gd name="connsiteX32" fmla="*/ 385229 w 3239999"/>
                <a:gd name="connsiteY32" fmla="*/ 430441 h 3032924"/>
                <a:gd name="connsiteX33" fmla="*/ 386326 w 3239999"/>
                <a:gd name="connsiteY33" fmla="*/ 91100 h 3032924"/>
                <a:gd name="connsiteX34" fmla="*/ 833935 w 3239999"/>
                <a:gd name="connsiteY34" fmla="*/ 22 h 3032924"/>
                <a:gd name="connsiteX0" fmla="*/ 833935 w 3239999"/>
                <a:gd name="connsiteY0" fmla="*/ 22 h 3032924"/>
                <a:gd name="connsiteX1" fmla="*/ 1576606 w 3239999"/>
                <a:gd name="connsiteY1" fmla="*/ 402054 h 3032924"/>
                <a:gd name="connsiteX2" fmla="*/ 1576606 w 3239999"/>
                <a:gd name="connsiteY2" fmla="*/ 430441 h 3032924"/>
                <a:gd name="connsiteX3" fmla="*/ 1576606 w 3239999"/>
                <a:gd name="connsiteY3" fmla="*/ 526981 h 3032924"/>
                <a:gd name="connsiteX4" fmla="*/ 1576606 w 3239999"/>
                <a:gd name="connsiteY4" fmla="*/ 2765302 h 3032924"/>
                <a:gd name="connsiteX5" fmla="*/ 378630 w 3239999"/>
                <a:gd name="connsiteY5" fmla="*/ 2472117 h 3032924"/>
                <a:gd name="connsiteX6" fmla="*/ 384918 w 3239999"/>
                <a:gd name="connsiteY6" fmla="*/ 526981 h 3032924"/>
                <a:gd name="connsiteX7" fmla="*/ 239143 w 3239999"/>
                <a:gd name="connsiteY7" fmla="*/ 526981 h 3032924"/>
                <a:gd name="connsiteX8" fmla="*/ 239143 w 3239999"/>
                <a:gd name="connsiteY8" fmla="*/ 2776423 h 3032924"/>
                <a:gd name="connsiteX9" fmla="*/ 1576606 w 3239999"/>
                <a:gd name="connsiteY9" fmla="*/ 2776423 h 3032924"/>
                <a:gd name="connsiteX10" fmla="*/ 1576606 w 3239999"/>
                <a:gd name="connsiteY10" fmla="*/ 2778202 h 3032924"/>
                <a:gd name="connsiteX11" fmla="*/ 1663394 w 3239999"/>
                <a:gd name="connsiteY11" fmla="*/ 2778202 h 3032924"/>
                <a:gd name="connsiteX12" fmla="*/ 1663394 w 3239999"/>
                <a:gd name="connsiteY12" fmla="*/ 2776423 h 3032924"/>
                <a:gd name="connsiteX13" fmla="*/ 3000856 w 3239999"/>
                <a:gd name="connsiteY13" fmla="*/ 2776423 h 3032924"/>
                <a:gd name="connsiteX14" fmla="*/ 3000856 w 3239999"/>
                <a:gd name="connsiteY14" fmla="*/ 526981 h 3032924"/>
                <a:gd name="connsiteX15" fmla="*/ 2855082 w 3239999"/>
                <a:gd name="connsiteY15" fmla="*/ 526981 h 3032924"/>
                <a:gd name="connsiteX16" fmla="*/ 2861369 w 3239999"/>
                <a:gd name="connsiteY16" fmla="*/ 2472117 h 3032924"/>
                <a:gd name="connsiteX17" fmla="*/ 1663394 w 3239999"/>
                <a:gd name="connsiteY17" fmla="*/ 2765302 h 3032924"/>
                <a:gd name="connsiteX18" fmla="*/ 1663394 w 3239999"/>
                <a:gd name="connsiteY18" fmla="*/ 526981 h 3032924"/>
                <a:gd name="connsiteX19" fmla="*/ 1663394 w 3239999"/>
                <a:gd name="connsiteY19" fmla="*/ 430441 h 3032924"/>
                <a:gd name="connsiteX20" fmla="*/ 1663394 w 3239999"/>
                <a:gd name="connsiteY20" fmla="*/ 402054 h 3032924"/>
                <a:gd name="connsiteX21" fmla="*/ 2406065 w 3239999"/>
                <a:gd name="connsiteY21" fmla="*/ 22 h 3032924"/>
                <a:gd name="connsiteX22" fmla="*/ 2853673 w 3239999"/>
                <a:gd name="connsiteY22" fmla="*/ 91100 h 3032924"/>
                <a:gd name="connsiteX23" fmla="*/ 2854770 w 3239999"/>
                <a:gd name="connsiteY23" fmla="*/ 430441 h 3032924"/>
                <a:gd name="connsiteX24" fmla="*/ 3120669 w 3239999"/>
                <a:gd name="connsiteY24" fmla="*/ 428517 h 3032924"/>
                <a:gd name="connsiteX25" fmla="*/ 3120669 w 3239999"/>
                <a:gd name="connsiteY25" fmla="*/ 738345 h 3032924"/>
                <a:gd name="connsiteX26" fmla="*/ 3239999 w 3239999"/>
                <a:gd name="connsiteY26" fmla="*/ 738345 h 3032924"/>
                <a:gd name="connsiteX27" fmla="*/ 3239999 w 3239999"/>
                <a:gd name="connsiteY27" fmla="*/ 3032924 h 3032924"/>
                <a:gd name="connsiteX28" fmla="*/ 0 w 3239999"/>
                <a:gd name="connsiteY28" fmla="*/ 3032924 h 3032924"/>
                <a:gd name="connsiteX29" fmla="*/ 0 w 3239999"/>
                <a:gd name="connsiteY29" fmla="*/ 738345 h 3032924"/>
                <a:gd name="connsiteX30" fmla="*/ 102477 w 3239999"/>
                <a:gd name="connsiteY30" fmla="*/ 738345 h 3032924"/>
                <a:gd name="connsiteX31" fmla="*/ 102477 w 3239999"/>
                <a:gd name="connsiteY31" fmla="*/ 428517 h 3032924"/>
                <a:gd name="connsiteX32" fmla="*/ 385229 w 3239999"/>
                <a:gd name="connsiteY32" fmla="*/ 430441 h 3032924"/>
                <a:gd name="connsiteX33" fmla="*/ 386326 w 3239999"/>
                <a:gd name="connsiteY33" fmla="*/ 91100 h 3032924"/>
                <a:gd name="connsiteX34" fmla="*/ 833935 w 3239999"/>
                <a:gd name="connsiteY34" fmla="*/ 22 h 3032924"/>
                <a:gd name="connsiteX0" fmla="*/ 833935 w 3239999"/>
                <a:gd name="connsiteY0" fmla="*/ 22 h 3032924"/>
                <a:gd name="connsiteX1" fmla="*/ 1576606 w 3239999"/>
                <a:gd name="connsiteY1" fmla="*/ 402054 h 3032924"/>
                <a:gd name="connsiteX2" fmla="*/ 1576606 w 3239999"/>
                <a:gd name="connsiteY2" fmla="*/ 430441 h 3032924"/>
                <a:gd name="connsiteX3" fmla="*/ 1576606 w 3239999"/>
                <a:gd name="connsiteY3" fmla="*/ 526981 h 3032924"/>
                <a:gd name="connsiteX4" fmla="*/ 1576606 w 3239999"/>
                <a:gd name="connsiteY4" fmla="*/ 2765302 h 3032924"/>
                <a:gd name="connsiteX5" fmla="*/ 378630 w 3239999"/>
                <a:gd name="connsiteY5" fmla="*/ 2472117 h 3032924"/>
                <a:gd name="connsiteX6" fmla="*/ 384918 w 3239999"/>
                <a:gd name="connsiteY6" fmla="*/ 526981 h 3032924"/>
                <a:gd name="connsiteX7" fmla="*/ 239143 w 3239999"/>
                <a:gd name="connsiteY7" fmla="*/ 526981 h 3032924"/>
                <a:gd name="connsiteX8" fmla="*/ 239143 w 3239999"/>
                <a:gd name="connsiteY8" fmla="*/ 2776423 h 3032924"/>
                <a:gd name="connsiteX9" fmla="*/ 1576606 w 3239999"/>
                <a:gd name="connsiteY9" fmla="*/ 2776423 h 3032924"/>
                <a:gd name="connsiteX10" fmla="*/ 1576606 w 3239999"/>
                <a:gd name="connsiteY10" fmla="*/ 2778202 h 3032924"/>
                <a:gd name="connsiteX11" fmla="*/ 1663394 w 3239999"/>
                <a:gd name="connsiteY11" fmla="*/ 2778202 h 3032924"/>
                <a:gd name="connsiteX12" fmla="*/ 1663394 w 3239999"/>
                <a:gd name="connsiteY12" fmla="*/ 2776423 h 3032924"/>
                <a:gd name="connsiteX13" fmla="*/ 3000856 w 3239999"/>
                <a:gd name="connsiteY13" fmla="*/ 2776423 h 3032924"/>
                <a:gd name="connsiteX14" fmla="*/ 3000856 w 3239999"/>
                <a:gd name="connsiteY14" fmla="*/ 526981 h 3032924"/>
                <a:gd name="connsiteX15" fmla="*/ 2855082 w 3239999"/>
                <a:gd name="connsiteY15" fmla="*/ 526981 h 3032924"/>
                <a:gd name="connsiteX16" fmla="*/ 2861369 w 3239999"/>
                <a:gd name="connsiteY16" fmla="*/ 2472117 h 3032924"/>
                <a:gd name="connsiteX17" fmla="*/ 1663394 w 3239999"/>
                <a:gd name="connsiteY17" fmla="*/ 2765302 h 3032924"/>
                <a:gd name="connsiteX18" fmla="*/ 1663394 w 3239999"/>
                <a:gd name="connsiteY18" fmla="*/ 526981 h 3032924"/>
                <a:gd name="connsiteX19" fmla="*/ 1663394 w 3239999"/>
                <a:gd name="connsiteY19" fmla="*/ 430441 h 3032924"/>
                <a:gd name="connsiteX20" fmla="*/ 1663394 w 3239999"/>
                <a:gd name="connsiteY20" fmla="*/ 402054 h 3032924"/>
                <a:gd name="connsiteX21" fmla="*/ 2406065 w 3239999"/>
                <a:gd name="connsiteY21" fmla="*/ 22 h 3032924"/>
                <a:gd name="connsiteX22" fmla="*/ 2853673 w 3239999"/>
                <a:gd name="connsiteY22" fmla="*/ 91100 h 3032924"/>
                <a:gd name="connsiteX23" fmla="*/ 2854770 w 3239999"/>
                <a:gd name="connsiteY23" fmla="*/ 430441 h 3032924"/>
                <a:gd name="connsiteX24" fmla="*/ 3120669 w 3239999"/>
                <a:gd name="connsiteY24" fmla="*/ 428517 h 3032924"/>
                <a:gd name="connsiteX25" fmla="*/ 3120669 w 3239999"/>
                <a:gd name="connsiteY25" fmla="*/ 738345 h 3032924"/>
                <a:gd name="connsiteX26" fmla="*/ 3239999 w 3239999"/>
                <a:gd name="connsiteY26" fmla="*/ 738345 h 3032924"/>
                <a:gd name="connsiteX27" fmla="*/ 3239999 w 3239999"/>
                <a:gd name="connsiteY27" fmla="*/ 3032924 h 3032924"/>
                <a:gd name="connsiteX28" fmla="*/ 0 w 3239999"/>
                <a:gd name="connsiteY28" fmla="*/ 3032924 h 3032924"/>
                <a:gd name="connsiteX29" fmla="*/ 0 w 3239999"/>
                <a:gd name="connsiteY29" fmla="*/ 738345 h 3032924"/>
                <a:gd name="connsiteX30" fmla="*/ 102477 w 3239999"/>
                <a:gd name="connsiteY30" fmla="*/ 738345 h 3032924"/>
                <a:gd name="connsiteX31" fmla="*/ 102477 w 3239999"/>
                <a:gd name="connsiteY31" fmla="*/ 428517 h 3032924"/>
                <a:gd name="connsiteX32" fmla="*/ 385229 w 3239999"/>
                <a:gd name="connsiteY32" fmla="*/ 430441 h 3032924"/>
                <a:gd name="connsiteX33" fmla="*/ 386326 w 3239999"/>
                <a:gd name="connsiteY33" fmla="*/ 91100 h 3032924"/>
                <a:gd name="connsiteX34" fmla="*/ 833935 w 3239999"/>
                <a:gd name="connsiteY34" fmla="*/ 2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29618 w 3239999"/>
                <a:gd name="connsiteY32" fmla="*/ 2690698 h 3032924"/>
                <a:gd name="connsiteX33" fmla="*/ 1576606 w 3239999"/>
                <a:gd name="connsiteY33" fmla="*/ 2776423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2991331 w 3239999"/>
                <a:gd name="connsiteY3" fmla="*/ 2709748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29618 w 3239999"/>
                <a:gd name="connsiteY32" fmla="*/ 2690698 h 3032924"/>
                <a:gd name="connsiteX33" fmla="*/ 1576606 w 3239999"/>
                <a:gd name="connsiteY33" fmla="*/ 2776423 h 3032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3239999" h="3032924">
                  <a:moveTo>
                    <a:pt x="1576606" y="2778202"/>
                  </a:moveTo>
                  <a:cubicBezTo>
                    <a:pt x="1576606" y="2778795"/>
                    <a:pt x="1663394" y="2792670"/>
                    <a:pt x="1663394" y="2778202"/>
                  </a:cubicBezTo>
                  <a:lnTo>
                    <a:pt x="1663394" y="2776423"/>
                  </a:lnTo>
                  <a:cubicBezTo>
                    <a:pt x="2185083" y="2605634"/>
                    <a:pt x="2444552" y="2500589"/>
                    <a:pt x="2991331" y="2709748"/>
                  </a:cubicBezTo>
                  <a:lnTo>
                    <a:pt x="3000856" y="526981"/>
                  </a:lnTo>
                  <a:lnTo>
                    <a:pt x="2855082" y="526981"/>
                  </a:lnTo>
                  <a:cubicBezTo>
                    <a:pt x="2857178" y="1175360"/>
                    <a:pt x="2859273" y="1823738"/>
                    <a:pt x="2861369" y="2472117"/>
                  </a:cubicBezTo>
                  <a:cubicBezTo>
                    <a:pt x="2483869" y="2318121"/>
                    <a:pt x="2052449" y="2439541"/>
                    <a:pt x="1663394" y="2765302"/>
                  </a:cubicBezTo>
                  <a:lnTo>
                    <a:pt x="1663394" y="526981"/>
                  </a:lnTo>
                  <a:lnTo>
                    <a:pt x="1663394" y="430441"/>
                  </a:lnTo>
                  <a:lnTo>
                    <a:pt x="1663394" y="402054"/>
                  </a:lnTo>
                  <a:cubicBezTo>
                    <a:pt x="1896442" y="149589"/>
                    <a:pt x="2115835" y="2106"/>
                    <a:pt x="2406065" y="22"/>
                  </a:cubicBezTo>
                  <a:cubicBezTo>
                    <a:pt x="2537987" y="-925"/>
                    <a:pt x="2684544" y="28169"/>
                    <a:pt x="2853673" y="91100"/>
                  </a:cubicBezTo>
                  <a:cubicBezTo>
                    <a:pt x="2854039" y="204214"/>
                    <a:pt x="2854404" y="317327"/>
                    <a:pt x="2854770" y="430441"/>
                  </a:cubicBezTo>
                  <a:lnTo>
                    <a:pt x="3120669" y="428517"/>
                  </a:lnTo>
                  <a:lnTo>
                    <a:pt x="3120669" y="738345"/>
                  </a:lnTo>
                  <a:lnTo>
                    <a:pt x="3239999" y="738345"/>
                  </a:lnTo>
                  <a:lnTo>
                    <a:pt x="3239999" y="3032924"/>
                  </a:lnTo>
                  <a:lnTo>
                    <a:pt x="0" y="3032924"/>
                  </a:lnTo>
                  <a:lnTo>
                    <a:pt x="0" y="738345"/>
                  </a:lnTo>
                  <a:lnTo>
                    <a:pt x="102477" y="738345"/>
                  </a:lnTo>
                  <a:lnTo>
                    <a:pt x="102477" y="428517"/>
                  </a:lnTo>
                  <a:lnTo>
                    <a:pt x="385229" y="430441"/>
                  </a:lnTo>
                  <a:cubicBezTo>
                    <a:pt x="385595" y="317327"/>
                    <a:pt x="385960" y="204214"/>
                    <a:pt x="386326" y="91100"/>
                  </a:cubicBezTo>
                  <a:cubicBezTo>
                    <a:pt x="555455" y="28169"/>
                    <a:pt x="702013" y="-925"/>
                    <a:pt x="833935" y="22"/>
                  </a:cubicBezTo>
                  <a:cubicBezTo>
                    <a:pt x="1124164" y="2106"/>
                    <a:pt x="1343558" y="149589"/>
                    <a:pt x="1576606" y="402054"/>
                  </a:cubicBezTo>
                  <a:lnTo>
                    <a:pt x="1576606" y="430441"/>
                  </a:lnTo>
                  <a:lnTo>
                    <a:pt x="1576606" y="526981"/>
                  </a:lnTo>
                  <a:lnTo>
                    <a:pt x="1576606" y="2765302"/>
                  </a:lnTo>
                  <a:cubicBezTo>
                    <a:pt x="1187550" y="2439541"/>
                    <a:pt x="756130" y="2318121"/>
                    <a:pt x="378630" y="2472117"/>
                  </a:cubicBezTo>
                  <a:lnTo>
                    <a:pt x="384918" y="526981"/>
                  </a:lnTo>
                  <a:lnTo>
                    <a:pt x="239143" y="526981"/>
                  </a:lnTo>
                  <a:lnTo>
                    <a:pt x="229618" y="2690698"/>
                  </a:lnTo>
                  <a:cubicBezTo>
                    <a:pt x="773243" y="2466244"/>
                    <a:pt x="1081748" y="2626096"/>
                    <a:pt x="1576606" y="2776423"/>
                  </a:cubicBezTo>
                </a:path>
              </a:pathLst>
            </a:cu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760969"/>
              <a:endParaRPr lang="ko-KR" altLang="en-US" sz="5200">
                <a:solidFill>
                  <a:prstClr val="white"/>
                </a:solidFill>
                <a:latin typeface="Calibri"/>
                <a:ea typeface="맑은 고딕" panose="020B0503020000020004" pitchFamily="34" charset="-127"/>
              </a:endParaRPr>
            </a:p>
          </p:txBody>
        </p:sp>
        <p:cxnSp>
          <p:nvCxnSpPr>
            <p:cNvPr id="92" name="Straight Connector 59">
              <a:extLst>
                <a:ext uri="{FF2B5EF4-FFF2-40B4-BE49-F238E27FC236}">
                  <a16:creationId xmlns="" xmlns:a16="http://schemas.microsoft.com/office/drawing/2014/main" id="{20426694-F6CE-4A81-BC71-1AA689B9786B}"/>
                </a:ext>
              </a:extLst>
            </p:cNvPr>
            <p:cNvCxnSpPr>
              <a:cxnSpLocks/>
            </p:cNvCxnSpPr>
            <p:nvPr/>
          </p:nvCxnSpPr>
          <p:spPr>
            <a:xfrm>
              <a:off x="2022393" y="1556408"/>
              <a:ext cx="6149263" cy="7262"/>
            </a:xfrm>
            <a:prstGeom prst="line">
              <a:avLst/>
            </a:prstGeom>
            <a:ln w="12700">
              <a:solidFill>
                <a:schemeClr val="tx2"/>
              </a:solidFill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Прямоугольник 2"/>
          <p:cNvSpPr/>
          <p:nvPr/>
        </p:nvSpPr>
        <p:spPr>
          <a:xfrm>
            <a:off x="1527104" y="4302901"/>
            <a:ext cx="5212821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defTabSz="1760969"/>
            <a:r>
              <a:rPr lang="ru-RU" sz="2000" dirty="0">
                <a:solidFill>
                  <a:srgbClr val="191919"/>
                </a:solidFill>
                <a:cs typeface="Arial" pitchFamily="34" charset="0"/>
              </a:rPr>
              <a:t>алгебра </a:t>
            </a:r>
            <a:r>
              <a:rPr lang="ru-RU" sz="2000" dirty="0" err="1">
                <a:solidFill>
                  <a:srgbClr val="191919"/>
                </a:solidFill>
                <a:cs typeface="Arial" pitchFamily="34" charset="0"/>
              </a:rPr>
              <a:t>және</a:t>
            </a:r>
            <a:r>
              <a:rPr lang="ru-RU" sz="2000" dirty="0">
                <a:solidFill>
                  <a:srgbClr val="191919"/>
                </a:solidFill>
                <a:cs typeface="Arial" pitchFamily="34" charset="0"/>
              </a:rPr>
              <a:t> анализ </a:t>
            </a:r>
            <a:r>
              <a:rPr lang="ru-RU" sz="2000" dirty="0" err="1">
                <a:solidFill>
                  <a:srgbClr val="191919"/>
                </a:solidFill>
                <a:cs typeface="Arial" pitchFamily="34" charset="0"/>
              </a:rPr>
              <a:t>бастамалары</a:t>
            </a:r>
            <a:r>
              <a:rPr lang="ru-RU" sz="2000" dirty="0">
                <a:solidFill>
                  <a:srgbClr val="191919"/>
                </a:solidFill>
                <a:cs typeface="Arial" pitchFamily="34" charset="0"/>
              </a:rPr>
              <a:t> </a:t>
            </a:r>
            <a:r>
              <a:rPr lang="ru-RU" sz="2000" dirty="0" err="1">
                <a:solidFill>
                  <a:srgbClr val="191919"/>
                </a:solidFill>
                <a:cs typeface="Arial" pitchFamily="34" charset="0"/>
              </a:rPr>
              <a:t>бойынша</a:t>
            </a:r>
            <a:r>
              <a:rPr lang="ru-RU" sz="2000" dirty="0">
                <a:solidFill>
                  <a:srgbClr val="191919"/>
                </a:solidFill>
                <a:cs typeface="Arial" pitchFamily="34" charset="0"/>
              </a:rPr>
              <a:t> </a:t>
            </a:r>
            <a:r>
              <a:rPr lang="ru-RU" sz="2000" dirty="0" err="1">
                <a:solidFill>
                  <a:srgbClr val="191919"/>
                </a:solidFill>
                <a:cs typeface="Arial" pitchFamily="34" charset="0"/>
              </a:rPr>
              <a:t>жазбаша</a:t>
            </a:r>
            <a:r>
              <a:rPr lang="ru-RU" sz="2000" dirty="0">
                <a:solidFill>
                  <a:srgbClr val="191919"/>
                </a:solidFill>
                <a:cs typeface="Arial" pitchFamily="34" charset="0"/>
              </a:rPr>
              <a:t> </a:t>
            </a:r>
            <a:r>
              <a:rPr lang="ru-RU" sz="2000" dirty="0" err="1">
                <a:solidFill>
                  <a:srgbClr val="191919"/>
                </a:solidFill>
                <a:cs typeface="Arial" pitchFamily="34" charset="0"/>
              </a:rPr>
              <a:t>емтихан</a:t>
            </a:r>
            <a:r>
              <a:rPr lang="ru-RU" sz="2000" dirty="0">
                <a:solidFill>
                  <a:srgbClr val="191919"/>
                </a:solidFill>
                <a:cs typeface="Arial" pitchFamily="34" charset="0"/>
              </a:rPr>
              <a:t> </a:t>
            </a:r>
            <a:endParaRPr lang="ko-KR" altLang="en-US" sz="2000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-982664" y="3067404"/>
            <a:ext cx="7722589" cy="4130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defTabSz="1760969"/>
            <a:r>
              <a:rPr lang="kk-KZ" sz="2000" dirty="0"/>
              <a:t>Қазақстан тарихы бойынша ауызша емтихан </a:t>
            </a:r>
            <a:endParaRPr lang="ru-RU" sz="200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405500" y="8588851"/>
            <a:ext cx="5357285" cy="1259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defTabSz="1760969">
              <a:lnSpc>
                <a:spcPts val="2311"/>
              </a:lnSpc>
            </a:pPr>
            <a:r>
              <a:rPr lang="kk-KZ" sz="1600" dirty="0"/>
              <a:t>орыс тілдерінде оқытатын мектептерде/сыныптарда қазақ тілі мен әдебиетінен және қазақ тілінде оқытатын мектептерде/сыныптарда орыс тілі мен әдебиетінен жазбаша емтихан </a:t>
            </a:r>
            <a:endParaRPr lang="ru-RU" sz="160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807647" y="7056673"/>
            <a:ext cx="6075421" cy="9508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defTabSz="1760969">
              <a:lnSpc>
                <a:spcPts val="2311"/>
              </a:lnSpc>
            </a:pPr>
            <a:r>
              <a:rPr lang="kk-KZ" sz="1400" dirty="0"/>
              <a:t>таңдау пәні бойынша жазбаша емтихан (физика, химия, биология, география, геометрия, дүниежүзілік тарих, құқық негіздері, әдебиет (оқыту тілі бойынша), шет тілі (ағылшын/француз/неміс), информатика)</a:t>
            </a:r>
            <a:endParaRPr lang="ru-RU" sz="1400" dirty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3169829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7F56B3-D867-4247-9738-902390D54D2C}" type="slidenum">
              <a:rPr lang="ru-RU" smtClean="0"/>
              <a:pPr/>
              <a:t>5</a:t>
            </a:fld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190500" y="3930976"/>
            <a:ext cx="6419850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 </a:t>
            </a: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58.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9, 11 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сыныптардың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бітірушілерін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мерзімінен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бұрын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қорытынды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аттестаттауға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білім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алушылар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шетелге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оқуға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түскен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немесе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тұрғылықты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орнын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шетелге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ауыстырған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жағдайда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растайтын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құжаттарын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ұсынған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кезде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жіберіледі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ол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оқу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жылының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аяқталуына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дейін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 ай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бұрын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қорытынды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бітіру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емтихандары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немесе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мемлекеттік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бітіру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емтихандары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нысанында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өткізіледі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endParaRPr lang="kk-KZ" sz="24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Мерзімінен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бұрын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қорытынды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аттестаттауға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арналған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емтихан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материалдарын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білім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басқармалары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әзірлейді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4" name="Picture 2" descr="Современный синий белый абстрактный фон презентации с корпоративной  концепцией | Премиум векторы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20090" b="100000" l="58307" r="100000">
                        <a14:foregroundMark x1="65974" y1="98420" x2="63099" y2="99774"/>
                        <a14:foregroundMark x1="97923" y1="28668" x2="99681" y2="2528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0670"/>
          <a:stretch/>
        </p:blipFill>
        <p:spPr bwMode="auto">
          <a:xfrm rot="5400000" flipH="1">
            <a:off x="383845" y="-383845"/>
            <a:ext cx="483326" cy="12510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400050" y="2777460"/>
            <a:ext cx="6267450" cy="11594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467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Мерзімінен</a:t>
            </a:r>
            <a:r>
              <a:rPr lang="ru-RU" sz="3467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467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бұрын</a:t>
            </a:r>
            <a:r>
              <a:rPr lang="ru-RU" sz="3467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467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қорытынды</a:t>
            </a:r>
            <a:r>
              <a:rPr lang="ru-RU" sz="3467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467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аттестаттау</a:t>
            </a:r>
            <a:endParaRPr lang="ru-RU" sz="2889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38150" y="196019"/>
            <a:ext cx="641985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kk-KZ" b="1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Орта, техникалық және кәсіптік, орта білімнен кейінгі білім беру ұйымдары үшін білім алушылардың үлгеріміне ағымдағы бақылауды, оларды аралық және қорытынды аттестаттауды өткізудің үлгілік қағидаларын бекіту туралы</a:t>
            </a:r>
          </a:p>
          <a:p>
            <a:pPr lvl="0" algn="ctr"/>
            <a:endParaRPr lang="kk-KZ" b="1" dirty="0">
              <a:solidFill>
                <a:srgbClr val="002060"/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lvl="0" algn="ctr"/>
            <a:r>
              <a:rPr lang="kk-KZ" sz="2000" b="1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(</a:t>
            </a:r>
            <a:r>
              <a:rPr lang="kk-KZ" sz="2000" b="1" i="1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Қазақстан Республикасы Білім және ғылым министрінің 2008 жылғы 18 наурыздағы </a:t>
            </a:r>
          </a:p>
          <a:p>
            <a:pPr lvl="0" algn="ctr"/>
            <a:r>
              <a:rPr lang="kk-KZ" sz="2000" b="1" i="1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№</a:t>
            </a:r>
            <a:r>
              <a:rPr lang="en-US" sz="2000" b="1" i="1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125 </a:t>
            </a:r>
            <a:r>
              <a:rPr lang="kk-KZ" sz="2000" b="1" i="1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Бұйрығы</a:t>
            </a:r>
            <a:r>
              <a:rPr lang="kk-KZ" sz="2000" b="1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755524107"/>
      </p:ext>
    </p:extLst>
  </p:cSld>
  <p:clrMapOvr>
    <a:masterClrMapping/>
  </p:clrMapOvr>
</p:sld>
</file>

<file path=ppt/theme/theme1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2947</TotalTime>
  <Words>352</Words>
  <Application>Microsoft Office PowerPoint</Application>
  <PresentationFormat>Лист A4 (210x297 мм)</PresentationFormat>
  <Paragraphs>74</Paragraphs>
  <Slides>5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5</vt:i4>
      </vt:variant>
    </vt:vector>
  </HeadingPairs>
  <TitlesOfParts>
    <vt:vector size="13" baseType="lpstr">
      <vt:lpstr>맑은 고딕</vt:lpstr>
      <vt:lpstr>Arial</vt:lpstr>
      <vt:lpstr>Calibri</vt:lpstr>
      <vt:lpstr>Calibri Light</vt:lpstr>
      <vt:lpstr>Times New Roman</vt:lpstr>
      <vt:lpstr>Wingdings</vt:lpstr>
      <vt:lpstr>1_Тема Office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Гаухар К</dc:creator>
  <cp:lastModifiedBy>EM</cp:lastModifiedBy>
  <cp:revision>214</cp:revision>
  <cp:lastPrinted>2026-01-16T06:03:07Z</cp:lastPrinted>
  <dcterms:created xsi:type="dcterms:W3CDTF">2023-02-13T09:50:42Z</dcterms:created>
  <dcterms:modified xsi:type="dcterms:W3CDTF">2026-03-20T09:43:36Z</dcterms:modified>
</cp:coreProperties>
</file>