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48" r:id="rId1"/>
  </p:sldMasterIdLst>
  <p:notesMasterIdLst>
    <p:notesMasterId r:id="rId6"/>
  </p:notesMasterIdLst>
  <p:sldIdLst>
    <p:sldId id="412" r:id="rId2"/>
    <p:sldId id="413" r:id="rId3"/>
    <p:sldId id="415" r:id="rId4"/>
    <p:sldId id="414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3" autoAdjust="0"/>
    <p:restoredTop sz="97122" autoAdjust="0"/>
  </p:normalViewPr>
  <p:slideViewPr>
    <p:cSldViewPr>
      <p:cViewPr varScale="1">
        <p:scale>
          <a:sx n="145" d="100"/>
          <a:sy n="145" d="100"/>
        </p:scale>
        <p:origin x="930" y="102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8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8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7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97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8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98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2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1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4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9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84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31251"/>
              </p:ext>
            </p:extLst>
          </p:nvPr>
        </p:nvGraphicFramePr>
        <p:xfrm>
          <a:off x="0" y="1203598"/>
          <a:ext cx="9144000" cy="4620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7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Место проведения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П. 69. Экзамены проводятся в просторных классных помещениях (помещение в здании школы с большой вместимостью целого класса с рассадкой одна парта один обучающийся), где </a:t>
                      </a:r>
                      <a:r>
                        <a:rPr lang="ru-RU" sz="1600">
                          <a:latin typeface="Arial" pitchFamily="34" charset="0"/>
                          <a:cs typeface="Arial" pitchFamily="34" charset="0"/>
                        </a:rPr>
                        <a:t>обучающиеся 9,11</a:t>
                      </a:r>
                      <a:r>
                        <a:rPr lang="ru-RU" sz="1600" baseline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класса садятся по одному.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Порядок проведения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Для выполнения письменных работ обучающимся выдается бумага со штампом школы. </a:t>
                      </a:r>
                    </a:p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Обучающиеся, выполнившие работу, сдают ее Комиссии вместе с черновиками.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Обучающиеся, не закончившие работу в отведенное для экзамена время, сдают ее незаконченной.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70.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 время проведения письменного экзамена </a:t>
                      </a:r>
                      <a:r>
                        <a:rPr lang="ru-RU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обучающемуся разрешается выйти из классного помещения по уважительной причине. В этом случае он сдает работу члену Комиссии, который отмечает на экзаменационной работе или журнале регистрации продолжительность отсутствия обучающегося на экзамене.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 в 11 классе: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014615"/>
              </p:ext>
            </p:extLst>
          </p:nvPr>
        </p:nvGraphicFramePr>
        <p:xfrm>
          <a:off x="0" y="1203598"/>
          <a:ext cx="9144000" cy="3667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25408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Порядок проверки экзаменационных работ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 </a:t>
                      </a:r>
                      <a:r>
                        <a:rPr lang="ru-RU" sz="2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11  классе </a:t>
                      </a:r>
                      <a:r>
                        <a:rPr lang="ru-RU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письменный экзамен по казахскому языку /русскому языку (язык обучения) отводится 3 астрономических часа, по алгебре и началам анализа – 5 астрономических часов.</a:t>
                      </a:r>
                      <a:endParaRPr lang="ru-KZ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k-KZ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5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733">
                <a:tc gridSpan="2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 в 9 классе: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05312"/>
              </p:ext>
            </p:extLst>
          </p:nvPr>
        </p:nvGraphicFramePr>
        <p:xfrm>
          <a:off x="0" y="1203598"/>
          <a:ext cx="9144000" cy="3301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25408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Порядок проверки экзаменационных работ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>
                          <a:latin typeface="Arial" pitchFamily="34" charset="0"/>
                          <a:cs typeface="Arial" pitchFamily="34" charset="0"/>
                        </a:rPr>
                        <a:t>П 67. </a:t>
                      </a:r>
                      <a:r>
                        <a:rPr lang="ru-RU" sz="2800" b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 9  классе </a:t>
                      </a:r>
                      <a:r>
                        <a:rPr lang="ru-RU" sz="2800" b="0" dirty="0">
                          <a:latin typeface="Arial" pitchFamily="34" charset="0"/>
                          <a:cs typeface="Arial" pitchFamily="34" charset="0"/>
                        </a:rPr>
                        <a:t>на выполнение письменных работ отводится 2 астрономических часа,</a:t>
                      </a:r>
                    </a:p>
                    <a:p>
                      <a:r>
                        <a:rPr lang="ru-RU" sz="2800" b="0" dirty="0">
                          <a:latin typeface="Arial" pitchFamily="34" charset="0"/>
                          <a:cs typeface="Arial" pitchFamily="34" charset="0"/>
                        </a:rPr>
                        <a:t> на математику (алгебру) (письменно) – 3 астрономических).</a:t>
                      </a:r>
                      <a:r>
                        <a:rPr lang="en-US" sz="2800" b="0" dirty="0">
                          <a:latin typeface="Arial" pitchFamily="34" charset="0"/>
                          <a:cs typeface="Arial" pitchFamily="34" charset="0"/>
                        </a:rPr>
                        <a:t>  </a:t>
                      </a:r>
                      <a:endParaRPr lang="kk-KZ" sz="2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5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733">
                <a:tc gridSpan="2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945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5978"/>
            <a:ext cx="8363272" cy="421556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443949"/>
              </p:ext>
            </p:extLst>
          </p:nvPr>
        </p:nvGraphicFramePr>
        <p:xfrm>
          <a:off x="142844" y="642925"/>
          <a:ext cx="8786874" cy="4587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7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387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Arial" pitchFamily="34" charset="0"/>
                          <a:cs typeface="Arial" pitchFamily="34" charset="0"/>
                        </a:rPr>
                        <a:t>Организация начала</a:t>
                      </a:r>
                      <a:r>
                        <a:rPr lang="ru-RU" sz="1200" b="1" baseline="0" dirty="0">
                          <a:latin typeface="Arial" pitchFamily="34" charset="0"/>
                          <a:cs typeface="Arial" pitchFamily="34" charset="0"/>
                        </a:rPr>
                        <a:t> экзамена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Arial" pitchFamily="34" charset="0"/>
                          <a:cs typeface="Arial" pitchFamily="34" charset="0"/>
                        </a:rPr>
                        <a:t>72. Письменные экзаменационные работы во всех классах школы начинаются </a:t>
                      </a:r>
                      <a:r>
                        <a:rPr lang="ru-RU" sz="2000" b="0" u="sng" dirty="0"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2000" b="0" u="sng" baseline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10</a:t>
                      </a:r>
                      <a:r>
                        <a:rPr lang="ru-RU" sz="2000" b="0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часов 00 минут утра  </a:t>
                      </a:r>
                      <a:r>
                        <a:rPr lang="ru-RU" sz="2000" b="0" u="sng" dirty="0">
                          <a:latin typeface="Arial" pitchFamily="34" charset="0"/>
                          <a:cs typeface="Arial" pitchFamily="34" charset="0"/>
                        </a:rPr>
                        <a:t>по местному времени. 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000" b="0" dirty="0">
                          <a:latin typeface="Arial" pitchFamily="34" charset="0"/>
                          <a:cs typeface="Arial" pitchFamily="34" charset="0"/>
                        </a:rPr>
                        <a:t>Пакеты с темами эссе вскрываются за 15 минут до начала экзамена в присутствии обучающихся и членов Комиссии школы.</a:t>
                      </a:r>
                    </a:p>
                    <a:p>
                      <a:r>
                        <a:rPr lang="en-US" sz="2000" b="0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000" b="0" dirty="0">
                          <a:latin typeface="Arial" pitchFamily="34" charset="0"/>
                          <a:cs typeface="Arial" pitchFamily="34" charset="0"/>
                        </a:rPr>
                        <a:t>Пакеты с материалами по математике в 9,11  классе</a:t>
                      </a:r>
                      <a:r>
                        <a:rPr lang="ru-RU" sz="20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0" dirty="0">
                          <a:latin typeface="Arial" pitchFamily="34" charset="0"/>
                          <a:cs typeface="Arial" pitchFamily="34" charset="0"/>
                        </a:rPr>
                        <a:t> вскрываются за 1 час до начала экзаменов в присутствии только членов Комиссии школы для проверки правильности условий предложенных заданий</a:t>
                      </a: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785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1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8074</TotalTime>
  <Words>299</Words>
  <Application>Microsoft Office PowerPoint</Application>
  <PresentationFormat>Экран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Организационные требования для проведения экзаменов</vt:lpstr>
      <vt:lpstr>Организационные требования для проведения экзаменов в 11 классе:</vt:lpstr>
      <vt:lpstr>Организационные требования для проведения экзаменов в 9 классе:</vt:lpstr>
      <vt:lpstr>Организационные требования для проведения экзаменов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user</cp:lastModifiedBy>
  <cp:revision>489</cp:revision>
  <cp:lastPrinted>2020-08-13T03:30:23Z</cp:lastPrinted>
  <dcterms:created xsi:type="dcterms:W3CDTF">2020-07-30T01:46:28Z</dcterms:created>
  <dcterms:modified xsi:type="dcterms:W3CDTF">2026-03-24T08:11:53Z</dcterms:modified>
</cp:coreProperties>
</file>