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72" r:id="rId1"/>
    <p:sldMasterId id="2147483985" r:id="rId2"/>
  </p:sldMasterIdLst>
  <p:notesMasterIdLst>
    <p:notesMasterId r:id="rId9"/>
  </p:notesMasterIdLst>
  <p:sldIdLst>
    <p:sldId id="256" r:id="rId3"/>
    <p:sldId id="278" r:id="rId4"/>
    <p:sldId id="267" r:id="rId5"/>
    <p:sldId id="275" r:id="rId6"/>
    <p:sldId id="277" r:id="rId7"/>
    <p:sldId id="276" r:id="rId8"/>
  </p:sldIdLst>
  <p:sldSz cx="6858000" cy="9906000" type="A4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58EEC"/>
    <a:srgbClr val="F9F9F9"/>
    <a:srgbClr val="F8F8FA"/>
    <a:srgbClr val="FDFDFD"/>
    <a:srgbClr val="F3F3F5"/>
    <a:srgbClr val="F2F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1067" autoAdjust="0"/>
  </p:normalViewPr>
  <p:slideViewPr>
    <p:cSldViewPr snapToGrid="0">
      <p:cViewPr varScale="1">
        <p:scale>
          <a:sx n="74" d="100"/>
          <a:sy n="74" d="100"/>
        </p:scale>
        <p:origin x="3198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8CCE0-A529-444F-B802-DC537DD07A03}" type="datetimeFigureOut">
              <a:rPr lang="ru-RU" smtClean="0"/>
              <a:pPr/>
              <a:t>01.04.2026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6451B-7306-47C7-887E-F4AE62511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890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43138" y="1243013"/>
            <a:ext cx="2320925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6451B-7306-47C7-887E-F4AE6251154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540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80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60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641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521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402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282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163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043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748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68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59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986" y="490404"/>
            <a:ext cx="6509923" cy="104613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7897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4220568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D8B90-428E-4305-B9A4-BD7C77EDEDF9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258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33CF-0C20-445B-9D0D-2B5E7599849C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0784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30217-6B6A-4CDA-9ACD-AA79353A2092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029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4F27-8CE3-4CB1-99F5-82436C54D8ED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3973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7AD96-0D89-485B-BF83-08336456EC0D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4817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8D2E3-7608-42A3-96DF-46F061D1DB80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2655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E258-1E84-4636-9B09-C27306ADF1F8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12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2869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38B1B-1F17-4A43-BCB9-DBD5DD4B15D1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501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FFE20-EAFC-4C4D-898D-351AAC3B7ED2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8796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02ED5-7499-4621-8BB9-81FC65AB67D5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2343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D1995-4383-4069-9706-5428E6B67300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72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7703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3852">
                <a:solidFill>
                  <a:schemeClr val="tx1">
                    <a:tint val="75000"/>
                  </a:schemeClr>
                </a:solidFill>
              </a:defRPr>
            </a:lvl1pPr>
            <a:lvl2pPr marL="880485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2pPr>
            <a:lvl3pPr marL="1760969" indent="0">
              <a:buNone/>
              <a:defRPr sz="3081">
                <a:solidFill>
                  <a:schemeClr val="tx1">
                    <a:tint val="75000"/>
                  </a:schemeClr>
                </a:solidFill>
              </a:defRPr>
            </a:lvl3pPr>
            <a:lvl4pPr marL="2641452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4pPr>
            <a:lvl5pPr marL="3521937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5pPr>
            <a:lvl6pPr marL="4402421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6pPr>
            <a:lvl7pPr marL="5282906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7pPr>
            <a:lvl8pPr marL="6163389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8pPr>
            <a:lvl9pPr marL="7043874" indent="0">
              <a:buNone/>
              <a:defRPr sz="26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39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5392"/>
            </a:lvl1pPr>
            <a:lvl2pPr>
              <a:defRPr sz="4622"/>
            </a:lvl2pPr>
            <a:lvl3pPr>
              <a:defRPr sz="3852"/>
            </a:lvl3pPr>
            <a:lvl4pPr>
              <a:defRPr sz="3467"/>
            </a:lvl4pPr>
            <a:lvl5pPr>
              <a:defRPr sz="3467"/>
            </a:lvl5pPr>
            <a:lvl6pPr>
              <a:defRPr sz="3467"/>
            </a:lvl6pPr>
            <a:lvl7pPr>
              <a:defRPr sz="3467"/>
            </a:lvl7pPr>
            <a:lvl8pPr>
              <a:defRPr sz="3467"/>
            </a:lvl8pPr>
            <a:lvl9pPr>
              <a:defRPr sz="34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5392"/>
            </a:lvl1pPr>
            <a:lvl2pPr>
              <a:defRPr sz="4622"/>
            </a:lvl2pPr>
            <a:lvl3pPr>
              <a:defRPr sz="3852"/>
            </a:lvl3pPr>
            <a:lvl4pPr>
              <a:defRPr sz="3467"/>
            </a:lvl4pPr>
            <a:lvl5pPr>
              <a:defRPr sz="3467"/>
            </a:lvl5pPr>
            <a:lvl6pPr>
              <a:defRPr sz="3467"/>
            </a:lvl6pPr>
            <a:lvl7pPr>
              <a:defRPr sz="3467"/>
            </a:lvl7pPr>
            <a:lvl8pPr>
              <a:defRPr sz="3467"/>
            </a:lvl8pPr>
            <a:lvl9pPr>
              <a:defRPr sz="34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9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2"/>
          </a:xfrm>
        </p:spPr>
        <p:txBody>
          <a:bodyPr anchor="b"/>
          <a:lstStyle>
            <a:lvl1pPr marL="0" indent="0">
              <a:buNone/>
              <a:defRPr sz="4622" b="1"/>
            </a:lvl1pPr>
            <a:lvl2pPr marL="880485" indent="0">
              <a:buNone/>
              <a:defRPr sz="3852" b="1"/>
            </a:lvl2pPr>
            <a:lvl3pPr marL="1760969" indent="0">
              <a:buNone/>
              <a:defRPr sz="3467" b="1"/>
            </a:lvl3pPr>
            <a:lvl4pPr marL="2641452" indent="0">
              <a:buNone/>
              <a:defRPr sz="3081" b="1"/>
            </a:lvl4pPr>
            <a:lvl5pPr marL="3521937" indent="0">
              <a:buNone/>
              <a:defRPr sz="3081" b="1"/>
            </a:lvl5pPr>
            <a:lvl6pPr marL="4402421" indent="0">
              <a:buNone/>
              <a:defRPr sz="3081" b="1"/>
            </a:lvl6pPr>
            <a:lvl7pPr marL="5282906" indent="0">
              <a:buNone/>
              <a:defRPr sz="3081" b="1"/>
            </a:lvl7pPr>
            <a:lvl8pPr marL="6163389" indent="0">
              <a:buNone/>
              <a:defRPr sz="3081" b="1"/>
            </a:lvl8pPr>
            <a:lvl9pPr marL="7043874" indent="0">
              <a:buNone/>
              <a:defRPr sz="308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4622"/>
            </a:lvl1pPr>
            <a:lvl2pPr>
              <a:defRPr sz="3852"/>
            </a:lvl2pPr>
            <a:lvl3pPr>
              <a:defRPr sz="3467"/>
            </a:lvl3pPr>
            <a:lvl4pPr>
              <a:defRPr sz="3081"/>
            </a:lvl4pPr>
            <a:lvl5pPr>
              <a:defRPr sz="3081"/>
            </a:lvl5pPr>
            <a:lvl6pPr>
              <a:defRPr sz="3081"/>
            </a:lvl6pPr>
            <a:lvl7pPr>
              <a:defRPr sz="3081"/>
            </a:lvl7pPr>
            <a:lvl8pPr>
              <a:defRPr sz="3081"/>
            </a:lvl8pPr>
            <a:lvl9pPr>
              <a:defRPr sz="308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2"/>
          </a:xfrm>
        </p:spPr>
        <p:txBody>
          <a:bodyPr anchor="b"/>
          <a:lstStyle>
            <a:lvl1pPr marL="0" indent="0">
              <a:buNone/>
              <a:defRPr sz="4622" b="1"/>
            </a:lvl1pPr>
            <a:lvl2pPr marL="880485" indent="0">
              <a:buNone/>
              <a:defRPr sz="3852" b="1"/>
            </a:lvl2pPr>
            <a:lvl3pPr marL="1760969" indent="0">
              <a:buNone/>
              <a:defRPr sz="3467" b="1"/>
            </a:lvl3pPr>
            <a:lvl4pPr marL="2641452" indent="0">
              <a:buNone/>
              <a:defRPr sz="3081" b="1"/>
            </a:lvl4pPr>
            <a:lvl5pPr marL="3521937" indent="0">
              <a:buNone/>
              <a:defRPr sz="3081" b="1"/>
            </a:lvl5pPr>
            <a:lvl6pPr marL="4402421" indent="0">
              <a:buNone/>
              <a:defRPr sz="3081" b="1"/>
            </a:lvl6pPr>
            <a:lvl7pPr marL="5282906" indent="0">
              <a:buNone/>
              <a:defRPr sz="3081" b="1"/>
            </a:lvl7pPr>
            <a:lvl8pPr marL="6163389" indent="0">
              <a:buNone/>
              <a:defRPr sz="3081" b="1"/>
            </a:lvl8pPr>
            <a:lvl9pPr marL="7043874" indent="0">
              <a:buNone/>
              <a:defRPr sz="308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4622"/>
            </a:lvl1pPr>
            <a:lvl2pPr>
              <a:defRPr sz="3852"/>
            </a:lvl2pPr>
            <a:lvl3pPr>
              <a:defRPr sz="3467"/>
            </a:lvl3pPr>
            <a:lvl4pPr>
              <a:defRPr sz="3081"/>
            </a:lvl4pPr>
            <a:lvl5pPr>
              <a:defRPr sz="3081"/>
            </a:lvl5pPr>
            <a:lvl6pPr>
              <a:defRPr sz="3081"/>
            </a:lvl6pPr>
            <a:lvl7pPr>
              <a:defRPr sz="3081"/>
            </a:lvl7pPr>
            <a:lvl8pPr>
              <a:defRPr sz="3081"/>
            </a:lvl8pPr>
            <a:lvl9pPr>
              <a:defRPr sz="308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91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51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42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/>
          <a:lstStyle>
            <a:lvl1pPr algn="l">
              <a:defRPr sz="3852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94409"/>
            <a:ext cx="3833813" cy="8454497"/>
          </a:xfrm>
        </p:spPr>
        <p:txBody>
          <a:bodyPr/>
          <a:lstStyle>
            <a:lvl1pPr>
              <a:defRPr sz="6163"/>
            </a:lvl1pPr>
            <a:lvl2pPr>
              <a:defRPr sz="5392"/>
            </a:lvl2pPr>
            <a:lvl3pPr>
              <a:defRPr sz="4622"/>
            </a:lvl3pPr>
            <a:lvl4pPr>
              <a:defRPr sz="3852"/>
            </a:lvl4pPr>
            <a:lvl5pPr>
              <a:defRPr sz="3852"/>
            </a:lvl5pPr>
            <a:lvl6pPr>
              <a:defRPr sz="3852"/>
            </a:lvl6pPr>
            <a:lvl7pPr>
              <a:defRPr sz="3852"/>
            </a:lvl7pPr>
            <a:lvl8pPr>
              <a:defRPr sz="3852"/>
            </a:lvl8pPr>
            <a:lvl9pPr>
              <a:defRPr sz="3852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2697"/>
            </a:lvl1pPr>
            <a:lvl2pPr marL="880485" indent="0">
              <a:buNone/>
              <a:defRPr sz="2311"/>
            </a:lvl2pPr>
            <a:lvl3pPr marL="1760969" indent="0">
              <a:buNone/>
              <a:defRPr sz="1925"/>
            </a:lvl3pPr>
            <a:lvl4pPr marL="2641452" indent="0">
              <a:buNone/>
              <a:defRPr sz="1733"/>
            </a:lvl4pPr>
            <a:lvl5pPr marL="3521937" indent="0">
              <a:buNone/>
              <a:defRPr sz="1733"/>
            </a:lvl5pPr>
            <a:lvl6pPr marL="4402421" indent="0">
              <a:buNone/>
              <a:defRPr sz="1733"/>
            </a:lvl6pPr>
            <a:lvl7pPr marL="5282906" indent="0">
              <a:buNone/>
              <a:defRPr sz="1733"/>
            </a:lvl7pPr>
            <a:lvl8pPr marL="6163389" indent="0">
              <a:buNone/>
              <a:defRPr sz="1733"/>
            </a:lvl8pPr>
            <a:lvl9pPr marL="7043874" indent="0">
              <a:buNone/>
              <a:defRPr sz="173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3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3"/>
          </a:xfrm>
        </p:spPr>
        <p:txBody>
          <a:bodyPr anchor="b"/>
          <a:lstStyle>
            <a:lvl1pPr algn="l">
              <a:defRPr sz="3852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6163"/>
            </a:lvl1pPr>
            <a:lvl2pPr marL="880485" indent="0">
              <a:buNone/>
              <a:defRPr sz="5392"/>
            </a:lvl2pPr>
            <a:lvl3pPr marL="1760969" indent="0">
              <a:buNone/>
              <a:defRPr sz="4622"/>
            </a:lvl3pPr>
            <a:lvl4pPr marL="2641452" indent="0">
              <a:buNone/>
              <a:defRPr sz="3852"/>
            </a:lvl4pPr>
            <a:lvl5pPr marL="3521937" indent="0">
              <a:buNone/>
              <a:defRPr sz="3852"/>
            </a:lvl5pPr>
            <a:lvl6pPr marL="4402421" indent="0">
              <a:buNone/>
              <a:defRPr sz="3852"/>
            </a:lvl6pPr>
            <a:lvl7pPr marL="5282906" indent="0">
              <a:buNone/>
              <a:defRPr sz="3852"/>
            </a:lvl7pPr>
            <a:lvl8pPr marL="6163389" indent="0">
              <a:buNone/>
              <a:defRPr sz="3852"/>
            </a:lvl8pPr>
            <a:lvl9pPr marL="7043874" indent="0">
              <a:buNone/>
              <a:defRPr sz="3852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80"/>
          </a:xfrm>
        </p:spPr>
        <p:txBody>
          <a:bodyPr/>
          <a:lstStyle>
            <a:lvl1pPr marL="0" indent="0">
              <a:buNone/>
              <a:defRPr sz="2697"/>
            </a:lvl1pPr>
            <a:lvl2pPr marL="880485" indent="0">
              <a:buNone/>
              <a:defRPr sz="2311"/>
            </a:lvl2pPr>
            <a:lvl3pPr marL="1760969" indent="0">
              <a:buNone/>
              <a:defRPr sz="1925"/>
            </a:lvl3pPr>
            <a:lvl4pPr marL="2641452" indent="0">
              <a:buNone/>
              <a:defRPr sz="1733"/>
            </a:lvl4pPr>
            <a:lvl5pPr marL="3521937" indent="0">
              <a:buNone/>
              <a:defRPr sz="1733"/>
            </a:lvl5pPr>
            <a:lvl6pPr marL="4402421" indent="0">
              <a:buNone/>
              <a:defRPr sz="1733"/>
            </a:lvl6pPr>
            <a:lvl7pPr marL="5282906" indent="0">
              <a:buNone/>
              <a:defRPr sz="1733"/>
            </a:lvl7pPr>
            <a:lvl8pPr marL="6163389" indent="0">
              <a:buNone/>
              <a:defRPr sz="1733"/>
            </a:lvl8pPr>
            <a:lvl9pPr marL="7043874" indent="0">
              <a:buNone/>
              <a:defRPr sz="173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868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8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60969"/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01.04.2026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60969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1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760969"/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1760969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88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</p:sldLayoutIdLst>
  <p:txStyles>
    <p:titleStyle>
      <a:lvl1pPr algn="ctr" defTabSz="1760969" rtl="0" eaLnBrk="1" latinLnBrk="0" hangingPunct="1">
        <a:spcBef>
          <a:spcPct val="0"/>
        </a:spcBef>
        <a:buNone/>
        <a:defRPr sz="84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60364" indent="-660364" algn="l" defTabSz="1760969" rtl="0" eaLnBrk="1" latinLnBrk="0" hangingPunct="1">
        <a:spcBef>
          <a:spcPct val="20000"/>
        </a:spcBef>
        <a:buFont typeface="Arial" pitchFamily="34" charset="0"/>
        <a:buChar char="•"/>
        <a:defRPr sz="6163" kern="1200">
          <a:solidFill>
            <a:schemeClr val="tx1"/>
          </a:solidFill>
          <a:latin typeface="+mn-lt"/>
          <a:ea typeface="+mn-ea"/>
          <a:cs typeface="+mn-cs"/>
        </a:defRPr>
      </a:lvl1pPr>
      <a:lvl2pPr marL="1430787" indent="-550302" algn="l" defTabSz="1760969" rtl="0" eaLnBrk="1" latinLnBrk="0" hangingPunct="1">
        <a:spcBef>
          <a:spcPct val="20000"/>
        </a:spcBef>
        <a:buFont typeface="Arial" pitchFamily="34" charset="0"/>
        <a:buChar char="–"/>
        <a:defRPr sz="5392" kern="1200">
          <a:solidFill>
            <a:schemeClr val="tx1"/>
          </a:solidFill>
          <a:latin typeface="+mn-lt"/>
          <a:ea typeface="+mn-ea"/>
          <a:cs typeface="+mn-cs"/>
        </a:defRPr>
      </a:lvl2pPr>
      <a:lvl3pPr marL="2201211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4622" kern="1200">
          <a:solidFill>
            <a:schemeClr val="tx1"/>
          </a:solidFill>
          <a:latin typeface="+mn-lt"/>
          <a:ea typeface="+mn-ea"/>
          <a:cs typeface="+mn-cs"/>
        </a:defRPr>
      </a:lvl3pPr>
      <a:lvl4pPr marL="3081695" indent="-440242" algn="l" defTabSz="1760969" rtl="0" eaLnBrk="1" latinLnBrk="0" hangingPunct="1">
        <a:spcBef>
          <a:spcPct val="20000"/>
        </a:spcBef>
        <a:buFont typeface="Arial" pitchFamily="34" charset="0"/>
        <a:buChar char="–"/>
        <a:defRPr sz="3852" kern="1200">
          <a:solidFill>
            <a:schemeClr val="tx1"/>
          </a:solidFill>
          <a:latin typeface="+mn-lt"/>
          <a:ea typeface="+mn-ea"/>
          <a:cs typeface="+mn-cs"/>
        </a:defRPr>
      </a:lvl4pPr>
      <a:lvl5pPr marL="3962178" indent="-440242" algn="l" defTabSz="1760969" rtl="0" eaLnBrk="1" latinLnBrk="0" hangingPunct="1">
        <a:spcBef>
          <a:spcPct val="20000"/>
        </a:spcBef>
        <a:buFont typeface="Arial" pitchFamily="34" charset="0"/>
        <a:buChar char="»"/>
        <a:defRPr sz="3852" kern="1200">
          <a:solidFill>
            <a:schemeClr val="tx1"/>
          </a:solidFill>
          <a:latin typeface="+mn-lt"/>
          <a:ea typeface="+mn-ea"/>
          <a:cs typeface="+mn-cs"/>
        </a:defRPr>
      </a:lvl5pPr>
      <a:lvl6pPr marL="4842663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6pPr>
      <a:lvl7pPr marL="5723148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7pPr>
      <a:lvl8pPr marL="6603632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8pPr>
      <a:lvl9pPr marL="7484115" indent="-440242" algn="l" defTabSz="1760969" rtl="0" eaLnBrk="1" latinLnBrk="0" hangingPunct="1">
        <a:spcBef>
          <a:spcPct val="20000"/>
        </a:spcBef>
        <a:buFont typeface="Arial" pitchFamily="34" charset="0"/>
        <a:buChar char="•"/>
        <a:defRPr sz="38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80485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760969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641452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4pPr>
      <a:lvl5pPr marL="3521937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5pPr>
      <a:lvl6pPr marL="4402421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6pPr>
      <a:lvl7pPr marL="5282906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7pPr>
      <a:lvl8pPr marL="6163389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8pPr>
      <a:lvl9pPr marL="7043874" algn="l" defTabSz="1760969" rtl="0" eaLnBrk="1" latinLnBrk="0" hangingPunct="1">
        <a:defRPr sz="34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4E009-D897-4928-9970-A2D914E9FD5B}" type="datetime1">
              <a:rPr lang="ru-RU" smtClean="0"/>
              <a:pPr/>
              <a:t>01.04.2026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F56B3-D867-4247-9738-902390D54D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55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324393" y="839224"/>
            <a:ext cx="6533607" cy="8190476"/>
            <a:chOff x="324393" y="839224"/>
            <a:chExt cx="6533607" cy="8190476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324393" y="2241278"/>
              <a:ext cx="6533607" cy="31700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4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Аралық</a:t>
              </a:r>
              <a:r>
                <a:rPr lang="ru-RU" sz="4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ru-RU" sz="4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(5–8, 10-сыныптар) </a:t>
              </a:r>
              <a:r>
                <a:rPr lang="ru-RU" sz="4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және</a:t>
              </a:r>
              <a:r>
                <a:rPr lang="ru-RU" sz="4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ru-RU" sz="4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Қорытынды</a:t>
              </a:r>
              <a:endPara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4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(9, 11-сыныптар) </a:t>
              </a:r>
              <a:r>
                <a:rPr lang="ru-RU" sz="4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аттестаттау</a:t>
              </a:r>
              <a:r>
                <a:rPr lang="ru-RU" sz="4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туралы</a:t>
              </a:r>
              <a:endParaRPr lang="kk-KZ" sz="4000" b="1" i="1" spc="159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AutoShape 2" descr="черно белая книга PNG и картинки пнг | рисунок Векторы и PSD | Бесплатная  загрузка на Pngtree">
              <a:extLst>
                <a:ext uri="{FF2B5EF4-FFF2-40B4-BE49-F238E27FC236}">
                  <a16:creationId xmlns:a16="http://schemas.microsoft.com/office/drawing/2014/main" id="{2D418C92-D54F-A9AB-5527-BD66CF6A4D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276599" y="2547257"/>
              <a:ext cx="2558143" cy="25581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" name="AutoShape 6" descr="Студентка Набор Школьных Предметов Векторная Черно Белая Раскраска Стоковый  вектор ©stockakia 603743964">
              <a:extLst>
                <a:ext uri="{FF2B5EF4-FFF2-40B4-BE49-F238E27FC236}">
                  <a16:creationId xmlns:a16="http://schemas.microsoft.com/office/drawing/2014/main" id="{CADAF025-0889-3D0B-EE9D-402E0B65C93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276600" y="4800600"/>
              <a:ext cx="304800" cy="304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38" name="Picture 14" descr="Пнг Обучение 31 фото">
              <a:extLst>
                <a:ext uri="{FF2B5EF4-FFF2-40B4-BE49-F238E27FC236}">
                  <a16:creationId xmlns:a16="http://schemas.microsoft.com/office/drawing/2014/main" id="{CBFEB8C0-D9A3-1771-59A2-926C8BD496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77078">
              <a:off x="4015714" y="839224"/>
              <a:ext cx="2558143" cy="18013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703" t="3433" r="22963" b="1266"/>
            <a:stretch/>
          </p:blipFill>
          <p:spPr>
            <a:xfrm>
              <a:off x="1993900" y="5836708"/>
              <a:ext cx="3175000" cy="31929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82669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2250E840-9E38-2F83-2F51-2DDC6B826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F56B3-D867-4247-9738-902390D54D2C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1A7977-AE89-C9B5-323D-95EE81542B84}"/>
              </a:ext>
            </a:extLst>
          </p:cNvPr>
          <p:cNvSpPr txBox="1"/>
          <p:nvPr/>
        </p:nvSpPr>
        <p:spPr>
          <a:xfrm>
            <a:off x="594970" y="875273"/>
            <a:ext cx="5668055" cy="1380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3600" b="1" i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glow rad="114300">
                    <a:schemeClr val="tx1"/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Аралық  аттестаттау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3600" b="1" i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glow rad="114300">
                    <a:schemeClr val="tx1"/>
                  </a:glo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5-8, 10 - сыныптар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B5256E8-B70C-B935-1F17-ED820420AD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05871"/>
              </p:ext>
            </p:extLst>
          </p:nvPr>
        </p:nvGraphicFramePr>
        <p:xfrm>
          <a:off x="594971" y="3322212"/>
          <a:ext cx="5668055" cy="165049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668055">
                  <a:extLst>
                    <a:ext uri="{9D8B030D-6E8A-4147-A177-3AD203B41FA5}">
                      <a16:colId xmlns:a16="http://schemas.microsoft.com/office/drawing/2014/main" val="4244328970"/>
                    </a:ext>
                  </a:extLst>
                </a:gridCol>
              </a:tblGrid>
              <a:tr h="641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32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  кезде  жүргізіледі?</a:t>
                      </a:r>
                      <a:endParaRPr lang="kk-KZ" sz="320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9" marR="39449" marT="0" marB="0"/>
                </a:tc>
                <a:extLst>
                  <a:ext uri="{0D108BD9-81ED-4DB2-BD59-A6C34878D82A}">
                    <a16:rowId xmlns:a16="http://schemas.microsoft.com/office/drawing/2014/main" val="1555288552"/>
                  </a:ext>
                </a:extLst>
              </a:tr>
              <a:tr h="1008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32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 </a:t>
                      </a:r>
                      <a:r>
                        <a:rPr lang="kk-KZ" sz="32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28, 29  </a:t>
                      </a:r>
                      <a:r>
                        <a:rPr lang="kk-KZ" sz="32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мамыр</a:t>
                      </a:r>
                      <a:endParaRPr lang="kk-KZ" sz="32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9" marR="39449" marT="0" marB="0"/>
                </a:tc>
                <a:extLst>
                  <a:ext uri="{0D108BD9-81ED-4DB2-BD59-A6C34878D82A}">
                    <a16:rowId xmlns:a16="http://schemas.microsoft.com/office/drawing/2014/main" val="1801481294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7AAB611-5895-4E4B-04D7-1083B3219D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320052"/>
              </p:ext>
            </p:extLst>
          </p:nvPr>
        </p:nvGraphicFramePr>
        <p:xfrm>
          <a:off x="419046" y="6614378"/>
          <a:ext cx="6019904" cy="133096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019904">
                  <a:extLst>
                    <a:ext uri="{9D8B030D-6E8A-4147-A177-3AD203B41FA5}">
                      <a16:colId xmlns:a16="http://schemas.microsoft.com/office/drawing/2014/main" val="1082151490"/>
                    </a:ext>
                  </a:extLst>
                </a:gridCol>
              </a:tblGrid>
              <a:tr h="4970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  пәннен  емтиханнан  тапсырады</a:t>
                      </a:r>
                      <a:endParaRPr lang="kk-KZ" sz="2400" b="0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449" marR="39449" marT="0" marB="0"/>
                </a:tc>
                <a:extLst>
                  <a:ext uri="{0D108BD9-81ED-4DB2-BD59-A6C34878D82A}">
                    <a16:rowId xmlns:a16="http://schemas.microsoft.com/office/drawing/2014/main" val="832479398"/>
                  </a:ext>
                </a:extLst>
              </a:tr>
              <a:tr h="833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4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 тілі</a:t>
                      </a:r>
                    </a:p>
                  </a:txBody>
                  <a:tcPr marL="39449" marR="39449" marT="0" marB="0"/>
                </a:tc>
                <a:extLst>
                  <a:ext uri="{0D108BD9-81ED-4DB2-BD59-A6C34878D82A}">
                    <a16:rowId xmlns:a16="http://schemas.microsoft.com/office/drawing/2014/main" val="4270841457"/>
                  </a:ext>
                </a:extLst>
              </a:tr>
            </a:tbl>
          </a:graphicData>
        </a:graphic>
      </p:graphicFrame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8363DCA7-0D00-0165-FEBC-34FD0D304932}"/>
              </a:ext>
            </a:extLst>
          </p:cNvPr>
          <p:cNvCxnSpPr>
            <a:cxnSpLocks/>
          </p:cNvCxnSpPr>
          <p:nvPr/>
        </p:nvCxnSpPr>
        <p:spPr>
          <a:xfrm>
            <a:off x="3428998" y="2338251"/>
            <a:ext cx="0" cy="84908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E9646F3A-C4AB-E458-F081-007F1D5F3FCF}"/>
              </a:ext>
            </a:extLst>
          </p:cNvPr>
          <p:cNvCxnSpPr/>
          <p:nvPr/>
        </p:nvCxnSpPr>
        <p:spPr>
          <a:xfrm>
            <a:off x="3428998" y="5434149"/>
            <a:ext cx="0" cy="1018903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" name="Picture 14" descr="Пнг Обучение 31 фото">
            <a:extLst>
              <a:ext uri="{FF2B5EF4-FFF2-40B4-BE49-F238E27FC236}">
                <a16:creationId xmlns:a16="http://schemas.microsoft.com/office/drawing/2014/main" id="{E7999C1B-F9C0-5166-D17A-06EEF21D01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078">
            <a:off x="5542499" y="368971"/>
            <a:ext cx="1183991" cy="833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Образование и школьные принадлежности в черно-белом Иллюстрация вектора -  иллюстрации насчитывающей ребенок, предмет: 149099271">
            <a:extLst>
              <a:ext uri="{FF2B5EF4-FFF2-40B4-BE49-F238E27FC236}">
                <a16:creationId xmlns:a16="http://schemas.microsoft.com/office/drawing/2014/main" id="{F5C0D955-AA5F-31EB-D66A-EBD431332B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9552">
            <a:off x="2727863" y="8006441"/>
            <a:ext cx="1742370" cy="174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Образование и школьные принадлежности в черно-белом Иллюстрация вектора -  иллюстрации насчитывающей ребенок, предмет: 149099271">
            <a:extLst>
              <a:ext uri="{FF2B5EF4-FFF2-40B4-BE49-F238E27FC236}">
                <a16:creationId xmlns:a16="http://schemas.microsoft.com/office/drawing/2014/main" id="{0EA4772D-4502-4A14-9106-EE6D837B8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49552">
            <a:off x="1044313" y="5101707"/>
            <a:ext cx="1326905" cy="1326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Образование и школьные принадлежности в черно-белом Иллюстрация вектора -  иллюстрации насчитывающей ребенок, предмет: 149099271">
            <a:extLst>
              <a:ext uri="{FF2B5EF4-FFF2-40B4-BE49-F238E27FC236}">
                <a16:creationId xmlns:a16="http://schemas.microsoft.com/office/drawing/2014/main" id="{6247A472-F380-918B-56DC-081CD178B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8207" flipH="1">
            <a:off x="4442566" y="5080502"/>
            <a:ext cx="1307978" cy="1326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2393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>
          <a:xfrm>
            <a:off x="11904133" y="9378598"/>
            <a:ext cx="330200" cy="527403"/>
          </a:xfrm>
        </p:spPr>
        <p:txBody>
          <a:bodyPr/>
          <a:lstStyle/>
          <a:p>
            <a:fld id="{F27F56B3-D867-4247-9738-902390D54D2C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2056" name="AutoShape 8" descr="Видеонаблюдение Видеонаблюдение Беспроводная камера видеонаблюдения,  веб-камера, угол, электроника, транспортное средство png | PNGWing"/>
          <p:cNvSpPr>
            <a:spLocks noChangeAspect="1" noChangeArrowheads="1"/>
          </p:cNvSpPr>
          <p:nvPr/>
        </p:nvSpPr>
        <p:spPr bwMode="auto">
          <a:xfrm>
            <a:off x="-5151614" y="-208668"/>
            <a:ext cx="440267" cy="440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32080" tIns="66040" rIns="132080" bIns="66040" numCol="1" anchor="t" anchorCtr="0" compatLnSpc="1">
            <a:prstTxWarp prst="textNoShape">
              <a:avLst/>
            </a:prstTxWarp>
          </a:bodyPr>
          <a:lstStyle/>
          <a:p>
            <a:endParaRPr lang="ru-RU" sz="2600"/>
          </a:p>
        </p:txBody>
      </p:sp>
      <p:sp>
        <p:nvSpPr>
          <p:cNvPr id="6" name="Прямоугольник 5"/>
          <p:cNvSpPr/>
          <p:nvPr/>
        </p:nvSpPr>
        <p:spPr>
          <a:xfrm>
            <a:off x="-4859437" y="3244097"/>
            <a:ext cx="4280061" cy="4715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endParaRPr lang="ru-RU" sz="2311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" y="0"/>
            <a:ext cx="6779816" cy="8925716"/>
            <a:chOff x="1" y="0"/>
            <a:chExt cx="6779816" cy="8925716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3653912" y="2721260"/>
              <a:ext cx="2801419" cy="146925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600" dirty="0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430280" y="2741491"/>
              <a:ext cx="2998720" cy="144902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600"/>
            </a:p>
          </p:txBody>
        </p:sp>
        <p:cxnSp>
          <p:nvCxnSpPr>
            <p:cNvPr id="7" name="Прямая соединительная линия 6"/>
            <p:cNvCxnSpPr>
              <a:cxnSpLocks/>
            </p:cNvCxnSpPr>
            <p:nvPr/>
          </p:nvCxnSpPr>
          <p:spPr>
            <a:xfrm>
              <a:off x="78185" y="778960"/>
              <a:ext cx="6701630" cy="0"/>
            </a:xfrm>
            <a:prstGeom prst="line">
              <a:avLst/>
            </a:prstGeom>
            <a:ln w="38100">
              <a:solidFill>
                <a:srgbClr val="058EE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50" name="Picture 2" descr="Современный синий белый абстрактный фон презентации с корпоративной  концепцией | Премиум векторы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20090" b="100000" l="58307" r="100000">
                          <a14:foregroundMark x1="65974" y1="98420" x2="63099" y2="99774"/>
                          <a14:foregroundMark x1="97923" y1="28668" x2="99681" y2="2528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670"/>
            <a:stretch/>
          </p:blipFill>
          <p:spPr bwMode="auto">
            <a:xfrm rot="5400000" flipH="1">
              <a:off x="346680" y="-346679"/>
              <a:ext cx="436528" cy="11298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Прямоугольник 23"/>
            <p:cNvSpPr/>
            <p:nvPr/>
          </p:nvSpPr>
          <p:spPr>
            <a:xfrm>
              <a:off x="1" y="1040285"/>
              <a:ext cx="6779816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9, 11 </a:t>
              </a:r>
              <a:r>
                <a:rPr lang="ru-RU" sz="3200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сыныптардың</a:t>
              </a:r>
              <a:r>
                <a: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3200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қорытынды</a:t>
              </a:r>
              <a:r>
                <a: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3200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бітіру</a:t>
              </a:r>
              <a:r>
                <a: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3200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емтихандары</a:t>
              </a:r>
              <a:r>
                <a: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190641" y="2647074"/>
              <a:ext cx="3350815" cy="627864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r>
                <a: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9 </a:t>
              </a:r>
              <a:r>
                <a:rPr lang="ru-RU" sz="3600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сынып</a:t>
              </a:r>
              <a:endPara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r>
                <a:rPr lang="ru-RU" sz="2800" b="1" dirty="0" smtClean="0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141 </a:t>
              </a:r>
              <a:r>
                <a:rPr lang="ru-RU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оқушы</a:t>
              </a:r>
              <a:endParaRPr lang="ru-RU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endParaRPr lang="kk-KZ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endParaRPr lang="kk-KZ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r>
                <a:rPr lang="kk-KZ" sz="2400" b="1" dirty="0" smtClean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Қорытынды </a:t>
              </a:r>
              <a:r>
                <a:rPr lang="kk-KZ" sz="24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бітіру емтихандары </a:t>
              </a:r>
            </a:p>
            <a:p>
              <a:pPr algn="ctr"/>
              <a:r>
                <a:rPr lang="ru-RU" sz="2400" b="1" dirty="0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29 </a:t>
              </a:r>
              <a:r>
                <a:rPr lang="ru-RU" sz="2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мамыр</a:t>
              </a:r>
              <a:r>
                <a:rPr lang="ru-RU" sz="2400" b="1" dirty="0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- 11 </a:t>
              </a:r>
              <a:r>
                <a:rPr lang="ru-RU" sz="2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маусым</a:t>
              </a:r>
              <a:r>
                <a:rPr lang="ru-RU" sz="2400" b="1" dirty="0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</a:p>
            <a:p>
              <a:pPr marL="412737" indent="-412737">
                <a:buFont typeface="Wingdings" panose="05000000000000000000" pitchFamily="2" charset="2"/>
                <a:buChar char="§"/>
              </a:pPr>
              <a:r>
                <a:rPr lang="ru-RU" sz="24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оқыту</a:t>
              </a:r>
              <a:r>
                <a:rPr lang="ru-RU" sz="24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тілі</a:t>
              </a:r>
              <a:r>
                <a:rPr lang="ru-RU" sz="24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(</a:t>
              </a:r>
              <a:r>
                <a:rPr lang="ru-RU" sz="24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қазақ</a:t>
              </a:r>
              <a:r>
                <a:rPr lang="ru-RU" sz="24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/</a:t>
              </a:r>
              <a:r>
                <a:rPr lang="ru-RU" sz="24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орыс</a:t>
              </a:r>
              <a:r>
                <a:rPr lang="ru-RU" sz="24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тілі</a:t>
              </a:r>
              <a:r>
                <a:rPr lang="ru-RU" sz="24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) </a:t>
              </a:r>
            </a:p>
            <a:p>
              <a:pPr marL="412737" indent="-412737">
                <a:buFont typeface="Wingdings" panose="05000000000000000000" pitchFamily="2" charset="2"/>
                <a:buChar char="§"/>
              </a:pPr>
              <a:r>
                <a:rPr lang="ru-RU" sz="24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математика (алгебра)  </a:t>
              </a:r>
            </a:p>
            <a:p>
              <a:pPr marL="412737" indent="-412737">
                <a:buFont typeface="Wingdings" panose="05000000000000000000" pitchFamily="2" charset="2"/>
                <a:buChar char="§"/>
              </a:pPr>
              <a:r>
                <a:rPr lang="kk-KZ" sz="24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қазақ тілі мен әдебиеті</a:t>
              </a:r>
              <a:r>
                <a:rPr lang="ru-RU" sz="24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/</a:t>
              </a:r>
              <a:r>
                <a:rPr lang="ru-RU" sz="2400" i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орыс</a:t>
              </a:r>
              <a:r>
                <a:rPr lang="ru-RU" sz="24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400" i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тілі</a:t>
              </a:r>
              <a:r>
                <a:rPr lang="ru-RU" sz="24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мен </a:t>
              </a:r>
              <a:r>
                <a:rPr lang="ru-RU" sz="2400" i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әдебиеті</a:t>
              </a:r>
              <a:endParaRPr lang="ru-RU" sz="24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412737" indent="-412737">
                <a:buFont typeface="Wingdings" panose="05000000000000000000" pitchFamily="2" charset="2"/>
                <a:buChar char="§"/>
              </a:pPr>
              <a:r>
                <a:rPr lang="ru-RU" sz="24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таңдау</a:t>
              </a:r>
              <a:r>
                <a:rPr lang="ru-RU" sz="24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пәні</a:t>
              </a:r>
              <a:endParaRPr lang="ru-RU" sz="2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3240568" y="1866856"/>
              <a:ext cx="3379655" cy="66325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endParaRPr lang="ru-RU" sz="3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r>
                <a:rPr lang="ru-RU" sz="36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11 </a:t>
              </a:r>
              <a:r>
                <a:rPr lang="ru-RU" sz="3600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сынып</a:t>
              </a:r>
              <a:endPara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r>
                <a:rPr lang="ru-RU" sz="2800" b="1" dirty="0" smtClean="0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66</a:t>
              </a:r>
              <a:r>
                <a:rPr lang="ru-RU" sz="2400" b="1" dirty="0" smtClean="0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оқушы</a:t>
              </a:r>
              <a:endParaRPr lang="ru-RU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endParaRPr lang="ru-RU" sz="11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endPara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r>
                <a:rPr lang="ru-RU" sz="2200" b="1" dirty="0" err="1" smtClean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Мемлекеттік</a:t>
              </a:r>
              <a:r>
                <a:rPr lang="ru-RU" sz="2200" b="1" dirty="0" smtClean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200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бітіру</a:t>
              </a:r>
              <a:r>
                <a:rPr lang="ru-RU" sz="22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200" b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емтихандары</a:t>
              </a:r>
              <a:endParaRPr lang="ru-RU" sz="2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algn="ctr"/>
              <a:r>
                <a:rPr lang="ru-RU" sz="2200" b="1" dirty="0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2 – 15  </a:t>
              </a:r>
              <a:r>
                <a:rPr lang="ru-RU" sz="2200" b="1" dirty="0" err="1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маусым</a:t>
              </a:r>
              <a:r>
                <a:rPr lang="ru-RU" sz="2200" b="1" dirty="0">
                  <a:solidFill>
                    <a:srgbClr val="C0000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</a:p>
            <a:p>
              <a:pPr marL="412737" indent="-412737">
                <a:buFont typeface="Wingdings" panose="05000000000000000000" pitchFamily="2" charset="2"/>
                <a:buChar char="§"/>
              </a:pPr>
              <a:r>
                <a:rPr lang="ru-RU" sz="22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оқыту</a:t>
              </a:r>
              <a:r>
                <a:rPr lang="ru-RU" sz="22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2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тілі</a:t>
              </a:r>
              <a:r>
                <a:rPr lang="ru-RU" sz="22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</a:p>
            <a:p>
              <a:pPr indent="380636"/>
              <a:r>
                <a:rPr lang="ru-RU" sz="22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(</a:t>
              </a:r>
              <a:r>
                <a:rPr lang="ru-RU" sz="2200" i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қазақ</a:t>
              </a:r>
              <a:r>
                <a:rPr lang="ru-RU" sz="22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/</a:t>
              </a:r>
              <a:r>
                <a:rPr lang="ru-RU" sz="2200" i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орыс</a:t>
              </a:r>
              <a:r>
                <a:rPr lang="ru-RU" sz="22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200" i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тілі</a:t>
              </a:r>
              <a:r>
                <a:rPr lang="ru-RU" sz="22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)</a:t>
              </a:r>
            </a:p>
            <a:p>
              <a:pPr marL="380636" indent="-380636">
                <a:buFont typeface="Wingdings" panose="05000000000000000000" pitchFamily="2" charset="2"/>
                <a:buChar char="§"/>
              </a:pPr>
              <a:r>
                <a:rPr lang="ru-RU" sz="22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алгебра </a:t>
              </a:r>
              <a:r>
                <a:rPr lang="ru-RU" sz="22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және</a:t>
              </a:r>
              <a:r>
                <a:rPr lang="ru-RU" sz="22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анализ </a:t>
              </a:r>
              <a:r>
                <a:rPr lang="ru-RU" sz="22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бастамалары</a:t>
              </a:r>
              <a:r>
                <a:rPr lang="ru-RU" sz="22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 </a:t>
              </a:r>
            </a:p>
            <a:p>
              <a:pPr marL="412737" indent="-412737">
                <a:buFont typeface="Wingdings" panose="05000000000000000000" pitchFamily="2" charset="2"/>
                <a:buChar char="§"/>
              </a:pPr>
              <a:r>
                <a:rPr lang="ru-RU" sz="22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Қазақстан</a:t>
              </a:r>
              <a:r>
                <a:rPr lang="ru-RU" sz="22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2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тарихы</a:t>
              </a:r>
              <a:endParaRPr lang="ru-RU" sz="22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412737" indent="-412737">
                <a:buFont typeface="Wingdings" panose="05000000000000000000" pitchFamily="2" charset="2"/>
                <a:buChar char="§"/>
              </a:pPr>
              <a:r>
                <a:rPr lang="kk-KZ" sz="22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қазақ тілі мен әдебиеті</a:t>
              </a:r>
              <a:r>
                <a:rPr lang="ru-RU" sz="22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/</a:t>
              </a:r>
              <a:r>
                <a:rPr lang="ru-RU" sz="2200" i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орыс</a:t>
              </a:r>
              <a:r>
                <a:rPr lang="ru-RU" sz="22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200" i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тілі</a:t>
              </a:r>
              <a:r>
                <a:rPr lang="ru-RU" sz="2200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мен </a:t>
              </a:r>
              <a:r>
                <a:rPr lang="ru-RU" sz="2200" i="1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әдебиеті</a:t>
              </a:r>
              <a:endParaRPr lang="ru-RU" sz="2200" i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marL="412737" indent="-412737">
                <a:buFont typeface="Wingdings" panose="05000000000000000000" pitchFamily="2" charset="2"/>
                <a:buChar char="§"/>
              </a:pPr>
              <a:r>
                <a:rPr lang="ru-RU" sz="22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таңдау</a:t>
              </a:r>
              <a:r>
                <a:rPr lang="ru-RU" sz="2200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ru-RU" sz="2200" dirty="0" err="1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пәні</a:t>
              </a:r>
              <a:endParaRPr lang="ru-RU" sz="22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2114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-1702235" y="5"/>
            <a:ext cx="8560236" cy="9807663"/>
            <a:chOff x="-1702235" y="5"/>
            <a:chExt cx="8560236" cy="980766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-1" y="5"/>
              <a:ext cx="6858001" cy="120858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32080" tIns="66040" rIns="132080" bIns="66040" rtlCol="0" anchor="ctr"/>
            <a:lstStyle/>
            <a:p>
              <a:pPr algn="ctr" defTabSz="1760969"/>
              <a:r>
                <a:rPr lang="ru-RU" sz="32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 СЫНЫП ОҚУШЫЛАРЫНЫҢ ҚОРЫТЫНДЫ ЕМТИХАНДАРЫ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33351" y="1347267"/>
              <a:ext cx="6724650" cy="1241365"/>
            </a:xfrm>
            <a:prstGeom prst="rect">
              <a:avLst/>
            </a:prstGeom>
            <a:noFill/>
          </p:spPr>
          <p:txBody>
            <a:bodyPr wrap="square" lIns="132080" tIns="66040" rIns="132080" bIns="66040" rtlCol="0">
              <a:spAutoFit/>
            </a:bodyPr>
            <a:lstStyle/>
            <a:p>
              <a:pPr algn="ctr" defTabSz="1760969"/>
              <a:r>
                <a:rPr lang="kk-KZ" sz="2400" dirty="0">
                  <a:solidFill>
                    <a:srgbClr val="1F497D"/>
                  </a:solidFill>
                  <a:latin typeface="Arial" pitchFamily="34" charset="0"/>
                  <a:cs typeface="Arial" pitchFamily="34" charset="0"/>
                </a:rPr>
                <a:t>ҚОРЫТЫНДЫ ЕМТИХАНДАРЫН ӨТКІЗУ УАҚЫТЫ</a:t>
              </a:r>
              <a:endParaRPr lang="ru-RU" sz="24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endParaRPr>
            </a:p>
            <a:p>
              <a:pPr algn="ctr" defTabSz="1760969"/>
              <a:r>
                <a:rPr lang="ru-RU" sz="2400" b="1" i="1" dirty="0">
                  <a:solidFill>
                    <a:srgbClr val="9BBB59">
                      <a:lumMod val="75000"/>
                    </a:srgbClr>
                  </a:solidFill>
                  <a:latin typeface="Arial" pitchFamily="34" charset="0"/>
                  <a:cs typeface="Arial" pitchFamily="34" charset="0"/>
                </a:rPr>
                <a:t>2026 ЖЫЛДЫҢ 29 МАМЫР - 11 МАУСЫМ</a:t>
              </a:r>
            </a:p>
          </p:txBody>
        </p:sp>
        <p:grpSp>
          <p:nvGrpSpPr>
            <p:cNvPr id="70" name="Группа 69"/>
            <p:cNvGrpSpPr/>
            <p:nvPr/>
          </p:nvGrpSpPr>
          <p:grpSpPr>
            <a:xfrm>
              <a:off x="133351" y="2548599"/>
              <a:ext cx="6704425" cy="1264149"/>
              <a:chOff x="899592" y="1746229"/>
              <a:chExt cx="6532294" cy="656386"/>
            </a:xfrm>
          </p:grpSpPr>
          <p:sp>
            <p:nvSpPr>
              <p:cNvPr id="8" name="Donut 61">
                <a:extLst>
                  <a:ext uri="{FF2B5EF4-FFF2-40B4-BE49-F238E27FC236}">
                    <a16:creationId xmlns:a16="http://schemas.microsoft.com/office/drawing/2014/main" id="{3734CE86-0D8A-428B-9293-B459E6FD979B}"/>
                  </a:ext>
                </a:extLst>
              </p:cNvPr>
              <p:cNvSpPr/>
              <p:nvPr/>
            </p:nvSpPr>
            <p:spPr>
              <a:xfrm>
                <a:off x="899592" y="1780741"/>
                <a:ext cx="1187898" cy="621874"/>
              </a:xfrm>
              <a:prstGeom prst="donut">
                <a:avLst>
                  <a:gd name="adj" fmla="val 8736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52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cxnSp>
            <p:nvCxnSpPr>
              <p:cNvPr id="9" name="Straight Connector 59">
                <a:extLst>
                  <a:ext uri="{FF2B5EF4-FFF2-40B4-BE49-F238E27FC236}">
                    <a16:creationId xmlns:a16="http://schemas.microsoft.com/office/drawing/2014/main" id="{20426694-F6CE-4A81-BC71-1AA689B9786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087490" y="2034261"/>
                <a:ext cx="5089875" cy="12093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9E636FA-15A7-4026-96F7-617317F80522}"/>
                  </a:ext>
                </a:extLst>
              </p:cNvPr>
              <p:cNvSpPr txBox="1"/>
              <p:nvPr/>
            </p:nvSpPr>
            <p:spPr>
              <a:xfrm>
                <a:off x="4437101" y="1746229"/>
                <a:ext cx="2994785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29  мамыр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11" name="Rectangle 30">
                <a:extLst>
                  <a:ext uri="{FF2B5EF4-FFF2-40B4-BE49-F238E27FC236}">
                    <a16:creationId xmlns:a16="http://schemas.microsoft.com/office/drawing/2014/main" id="{9EB9BEC4-D1B5-4B64-982C-2F77E9E3766D}"/>
                  </a:ext>
                </a:extLst>
              </p:cNvPr>
              <p:cNvSpPr/>
              <p:nvPr/>
            </p:nvSpPr>
            <p:spPr>
              <a:xfrm>
                <a:off x="1350997" y="1909225"/>
                <a:ext cx="288032" cy="291685"/>
              </a:xfrm>
              <a:custGeom>
                <a:avLst/>
                <a:gdLst/>
                <a:ahLst/>
                <a:cxnLst/>
                <a:rect l="l" t="t" r="r" b="b"/>
                <a:pathLst>
                  <a:path w="3240000" h="3230531">
                    <a:moveTo>
                      <a:pt x="720000" y="2697973"/>
                    </a:moveTo>
                    <a:cubicBezTo>
                      <a:pt x="680235" y="2697973"/>
                      <a:pt x="648000" y="2730208"/>
                      <a:pt x="648000" y="2769973"/>
                    </a:cubicBezTo>
                    <a:cubicBezTo>
                      <a:pt x="648000" y="2809738"/>
                      <a:pt x="680235" y="2841973"/>
                      <a:pt x="720000" y="2841973"/>
                    </a:cubicBezTo>
                    <a:lnTo>
                      <a:pt x="2520000" y="2841973"/>
                    </a:lnTo>
                    <a:cubicBezTo>
                      <a:pt x="2559765" y="2841973"/>
                      <a:pt x="2592000" y="2809738"/>
                      <a:pt x="2592000" y="2769973"/>
                    </a:cubicBezTo>
                    <a:cubicBezTo>
                      <a:pt x="2592000" y="2730208"/>
                      <a:pt x="2559765" y="2697973"/>
                      <a:pt x="2520000" y="2697973"/>
                    </a:cubicBezTo>
                    <a:close/>
                    <a:moveTo>
                      <a:pt x="720000" y="2366733"/>
                    </a:moveTo>
                    <a:cubicBezTo>
                      <a:pt x="680235" y="2366733"/>
                      <a:pt x="648000" y="2398968"/>
                      <a:pt x="648000" y="2438733"/>
                    </a:cubicBezTo>
                    <a:cubicBezTo>
                      <a:pt x="648000" y="2478498"/>
                      <a:pt x="680235" y="2510733"/>
                      <a:pt x="720000" y="2510733"/>
                    </a:cubicBezTo>
                    <a:lnTo>
                      <a:pt x="2520000" y="2510733"/>
                    </a:lnTo>
                    <a:cubicBezTo>
                      <a:pt x="2559765" y="2510733"/>
                      <a:pt x="2592000" y="2478498"/>
                      <a:pt x="2592000" y="2438733"/>
                    </a:cubicBezTo>
                    <a:cubicBezTo>
                      <a:pt x="2592000" y="2398968"/>
                      <a:pt x="2559765" y="2366733"/>
                      <a:pt x="2520000" y="2366733"/>
                    </a:cubicBezTo>
                    <a:close/>
                    <a:moveTo>
                      <a:pt x="720000" y="2035493"/>
                    </a:moveTo>
                    <a:cubicBezTo>
                      <a:pt x="680235" y="2035493"/>
                      <a:pt x="648000" y="2067728"/>
                      <a:pt x="648000" y="2107493"/>
                    </a:cubicBezTo>
                    <a:cubicBezTo>
                      <a:pt x="648000" y="2147258"/>
                      <a:pt x="680235" y="2179493"/>
                      <a:pt x="720000" y="2179493"/>
                    </a:cubicBezTo>
                    <a:lnTo>
                      <a:pt x="2520000" y="2179493"/>
                    </a:lnTo>
                    <a:cubicBezTo>
                      <a:pt x="2559765" y="2179493"/>
                      <a:pt x="2592000" y="2147258"/>
                      <a:pt x="2592000" y="2107493"/>
                    </a:cubicBezTo>
                    <a:cubicBezTo>
                      <a:pt x="2592000" y="2067728"/>
                      <a:pt x="2559765" y="2035493"/>
                      <a:pt x="2520000" y="2035493"/>
                    </a:cubicBezTo>
                    <a:close/>
                    <a:moveTo>
                      <a:pt x="720000" y="1704253"/>
                    </a:moveTo>
                    <a:cubicBezTo>
                      <a:pt x="680235" y="1704253"/>
                      <a:pt x="648000" y="1736488"/>
                      <a:pt x="648000" y="1776253"/>
                    </a:cubicBezTo>
                    <a:cubicBezTo>
                      <a:pt x="648000" y="1816018"/>
                      <a:pt x="680235" y="1848253"/>
                      <a:pt x="720000" y="1848253"/>
                    </a:cubicBezTo>
                    <a:lnTo>
                      <a:pt x="2520000" y="1848253"/>
                    </a:lnTo>
                    <a:cubicBezTo>
                      <a:pt x="2559765" y="1848253"/>
                      <a:pt x="2592000" y="1816018"/>
                      <a:pt x="2592000" y="1776253"/>
                    </a:cubicBezTo>
                    <a:cubicBezTo>
                      <a:pt x="2592000" y="1736488"/>
                      <a:pt x="2559765" y="1704253"/>
                      <a:pt x="2520000" y="1704253"/>
                    </a:cubicBezTo>
                    <a:close/>
                    <a:moveTo>
                      <a:pt x="720000" y="1373013"/>
                    </a:moveTo>
                    <a:cubicBezTo>
                      <a:pt x="680235" y="1373013"/>
                      <a:pt x="648000" y="1405248"/>
                      <a:pt x="648000" y="1445013"/>
                    </a:cubicBezTo>
                    <a:cubicBezTo>
                      <a:pt x="648000" y="1484778"/>
                      <a:pt x="680235" y="1517013"/>
                      <a:pt x="720000" y="1517013"/>
                    </a:cubicBezTo>
                    <a:lnTo>
                      <a:pt x="2520000" y="1517013"/>
                    </a:lnTo>
                    <a:cubicBezTo>
                      <a:pt x="2559765" y="1517013"/>
                      <a:pt x="2592000" y="1484778"/>
                      <a:pt x="2592000" y="1445013"/>
                    </a:cubicBezTo>
                    <a:cubicBezTo>
                      <a:pt x="2592000" y="1405248"/>
                      <a:pt x="2559765" y="1373013"/>
                      <a:pt x="2520000" y="1373013"/>
                    </a:cubicBezTo>
                    <a:close/>
                    <a:moveTo>
                      <a:pt x="720000" y="1041773"/>
                    </a:moveTo>
                    <a:cubicBezTo>
                      <a:pt x="680235" y="1041773"/>
                      <a:pt x="648000" y="1074008"/>
                      <a:pt x="648000" y="1113773"/>
                    </a:cubicBezTo>
                    <a:cubicBezTo>
                      <a:pt x="648000" y="1153538"/>
                      <a:pt x="680235" y="1185773"/>
                      <a:pt x="720000" y="1185773"/>
                    </a:cubicBezTo>
                    <a:lnTo>
                      <a:pt x="2520000" y="1185773"/>
                    </a:lnTo>
                    <a:cubicBezTo>
                      <a:pt x="2559765" y="1185773"/>
                      <a:pt x="2592000" y="1153538"/>
                      <a:pt x="2592000" y="1113773"/>
                    </a:cubicBezTo>
                    <a:cubicBezTo>
                      <a:pt x="2592000" y="1074008"/>
                      <a:pt x="2559765" y="1041773"/>
                      <a:pt x="2520000" y="1041773"/>
                    </a:cubicBezTo>
                    <a:close/>
                    <a:moveTo>
                      <a:pt x="0" y="305988"/>
                    </a:moveTo>
                    <a:lnTo>
                      <a:pt x="181957" y="305988"/>
                    </a:lnTo>
                    <a:lnTo>
                      <a:pt x="181957" y="470032"/>
                    </a:lnTo>
                    <a:cubicBezTo>
                      <a:pt x="181957" y="599267"/>
                      <a:pt x="286722" y="704032"/>
                      <a:pt x="415957" y="704032"/>
                    </a:cubicBezTo>
                    <a:cubicBezTo>
                      <a:pt x="545192" y="704032"/>
                      <a:pt x="649957" y="599267"/>
                      <a:pt x="649957" y="470032"/>
                    </a:cubicBezTo>
                    <a:lnTo>
                      <a:pt x="649957" y="305988"/>
                    </a:lnTo>
                    <a:lnTo>
                      <a:pt x="802357" y="305988"/>
                    </a:lnTo>
                    <a:lnTo>
                      <a:pt x="802357" y="470031"/>
                    </a:lnTo>
                    <a:cubicBezTo>
                      <a:pt x="802357" y="599266"/>
                      <a:pt x="907122" y="704031"/>
                      <a:pt x="1036357" y="704031"/>
                    </a:cubicBezTo>
                    <a:cubicBezTo>
                      <a:pt x="1165592" y="704031"/>
                      <a:pt x="1270357" y="599266"/>
                      <a:pt x="1270357" y="470031"/>
                    </a:cubicBezTo>
                    <a:lnTo>
                      <a:pt x="1270357" y="305988"/>
                    </a:lnTo>
                    <a:lnTo>
                      <a:pt x="1422757" y="305988"/>
                    </a:lnTo>
                    <a:lnTo>
                      <a:pt x="1422757" y="470030"/>
                    </a:lnTo>
                    <a:cubicBezTo>
                      <a:pt x="1422757" y="599265"/>
                      <a:pt x="1527522" y="704030"/>
                      <a:pt x="1656757" y="704030"/>
                    </a:cubicBezTo>
                    <a:cubicBezTo>
                      <a:pt x="1785992" y="704030"/>
                      <a:pt x="1890757" y="599265"/>
                      <a:pt x="1890757" y="470030"/>
                    </a:cubicBezTo>
                    <a:lnTo>
                      <a:pt x="1890757" y="305988"/>
                    </a:lnTo>
                    <a:lnTo>
                      <a:pt x="2043157" y="305988"/>
                    </a:lnTo>
                    <a:lnTo>
                      <a:pt x="2043157" y="470029"/>
                    </a:lnTo>
                    <a:cubicBezTo>
                      <a:pt x="2043157" y="599264"/>
                      <a:pt x="2147922" y="704029"/>
                      <a:pt x="2277157" y="704029"/>
                    </a:cubicBezTo>
                    <a:cubicBezTo>
                      <a:pt x="2406392" y="704029"/>
                      <a:pt x="2511157" y="599264"/>
                      <a:pt x="2511157" y="470029"/>
                    </a:cubicBezTo>
                    <a:lnTo>
                      <a:pt x="2511157" y="305988"/>
                    </a:lnTo>
                    <a:lnTo>
                      <a:pt x="2663557" y="305988"/>
                    </a:lnTo>
                    <a:lnTo>
                      <a:pt x="2663557" y="470028"/>
                    </a:lnTo>
                    <a:cubicBezTo>
                      <a:pt x="2663557" y="599263"/>
                      <a:pt x="2768322" y="704028"/>
                      <a:pt x="2897557" y="704028"/>
                    </a:cubicBezTo>
                    <a:cubicBezTo>
                      <a:pt x="3026792" y="704028"/>
                      <a:pt x="3131557" y="599263"/>
                      <a:pt x="3131557" y="470028"/>
                    </a:cubicBezTo>
                    <a:lnTo>
                      <a:pt x="3131557" y="305988"/>
                    </a:lnTo>
                    <a:lnTo>
                      <a:pt x="3240000" y="305988"/>
                    </a:lnTo>
                    <a:lnTo>
                      <a:pt x="3240000" y="3230531"/>
                    </a:lnTo>
                    <a:lnTo>
                      <a:pt x="0" y="3230531"/>
                    </a:lnTo>
                    <a:close/>
                    <a:moveTo>
                      <a:pt x="415957" y="4"/>
                    </a:moveTo>
                    <a:cubicBezTo>
                      <a:pt x="485545" y="4"/>
                      <a:pt x="541957" y="56416"/>
                      <a:pt x="541957" y="126004"/>
                    </a:cubicBezTo>
                    <a:lnTo>
                      <a:pt x="541957" y="485972"/>
                    </a:lnTo>
                    <a:cubicBezTo>
                      <a:pt x="541957" y="555560"/>
                      <a:pt x="485545" y="611972"/>
                      <a:pt x="415957" y="611972"/>
                    </a:cubicBezTo>
                    <a:cubicBezTo>
                      <a:pt x="346369" y="611972"/>
                      <a:pt x="289957" y="555560"/>
                      <a:pt x="289957" y="485972"/>
                    </a:cubicBezTo>
                    <a:lnTo>
                      <a:pt x="289957" y="126004"/>
                    </a:lnTo>
                    <a:cubicBezTo>
                      <a:pt x="289957" y="56416"/>
                      <a:pt x="346369" y="4"/>
                      <a:pt x="415957" y="4"/>
                    </a:cubicBezTo>
                    <a:close/>
                    <a:moveTo>
                      <a:pt x="1036357" y="3"/>
                    </a:moveTo>
                    <a:cubicBezTo>
                      <a:pt x="1105945" y="3"/>
                      <a:pt x="1162357" y="56415"/>
                      <a:pt x="1162357" y="126003"/>
                    </a:cubicBezTo>
                    <a:lnTo>
                      <a:pt x="1162357" y="485971"/>
                    </a:lnTo>
                    <a:cubicBezTo>
                      <a:pt x="1162357" y="555559"/>
                      <a:pt x="1105945" y="611971"/>
                      <a:pt x="1036357" y="611971"/>
                    </a:cubicBezTo>
                    <a:cubicBezTo>
                      <a:pt x="966769" y="611971"/>
                      <a:pt x="910357" y="555559"/>
                      <a:pt x="910357" y="485971"/>
                    </a:cubicBezTo>
                    <a:lnTo>
                      <a:pt x="910357" y="126003"/>
                    </a:lnTo>
                    <a:cubicBezTo>
                      <a:pt x="910357" y="56415"/>
                      <a:pt x="966769" y="3"/>
                      <a:pt x="1036357" y="3"/>
                    </a:cubicBezTo>
                    <a:close/>
                    <a:moveTo>
                      <a:pt x="1656757" y="2"/>
                    </a:moveTo>
                    <a:cubicBezTo>
                      <a:pt x="1726345" y="2"/>
                      <a:pt x="1782757" y="56414"/>
                      <a:pt x="1782757" y="126002"/>
                    </a:cubicBezTo>
                    <a:lnTo>
                      <a:pt x="1782757" y="485970"/>
                    </a:lnTo>
                    <a:cubicBezTo>
                      <a:pt x="1782757" y="555558"/>
                      <a:pt x="1726345" y="611970"/>
                      <a:pt x="1656757" y="611970"/>
                    </a:cubicBezTo>
                    <a:cubicBezTo>
                      <a:pt x="1587169" y="611970"/>
                      <a:pt x="1530757" y="555558"/>
                      <a:pt x="1530757" y="485970"/>
                    </a:cubicBezTo>
                    <a:lnTo>
                      <a:pt x="1530757" y="126002"/>
                    </a:lnTo>
                    <a:cubicBezTo>
                      <a:pt x="1530757" y="56414"/>
                      <a:pt x="1587169" y="2"/>
                      <a:pt x="1656757" y="2"/>
                    </a:cubicBezTo>
                    <a:close/>
                    <a:moveTo>
                      <a:pt x="2277157" y="1"/>
                    </a:moveTo>
                    <a:cubicBezTo>
                      <a:pt x="2346745" y="1"/>
                      <a:pt x="2403157" y="56413"/>
                      <a:pt x="2403157" y="126001"/>
                    </a:cubicBezTo>
                    <a:lnTo>
                      <a:pt x="2403157" y="485969"/>
                    </a:lnTo>
                    <a:cubicBezTo>
                      <a:pt x="2403157" y="555557"/>
                      <a:pt x="2346745" y="611969"/>
                      <a:pt x="2277157" y="611969"/>
                    </a:cubicBezTo>
                    <a:cubicBezTo>
                      <a:pt x="2207569" y="611969"/>
                      <a:pt x="2151157" y="555557"/>
                      <a:pt x="2151157" y="485969"/>
                    </a:cubicBezTo>
                    <a:lnTo>
                      <a:pt x="2151157" y="126001"/>
                    </a:lnTo>
                    <a:cubicBezTo>
                      <a:pt x="2151157" y="56413"/>
                      <a:pt x="2207569" y="1"/>
                      <a:pt x="2277157" y="1"/>
                    </a:cubicBezTo>
                    <a:close/>
                    <a:moveTo>
                      <a:pt x="2897557" y="0"/>
                    </a:moveTo>
                    <a:cubicBezTo>
                      <a:pt x="2967145" y="0"/>
                      <a:pt x="3023557" y="56412"/>
                      <a:pt x="3023557" y="126000"/>
                    </a:cubicBezTo>
                    <a:lnTo>
                      <a:pt x="3023557" y="485968"/>
                    </a:lnTo>
                    <a:cubicBezTo>
                      <a:pt x="3023557" y="555556"/>
                      <a:pt x="2967145" y="611968"/>
                      <a:pt x="2897557" y="611968"/>
                    </a:cubicBezTo>
                    <a:cubicBezTo>
                      <a:pt x="2827969" y="611968"/>
                      <a:pt x="2771557" y="555556"/>
                      <a:pt x="2771557" y="485968"/>
                    </a:cubicBezTo>
                    <a:lnTo>
                      <a:pt x="2771557" y="126000"/>
                    </a:lnTo>
                    <a:cubicBezTo>
                      <a:pt x="2771557" y="56412"/>
                      <a:pt x="2827969" y="0"/>
                      <a:pt x="2897557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176107" tIns="88053" rIns="176107" bIns="8805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1760969"/>
                <a:endParaRPr lang="ko-KR" altLang="en-US" sz="3467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FE7DD31-327A-4374-8C06-6C9D3D3D0266}"/>
                </a:ext>
              </a:extLst>
            </p:cNvPr>
            <p:cNvSpPr txBox="1"/>
            <p:nvPr/>
          </p:nvSpPr>
          <p:spPr>
            <a:xfrm>
              <a:off x="-1702235" y="8267116"/>
              <a:ext cx="7139596" cy="4184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760969"/>
              <a:endParaRPr lang="ko-KR" altLang="en-US" sz="2119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grpSp>
          <p:nvGrpSpPr>
            <p:cNvPr id="52" name="Группа 51"/>
            <p:cNvGrpSpPr/>
            <p:nvPr/>
          </p:nvGrpSpPr>
          <p:grpSpPr>
            <a:xfrm>
              <a:off x="114807" y="6213282"/>
              <a:ext cx="6520567" cy="1163858"/>
              <a:chOff x="899593" y="3363838"/>
              <a:chExt cx="6552727" cy="604311"/>
            </a:xfrm>
          </p:grpSpPr>
          <p:sp>
            <p:nvSpPr>
              <p:cNvPr id="30" name="Donut 66">
                <a:extLst>
                  <a:ext uri="{FF2B5EF4-FFF2-40B4-BE49-F238E27FC236}">
                    <a16:creationId xmlns:a16="http://schemas.microsoft.com/office/drawing/2014/main" id="{20943181-94F7-43B1-B21A-7D081D1151EE}"/>
                  </a:ext>
                </a:extLst>
              </p:cNvPr>
              <p:cNvSpPr/>
              <p:nvPr/>
            </p:nvSpPr>
            <p:spPr>
              <a:xfrm>
                <a:off x="899593" y="3363838"/>
                <a:ext cx="1168704" cy="604311"/>
              </a:xfrm>
              <a:prstGeom prst="donut">
                <a:avLst>
                  <a:gd name="adj" fmla="val 8736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520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cxnSp>
            <p:nvCxnSpPr>
              <p:cNvPr id="31" name="Straight Connector 44">
                <a:extLst>
                  <a:ext uri="{FF2B5EF4-FFF2-40B4-BE49-F238E27FC236}">
                    <a16:creationId xmlns:a16="http://schemas.microsoft.com/office/drawing/2014/main" id="{5A49E6B3-E9E5-41F7-809C-91E70CD22EEB}"/>
                  </a:ext>
                </a:extLst>
              </p:cNvPr>
              <p:cNvCxnSpPr>
                <a:cxnSpLocks/>
                <a:stCxn id="30" idx="6"/>
              </p:cNvCxnSpPr>
              <p:nvPr/>
            </p:nvCxnSpPr>
            <p:spPr>
              <a:xfrm flipV="1">
                <a:off x="2068297" y="3651870"/>
                <a:ext cx="5383296" cy="14124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42439DA-AAFD-4D93-9058-5CA64ADEBD63}"/>
                  </a:ext>
                </a:extLst>
              </p:cNvPr>
              <p:cNvSpPr txBox="1"/>
              <p:nvPr/>
            </p:nvSpPr>
            <p:spPr>
              <a:xfrm>
                <a:off x="4313514" y="3384656"/>
                <a:ext cx="3138806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8</a:t>
                </a:r>
                <a:r>
                  <a:rPr lang="ru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маусым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51" name="Oval 44">
                <a:extLst>
                  <a:ext uri="{FF2B5EF4-FFF2-40B4-BE49-F238E27FC236}">
                    <a16:creationId xmlns:a16="http://schemas.microsoft.com/office/drawing/2014/main" id="{94195A6D-E3B2-4E10-BD54-AC5E4FED7A1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270385" y="3490646"/>
                <a:ext cx="474961" cy="288032"/>
              </a:xfrm>
              <a:custGeom>
                <a:avLst/>
                <a:gdLst/>
                <a:ahLst/>
                <a:cxnLst/>
                <a:rect l="l" t="t" r="r" b="b"/>
                <a:pathLst>
                  <a:path w="2721114" h="3240000">
                    <a:moveTo>
                      <a:pt x="2519839" y="2469622"/>
                    </a:moveTo>
                    <a:lnTo>
                      <a:pt x="2201779" y="2787682"/>
                    </a:lnTo>
                    <a:lnTo>
                      <a:pt x="2003023" y="2588926"/>
                    </a:lnTo>
                    <a:lnTo>
                      <a:pt x="1901669" y="2690281"/>
                    </a:lnTo>
                    <a:lnTo>
                      <a:pt x="2203868" y="2992480"/>
                    </a:lnTo>
                    <a:lnTo>
                      <a:pt x="2305222" y="2891125"/>
                    </a:lnTo>
                    <a:lnTo>
                      <a:pt x="2303133" y="2889037"/>
                    </a:lnTo>
                    <a:lnTo>
                      <a:pt x="2621194" y="2570977"/>
                    </a:lnTo>
                    <a:close/>
                    <a:moveTo>
                      <a:pt x="2263914" y="2238970"/>
                    </a:moveTo>
                    <a:cubicBezTo>
                      <a:pt x="2516419" y="2238970"/>
                      <a:pt x="2721114" y="2443665"/>
                      <a:pt x="2721114" y="2696170"/>
                    </a:cubicBezTo>
                    <a:cubicBezTo>
                      <a:pt x="2721114" y="2948675"/>
                      <a:pt x="2516419" y="3153370"/>
                      <a:pt x="2263914" y="3153370"/>
                    </a:cubicBezTo>
                    <a:cubicBezTo>
                      <a:pt x="2011409" y="3153370"/>
                      <a:pt x="1806714" y="2948675"/>
                      <a:pt x="1806714" y="2696170"/>
                    </a:cubicBezTo>
                    <a:cubicBezTo>
                      <a:pt x="1806714" y="2443665"/>
                      <a:pt x="2011409" y="2238970"/>
                      <a:pt x="2263914" y="2238970"/>
                    </a:cubicBezTo>
                    <a:close/>
                    <a:moveTo>
                      <a:pt x="1576134" y="17032"/>
                    </a:moveTo>
                    <a:lnTo>
                      <a:pt x="2276728" y="17032"/>
                    </a:lnTo>
                    <a:lnTo>
                      <a:pt x="2276728" y="17033"/>
                    </a:lnTo>
                    <a:lnTo>
                      <a:pt x="1576135" y="17033"/>
                    </a:lnTo>
                    <a:close/>
                    <a:moveTo>
                      <a:pt x="0" y="17032"/>
                    </a:moveTo>
                    <a:lnTo>
                      <a:pt x="1321887" y="17032"/>
                    </a:lnTo>
                    <a:lnTo>
                      <a:pt x="1321887" y="996125"/>
                    </a:lnTo>
                    <a:lnTo>
                      <a:pt x="2276728" y="996125"/>
                    </a:lnTo>
                    <a:lnTo>
                      <a:pt x="2276728" y="2160187"/>
                    </a:lnTo>
                    <a:cubicBezTo>
                      <a:pt x="1979345" y="2161001"/>
                      <a:pt x="1738579" y="2402384"/>
                      <a:pt x="1738579" y="2700000"/>
                    </a:cubicBezTo>
                    <a:cubicBezTo>
                      <a:pt x="1738579" y="2997617"/>
                      <a:pt x="1979345" y="3238999"/>
                      <a:pt x="2276728" y="3239814"/>
                    </a:cubicBezTo>
                    <a:lnTo>
                      <a:pt x="2276728" y="3240000"/>
                    </a:lnTo>
                    <a:lnTo>
                      <a:pt x="0" y="3240000"/>
                    </a:lnTo>
                    <a:close/>
                    <a:moveTo>
                      <a:pt x="1436085" y="0"/>
                    </a:moveTo>
                    <a:lnTo>
                      <a:pt x="2287664" y="888809"/>
                    </a:lnTo>
                    <a:lnTo>
                      <a:pt x="1436085" y="888809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760969"/>
                <a:endParaRPr lang="ko-KR" altLang="en-US" sz="52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grpSp>
          <p:nvGrpSpPr>
            <p:cNvPr id="67" name="Группа 66"/>
            <p:cNvGrpSpPr/>
            <p:nvPr/>
          </p:nvGrpSpPr>
          <p:grpSpPr>
            <a:xfrm>
              <a:off x="138642" y="4161507"/>
              <a:ext cx="6502962" cy="1208529"/>
              <a:chOff x="936178" y="2549893"/>
              <a:chExt cx="5766526" cy="627506"/>
            </a:xfrm>
          </p:grpSpPr>
          <p:sp>
            <p:nvSpPr>
              <p:cNvPr id="23" name="Donut 66">
                <a:extLst>
                  <a:ext uri="{FF2B5EF4-FFF2-40B4-BE49-F238E27FC236}">
                    <a16:creationId xmlns:a16="http://schemas.microsoft.com/office/drawing/2014/main" id="{20943181-94F7-43B1-B21A-7D081D1151EE}"/>
                  </a:ext>
                </a:extLst>
              </p:cNvPr>
              <p:cNvSpPr/>
              <p:nvPr/>
            </p:nvSpPr>
            <p:spPr>
              <a:xfrm>
                <a:off x="936178" y="2549893"/>
                <a:ext cx="1081129" cy="627506"/>
              </a:xfrm>
              <a:prstGeom prst="donut">
                <a:avLst>
                  <a:gd name="adj" fmla="val 8736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520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cxnSp>
            <p:nvCxnSpPr>
              <p:cNvPr id="24" name="Straight Connector 44">
                <a:extLst>
                  <a:ext uri="{FF2B5EF4-FFF2-40B4-BE49-F238E27FC236}">
                    <a16:creationId xmlns:a16="http://schemas.microsoft.com/office/drawing/2014/main" id="{5A49E6B3-E9E5-41F7-809C-91E70CD22EEB}"/>
                  </a:ext>
                </a:extLst>
              </p:cNvPr>
              <p:cNvCxnSpPr>
                <a:cxnSpLocks/>
                <a:stCxn id="23" idx="6"/>
              </p:cNvCxnSpPr>
              <p:nvPr/>
            </p:nvCxnSpPr>
            <p:spPr>
              <a:xfrm>
                <a:off x="2017307" y="2863646"/>
                <a:ext cx="4660037" cy="5438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42439DA-AAFD-4D93-9058-5CA64ADEBD63}"/>
                  </a:ext>
                </a:extLst>
              </p:cNvPr>
              <p:cNvSpPr txBox="1"/>
              <p:nvPr/>
            </p:nvSpPr>
            <p:spPr>
              <a:xfrm>
                <a:off x="3491880" y="2563329"/>
                <a:ext cx="3210824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ru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маусым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grpSp>
            <p:nvGrpSpPr>
              <p:cNvPr id="59" name="Group 14">
                <a:extLst>
                  <a:ext uri="{FF2B5EF4-FFF2-40B4-BE49-F238E27FC236}">
                    <a16:creationId xmlns:a16="http://schemas.microsoft.com/office/drawing/2014/main" id="{20C2B74B-BECB-4535-B502-06DC80D74B06}"/>
                  </a:ext>
                </a:extLst>
              </p:cNvPr>
              <p:cNvGrpSpPr/>
              <p:nvPr/>
            </p:nvGrpSpPr>
            <p:grpSpPr>
              <a:xfrm rot="1704632">
                <a:off x="1127001" y="2662088"/>
                <a:ext cx="177140" cy="395388"/>
                <a:chOff x="4058860" y="987781"/>
                <a:chExt cx="1052368" cy="3696329"/>
              </a:xfrm>
              <a:solidFill>
                <a:schemeClr val="tx2"/>
              </a:solidFill>
            </p:grpSpPr>
            <p:sp>
              <p:nvSpPr>
                <p:cNvPr id="60" name="Rectangle 8">
                  <a:extLst>
                    <a:ext uri="{FF2B5EF4-FFF2-40B4-BE49-F238E27FC236}">
                      <a16:creationId xmlns:a16="http://schemas.microsoft.com/office/drawing/2014/main" id="{25302530-3AAA-4B18-B144-C49D138138CE}"/>
                    </a:ext>
                  </a:extLst>
                </p:cNvPr>
                <p:cNvSpPr/>
                <p:nvPr/>
              </p:nvSpPr>
              <p:spPr>
                <a:xfrm rot="36931">
                  <a:off x="4276045" y="3801165"/>
                  <a:ext cx="592195" cy="8630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2378" h="1800199">
                      <a:moveTo>
                        <a:pt x="0" y="0"/>
                      </a:moveTo>
                      <a:lnTo>
                        <a:pt x="1802378" y="0"/>
                      </a:lnTo>
                      <a:lnTo>
                        <a:pt x="1802378" y="289727"/>
                      </a:lnTo>
                      <a:lnTo>
                        <a:pt x="1801366" y="289727"/>
                      </a:lnTo>
                      <a:lnTo>
                        <a:pt x="901188" y="1800199"/>
                      </a:lnTo>
                      <a:lnTo>
                        <a:pt x="1012" y="289727"/>
                      </a:lnTo>
                      <a:lnTo>
                        <a:pt x="0" y="289727"/>
                      </a:lnTo>
                      <a:lnTo>
                        <a:pt x="0" y="28803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760969"/>
                  <a:endParaRPr lang="ko-KR" altLang="en-US" sz="3467" dirty="0">
                    <a:solidFill>
                      <a:prstClr val="white"/>
                    </a:solidFill>
                    <a:latin typeface="Calibri"/>
                    <a:ea typeface="맑은 고딕" panose="020B0503020000020004" pitchFamily="34" charset="-127"/>
                  </a:endParaRPr>
                </a:p>
              </p:txBody>
            </p:sp>
            <p:sp>
              <p:nvSpPr>
                <p:cNvPr id="61" name="Rectangle 8">
                  <a:extLst>
                    <a:ext uri="{FF2B5EF4-FFF2-40B4-BE49-F238E27FC236}">
                      <a16:creationId xmlns:a16="http://schemas.microsoft.com/office/drawing/2014/main" id="{91FA14DC-BAA1-4B27-93F4-512A9C64EF6C}"/>
                    </a:ext>
                  </a:extLst>
                </p:cNvPr>
                <p:cNvSpPr/>
                <p:nvPr/>
              </p:nvSpPr>
              <p:spPr>
                <a:xfrm>
                  <a:off x="4468857" y="3793500"/>
                  <a:ext cx="200342" cy="872829"/>
                </a:xfrm>
                <a:custGeom>
                  <a:avLst/>
                  <a:gdLst>
                    <a:gd name="connsiteX0" fmla="*/ 0 w 1359043"/>
                    <a:gd name="connsiteY0" fmla="*/ 0 h 1813992"/>
                    <a:gd name="connsiteX1" fmla="*/ 1359043 w 1359043"/>
                    <a:gd name="connsiteY1" fmla="*/ 0 h 1813992"/>
                    <a:gd name="connsiteX2" fmla="*/ 1359043 w 1359043"/>
                    <a:gd name="connsiteY2" fmla="*/ 212596 h 1813992"/>
                    <a:gd name="connsiteX3" fmla="*/ 806822 w 1359043"/>
                    <a:gd name="connsiteY3" fmla="*/ 1813992 h 1813992"/>
                    <a:gd name="connsiteX4" fmla="*/ 1012 w 1359043"/>
                    <a:gd name="connsiteY4" fmla="*/ 289727 h 1813992"/>
                    <a:gd name="connsiteX5" fmla="*/ 0 w 1359043"/>
                    <a:gd name="connsiteY5" fmla="*/ 289727 h 1813992"/>
                    <a:gd name="connsiteX6" fmla="*/ 0 w 1359043"/>
                    <a:gd name="connsiteY6" fmla="*/ 288030 h 1813992"/>
                    <a:gd name="connsiteX7" fmla="*/ 0 w 1359043"/>
                    <a:gd name="connsiteY7" fmla="*/ 0 h 1813992"/>
                    <a:gd name="connsiteX0" fmla="*/ 0 w 1359043"/>
                    <a:gd name="connsiteY0" fmla="*/ 0 h 1820658"/>
                    <a:gd name="connsiteX1" fmla="*/ 1359043 w 1359043"/>
                    <a:gd name="connsiteY1" fmla="*/ 0 h 1820658"/>
                    <a:gd name="connsiteX2" fmla="*/ 1359043 w 1359043"/>
                    <a:gd name="connsiteY2" fmla="*/ 212596 h 1820658"/>
                    <a:gd name="connsiteX3" fmla="*/ 720119 w 1359043"/>
                    <a:gd name="connsiteY3" fmla="*/ 1820658 h 1820658"/>
                    <a:gd name="connsiteX4" fmla="*/ 1012 w 1359043"/>
                    <a:gd name="connsiteY4" fmla="*/ 289727 h 1820658"/>
                    <a:gd name="connsiteX5" fmla="*/ 0 w 1359043"/>
                    <a:gd name="connsiteY5" fmla="*/ 289727 h 1820658"/>
                    <a:gd name="connsiteX6" fmla="*/ 0 w 1359043"/>
                    <a:gd name="connsiteY6" fmla="*/ 288030 h 1820658"/>
                    <a:gd name="connsiteX7" fmla="*/ 0 w 1359043"/>
                    <a:gd name="connsiteY7" fmla="*/ 0 h 18206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359043" h="1820658">
                      <a:moveTo>
                        <a:pt x="0" y="0"/>
                      </a:moveTo>
                      <a:lnTo>
                        <a:pt x="1359043" y="0"/>
                      </a:lnTo>
                      <a:lnTo>
                        <a:pt x="1359043" y="212596"/>
                      </a:lnTo>
                      <a:lnTo>
                        <a:pt x="720119" y="1820658"/>
                      </a:lnTo>
                      <a:lnTo>
                        <a:pt x="1012" y="289727"/>
                      </a:lnTo>
                      <a:lnTo>
                        <a:pt x="0" y="289727"/>
                      </a:lnTo>
                      <a:lnTo>
                        <a:pt x="0" y="2880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760969"/>
                  <a:endParaRPr lang="ko-KR" altLang="en-US" sz="3467">
                    <a:solidFill>
                      <a:prstClr val="white"/>
                    </a:solidFill>
                    <a:latin typeface="Calibri"/>
                    <a:ea typeface="맑은 고딕" panose="020B0503020000020004" pitchFamily="34" charset="-127"/>
                  </a:endParaRPr>
                </a:p>
              </p:txBody>
            </p:sp>
            <p:sp>
              <p:nvSpPr>
                <p:cNvPr id="62" name="Rectangle 2">
                  <a:extLst>
                    <a:ext uri="{FF2B5EF4-FFF2-40B4-BE49-F238E27FC236}">
                      <a16:creationId xmlns:a16="http://schemas.microsoft.com/office/drawing/2014/main" id="{C6C7785C-8982-46D8-BD2D-F0082959A035}"/>
                    </a:ext>
                  </a:extLst>
                </p:cNvPr>
                <p:cNvSpPr/>
                <p:nvPr/>
              </p:nvSpPr>
              <p:spPr>
                <a:xfrm>
                  <a:off x="4291066" y="1891296"/>
                  <a:ext cx="196906" cy="20113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906" h="2011393">
                      <a:moveTo>
                        <a:pt x="0" y="0"/>
                      </a:moveTo>
                      <a:lnTo>
                        <a:pt x="99616" y="0"/>
                      </a:lnTo>
                      <a:lnTo>
                        <a:pt x="196906" y="63491"/>
                      </a:lnTo>
                      <a:lnTo>
                        <a:pt x="196906" y="2011393"/>
                      </a:lnTo>
                      <a:lnTo>
                        <a:pt x="193201" y="2011393"/>
                      </a:lnTo>
                      <a:cubicBezTo>
                        <a:pt x="183184" y="1954476"/>
                        <a:pt x="144512" y="1912472"/>
                        <a:pt x="98453" y="1912472"/>
                      </a:cubicBezTo>
                      <a:cubicBezTo>
                        <a:pt x="52394" y="1912472"/>
                        <a:pt x="13723" y="1954476"/>
                        <a:pt x="3706" y="2011393"/>
                      </a:cubicBezTo>
                      <a:lnTo>
                        <a:pt x="0" y="201139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760969"/>
                  <a:endParaRPr lang="ko-KR" altLang="en-US" sz="3467">
                    <a:solidFill>
                      <a:prstClr val="white"/>
                    </a:solidFill>
                    <a:latin typeface="Calibri"/>
                    <a:ea typeface="맑은 고딕" panose="020B0503020000020004" pitchFamily="34" charset="-127"/>
                  </a:endParaRPr>
                </a:p>
              </p:txBody>
            </p:sp>
            <p:sp>
              <p:nvSpPr>
                <p:cNvPr id="63" name="Rectangle 2">
                  <a:extLst>
                    <a:ext uri="{FF2B5EF4-FFF2-40B4-BE49-F238E27FC236}">
                      <a16:creationId xmlns:a16="http://schemas.microsoft.com/office/drawing/2014/main" id="{0EA746AB-277A-4BA1-9F0A-B7C535C1FB4A}"/>
                    </a:ext>
                  </a:extLst>
                </p:cNvPr>
                <p:cNvSpPr/>
                <p:nvPr/>
              </p:nvSpPr>
              <p:spPr>
                <a:xfrm>
                  <a:off x="4486591" y="1953885"/>
                  <a:ext cx="196906" cy="19509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906" h="1950905">
                      <a:moveTo>
                        <a:pt x="0" y="0"/>
                      </a:moveTo>
                      <a:lnTo>
                        <a:pt x="101941" y="66527"/>
                      </a:lnTo>
                      <a:lnTo>
                        <a:pt x="196906" y="4552"/>
                      </a:lnTo>
                      <a:lnTo>
                        <a:pt x="196906" y="1950905"/>
                      </a:lnTo>
                      <a:lnTo>
                        <a:pt x="193201" y="1950905"/>
                      </a:lnTo>
                      <a:cubicBezTo>
                        <a:pt x="183184" y="1893988"/>
                        <a:pt x="144512" y="1851984"/>
                        <a:pt x="98453" y="1851984"/>
                      </a:cubicBezTo>
                      <a:cubicBezTo>
                        <a:pt x="52394" y="1851984"/>
                        <a:pt x="13723" y="1893988"/>
                        <a:pt x="3706" y="1950905"/>
                      </a:cubicBezTo>
                      <a:lnTo>
                        <a:pt x="0" y="1950905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760969"/>
                  <a:endParaRPr lang="ko-KR" altLang="en-US" sz="3467">
                    <a:solidFill>
                      <a:prstClr val="white"/>
                    </a:solidFill>
                    <a:latin typeface="Calibri"/>
                    <a:ea typeface="맑은 고딕" panose="020B0503020000020004" pitchFamily="34" charset="-127"/>
                  </a:endParaRPr>
                </a:p>
              </p:txBody>
            </p:sp>
            <p:sp>
              <p:nvSpPr>
                <p:cNvPr id="64" name="Rectangle 2">
                  <a:extLst>
                    <a:ext uri="{FF2B5EF4-FFF2-40B4-BE49-F238E27FC236}">
                      <a16:creationId xmlns:a16="http://schemas.microsoft.com/office/drawing/2014/main" id="{8DD3C104-DCA5-4C07-AA7C-5F42944E40F4}"/>
                    </a:ext>
                  </a:extLst>
                </p:cNvPr>
                <p:cNvSpPr/>
                <p:nvPr/>
              </p:nvSpPr>
              <p:spPr>
                <a:xfrm>
                  <a:off x="4559694" y="1645835"/>
                  <a:ext cx="196906" cy="20113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906" h="2011393">
                      <a:moveTo>
                        <a:pt x="96435" y="0"/>
                      </a:moveTo>
                      <a:lnTo>
                        <a:pt x="196906" y="0"/>
                      </a:lnTo>
                      <a:lnTo>
                        <a:pt x="196906" y="2011393"/>
                      </a:lnTo>
                      <a:lnTo>
                        <a:pt x="193201" y="2011393"/>
                      </a:lnTo>
                      <a:cubicBezTo>
                        <a:pt x="183184" y="1954476"/>
                        <a:pt x="144512" y="1912472"/>
                        <a:pt x="98453" y="1912472"/>
                      </a:cubicBezTo>
                      <a:cubicBezTo>
                        <a:pt x="52394" y="1912472"/>
                        <a:pt x="13723" y="1954476"/>
                        <a:pt x="3706" y="2011393"/>
                      </a:cubicBezTo>
                      <a:lnTo>
                        <a:pt x="0" y="2011393"/>
                      </a:lnTo>
                      <a:lnTo>
                        <a:pt x="0" y="62933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1760969"/>
                  <a:endParaRPr lang="ko-KR" altLang="en-US" sz="3467" dirty="0">
                    <a:solidFill>
                      <a:prstClr val="white"/>
                    </a:solidFill>
                    <a:latin typeface="Calibri"/>
                    <a:ea typeface="맑은 고딕" panose="020B0503020000020004" pitchFamily="34" charset="-127"/>
                  </a:endParaRPr>
                </a:p>
              </p:txBody>
            </p:sp>
            <p:sp>
              <p:nvSpPr>
                <p:cNvPr id="65" name="Isosceles Triangle 10">
                  <a:extLst>
                    <a:ext uri="{FF2B5EF4-FFF2-40B4-BE49-F238E27FC236}">
                      <a16:creationId xmlns:a16="http://schemas.microsoft.com/office/drawing/2014/main" id="{B6979A23-A285-45E9-95F0-43DC4293EA1E}"/>
                    </a:ext>
                  </a:extLst>
                </p:cNvPr>
                <p:cNvSpPr/>
                <p:nvPr/>
              </p:nvSpPr>
              <p:spPr>
                <a:xfrm rot="10800000">
                  <a:off x="4468813" y="4423239"/>
                  <a:ext cx="196906" cy="260871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defTabSz="1760969"/>
                  <a:endParaRPr lang="ko-KR" altLang="en-US" sz="3467">
                    <a:solidFill>
                      <a:prstClr val="white"/>
                    </a:solidFill>
                    <a:latin typeface="Calibri"/>
                    <a:ea typeface="맑은 고딕" panose="020B0503020000020004" pitchFamily="34" charset="-127"/>
                  </a:endParaRPr>
                </a:p>
              </p:txBody>
            </p:sp>
            <p:sp>
              <p:nvSpPr>
                <p:cNvPr id="66" name="Parallelogram 15">
                  <a:extLst>
                    <a:ext uri="{FF2B5EF4-FFF2-40B4-BE49-F238E27FC236}">
                      <a16:creationId xmlns:a16="http://schemas.microsoft.com/office/drawing/2014/main" id="{00FFC3E9-ACCE-438D-B2B5-5AA4625B76F2}"/>
                    </a:ext>
                  </a:extLst>
                </p:cNvPr>
                <p:cNvSpPr/>
                <p:nvPr/>
              </p:nvSpPr>
              <p:spPr>
                <a:xfrm rot="16200000">
                  <a:off x="4098945" y="947696"/>
                  <a:ext cx="972197" cy="10523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93176" h="3240001">
                      <a:moveTo>
                        <a:pt x="1299907" y="647892"/>
                      </a:moveTo>
                      <a:lnTo>
                        <a:pt x="665509" y="1620000"/>
                      </a:lnTo>
                      <a:lnTo>
                        <a:pt x="1299907" y="2592108"/>
                      </a:lnTo>
                      <a:lnTo>
                        <a:pt x="634398" y="2592108"/>
                      </a:lnTo>
                      <a:lnTo>
                        <a:pt x="0" y="1620000"/>
                      </a:lnTo>
                      <a:lnTo>
                        <a:pt x="634398" y="647892"/>
                      </a:lnTo>
                      <a:close/>
                      <a:moveTo>
                        <a:pt x="2993176" y="1620001"/>
                      </a:moveTo>
                      <a:lnTo>
                        <a:pt x="1913056" y="3240001"/>
                      </a:lnTo>
                      <a:lnTo>
                        <a:pt x="1782206" y="3043749"/>
                      </a:lnTo>
                      <a:lnTo>
                        <a:pt x="1110064" y="3043749"/>
                      </a:lnTo>
                      <a:cubicBezTo>
                        <a:pt x="1089036" y="3096599"/>
                        <a:pt x="1037333" y="3133759"/>
                        <a:pt x="976952" y="3133759"/>
                      </a:cubicBezTo>
                      <a:cubicBezTo>
                        <a:pt x="923853" y="3133759"/>
                        <a:pt x="877466" y="3105022"/>
                        <a:pt x="854540" y="3061058"/>
                      </a:cubicBezTo>
                      <a:lnTo>
                        <a:pt x="302383" y="3169763"/>
                      </a:lnTo>
                      <a:lnTo>
                        <a:pt x="302383" y="2809723"/>
                      </a:lnTo>
                      <a:lnTo>
                        <a:pt x="854540" y="2918427"/>
                      </a:lnTo>
                      <a:cubicBezTo>
                        <a:pt x="877466" y="2874463"/>
                        <a:pt x="923853" y="2845727"/>
                        <a:pt x="976952" y="2845727"/>
                      </a:cubicBezTo>
                      <a:cubicBezTo>
                        <a:pt x="1037333" y="2845727"/>
                        <a:pt x="1089036" y="2882887"/>
                        <a:pt x="1110064" y="2935737"/>
                      </a:cubicBezTo>
                      <a:lnTo>
                        <a:pt x="1710190" y="2935737"/>
                      </a:lnTo>
                      <a:lnTo>
                        <a:pt x="832936" y="1620001"/>
                      </a:lnTo>
                      <a:lnTo>
                        <a:pt x="1913056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defTabSz="1760969"/>
                  <a:endParaRPr lang="ko-KR" altLang="en-US" sz="3467">
                    <a:solidFill>
                      <a:prstClr val="white"/>
                    </a:solidFill>
                    <a:latin typeface="Calibri"/>
                    <a:ea typeface="맑은 고딕" panose="020B0503020000020004" pitchFamily="34" charset="-127"/>
                  </a:endParaRPr>
                </a:p>
              </p:txBody>
            </p:sp>
          </p:grpSp>
        </p:grpSp>
        <p:grpSp>
          <p:nvGrpSpPr>
            <p:cNvPr id="93" name="Группа 92"/>
            <p:cNvGrpSpPr/>
            <p:nvPr/>
          </p:nvGrpSpPr>
          <p:grpSpPr>
            <a:xfrm>
              <a:off x="182693" y="8029917"/>
              <a:ext cx="6453339" cy="1171968"/>
              <a:chOff x="899592" y="1275606"/>
              <a:chExt cx="7272806" cy="608522"/>
            </a:xfrm>
          </p:grpSpPr>
          <p:grpSp>
            <p:nvGrpSpPr>
              <p:cNvPr id="17" name="그룹 6">
                <a:extLst>
                  <a:ext uri="{FF2B5EF4-FFF2-40B4-BE49-F238E27FC236}">
                    <a16:creationId xmlns:a16="http://schemas.microsoft.com/office/drawing/2014/main" id="{783E384A-1F56-4C47-88EE-8DAE280C29A2}"/>
                  </a:ext>
                </a:extLst>
              </p:cNvPr>
              <p:cNvGrpSpPr/>
              <p:nvPr/>
            </p:nvGrpSpPr>
            <p:grpSpPr>
              <a:xfrm>
                <a:off x="1475591" y="1275606"/>
                <a:ext cx="6696807" cy="533831"/>
                <a:chOff x="8228210" y="1865918"/>
                <a:chExt cx="4794925" cy="533831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5526170-35D0-484C-B780-84ABB98E8330}"/>
                    </a:ext>
                  </a:extLst>
                </p:cNvPr>
                <p:cNvSpPr txBox="1"/>
                <p:nvPr/>
              </p:nvSpPr>
              <p:spPr>
                <a:xfrm>
                  <a:off x="8228210" y="2167163"/>
                  <a:ext cx="4794878" cy="2325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 defTabSz="1760969"/>
                  <a:endParaRPr lang="ko-KR" altLang="en-US" sz="2311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/>
                    <a:ea typeface="맑은 고딕" panose="020B0503020000020004" pitchFamily="34" charset="-127"/>
                  </a:endParaRP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06D51668-9F79-420B-8048-B425EDD788E2}"/>
                    </a:ext>
                  </a:extLst>
                </p:cNvPr>
                <p:cNvSpPr txBox="1"/>
                <p:nvPr/>
              </p:nvSpPr>
              <p:spPr>
                <a:xfrm>
                  <a:off x="9599358" y="1865918"/>
                  <a:ext cx="3423777" cy="26344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 defTabSz="1760969"/>
                  <a:r>
                    <a:rPr lang="kk-KZ" sz="2697" b="1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11  маусым</a:t>
                  </a:r>
                  <a:endParaRPr lang="ko-KR" altLang="en-US" sz="2697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/>
                    <a:ea typeface="맑은 고딕" panose="020B0503020000020004" pitchFamily="34" charset="-127"/>
                  </a:endParaRPr>
                </a:p>
              </p:txBody>
            </p:sp>
          </p:grpSp>
          <p:sp>
            <p:nvSpPr>
              <p:cNvPr id="73" name="Donut 60">
                <a:extLst>
                  <a:ext uri="{FF2B5EF4-FFF2-40B4-BE49-F238E27FC236}">
                    <a16:creationId xmlns:a16="http://schemas.microsoft.com/office/drawing/2014/main" id="{5FD7B03D-8D69-4DBD-814E-496006D3A3F9}"/>
                  </a:ext>
                </a:extLst>
              </p:cNvPr>
              <p:cNvSpPr/>
              <p:nvPr/>
            </p:nvSpPr>
            <p:spPr>
              <a:xfrm>
                <a:off x="899592" y="1275606"/>
                <a:ext cx="1235696" cy="608522"/>
              </a:xfrm>
              <a:prstGeom prst="donut">
                <a:avLst>
                  <a:gd name="adj" fmla="val 8736"/>
                </a:avLst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520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74" name="Rectangle 9">
                <a:extLst>
                  <a:ext uri="{FF2B5EF4-FFF2-40B4-BE49-F238E27FC236}">
                    <a16:creationId xmlns:a16="http://schemas.microsoft.com/office/drawing/2014/main" id="{444E6227-4972-4DE6-BEB0-C3FC42991182}"/>
                  </a:ext>
                </a:extLst>
              </p:cNvPr>
              <p:cNvSpPr/>
              <p:nvPr/>
            </p:nvSpPr>
            <p:spPr>
              <a:xfrm>
                <a:off x="1239157" y="1471020"/>
                <a:ext cx="628125" cy="201498"/>
              </a:xfrm>
              <a:custGeom>
                <a:avLst/>
                <a:gdLst>
                  <a:gd name="connsiteX0" fmla="*/ 833935 w 3239999"/>
                  <a:gd name="connsiteY0" fmla="*/ 22 h 3032924"/>
                  <a:gd name="connsiteX1" fmla="*/ 1576606 w 3239999"/>
                  <a:gd name="connsiteY1" fmla="*/ 402054 h 3032924"/>
                  <a:gd name="connsiteX2" fmla="*/ 1576606 w 3239999"/>
                  <a:gd name="connsiteY2" fmla="*/ 430441 h 3032924"/>
                  <a:gd name="connsiteX3" fmla="*/ 1576606 w 3239999"/>
                  <a:gd name="connsiteY3" fmla="*/ 526981 h 3032924"/>
                  <a:gd name="connsiteX4" fmla="*/ 1576606 w 3239999"/>
                  <a:gd name="connsiteY4" fmla="*/ 2765302 h 3032924"/>
                  <a:gd name="connsiteX5" fmla="*/ 378630 w 3239999"/>
                  <a:gd name="connsiteY5" fmla="*/ 2472117 h 3032924"/>
                  <a:gd name="connsiteX6" fmla="*/ 384918 w 3239999"/>
                  <a:gd name="connsiteY6" fmla="*/ 526981 h 3032924"/>
                  <a:gd name="connsiteX7" fmla="*/ 239143 w 3239999"/>
                  <a:gd name="connsiteY7" fmla="*/ 526981 h 3032924"/>
                  <a:gd name="connsiteX8" fmla="*/ 239143 w 3239999"/>
                  <a:gd name="connsiteY8" fmla="*/ 2776423 h 3032924"/>
                  <a:gd name="connsiteX9" fmla="*/ 1576606 w 3239999"/>
                  <a:gd name="connsiteY9" fmla="*/ 2776423 h 3032924"/>
                  <a:gd name="connsiteX10" fmla="*/ 1576606 w 3239999"/>
                  <a:gd name="connsiteY10" fmla="*/ 2778202 h 3032924"/>
                  <a:gd name="connsiteX11" fmla="*/ 1663394 w 3239999"/>
                  <a:gd name="connsiteY11" fmla="*/ 2778202 h 3032924"/>
                  <a:gd name="connsiteX12" fmla="*/ 1663394 w 3239999"/>
                  <a:gd name="connsiteY12" fmla="*/ 2776423 h 3032924"/>
                  <a:gd name="connsiteX13" fmla="*/ 3000856 w 3239999"/>
                  <a:gd name="connsiteY13" fmla="*/ 2776423 h 3032924"/>
                  <a:gd name="connsiteX14" fmla="*/ 3000856 w 3239999"/>
                  <a:gd name="connsiteY14" fmla="*/ 526981 h 3032924"/>
                  <a:gd name="connsiteX15" fmla="*/ 2855082 w 3239999"/>
                  <a:gd name="connsiteY15" fmla="*/ 526981 h 3032924"/>
                  <a:gd name="connsiteX16" fmla="*/ 2861369 w 3239999"/>
                  <a:gd name="connsiteY16" fmla="*/ 2472117 h 3032924"/>
                  <a:gd name="connsiteX17" fmla="*/ 1663394 w 3239999"/>
                  <a:gd name="connsiteY17" fmla="*/ 2765302 h 3032924"/>
                  <a:gd name="connsiteX18" fmla="*/ 1663394 w 3239999"/>
                  <a:gd name="connsiteY18" fmla="*/ 526981 h 3032924"/>
                  <a:gd name="connsiteX19" fmla="*/ 1663394 w 3239999"/>
                  <a:gd name="connsiteY19" fmla="*/ 430441 h 3032924"/>
                  <a:gd name="connsiteX20" fmla="*/ 1663394 w 3239999"/>
                  <a:gd name="connsiteY20" fmla="*/ 402054 h 3032924"/>
                  <a:gd name="connsiteX21" fmla="*/ 2406065 w 3239999"/>
                  <a:gd name="connsiteY21" fmla="*/ 22 h 3032924"/>
                  <a:gd name="connsiteX22" fmla="*/ 2853673 w 3239999"/>
                  <a:gd name="connsiteY22" fmla="*/ 91100 h 3032924"/>
                  <a:gd name="connsiteX23" fmla="*/ 2854770 w 3239999"/>
                  <a:gd name="connsiteY23" fmla="*/ 430441 h 3032924"/>
                  <a:gd name="connsiteX24" fmla="*/ 3120669 w 3239999"/>
                  <a:gd name="connsiteY24" fmla="*/ 428517 h 3032924"/>
                  <a:gd name="connsiteX25" fmla="*/ 3120669 w 3239999"/>
                  <a:gd name="connsiteY25" fmla="*/ 738345 h 3032924"/>
                  <a:gd name="connsiteX26" fmla="*/ 3239999 w 3239999"/>
                  <a:gd name="connsiteY26" fmla="*/ 738345 h 3032924"/>
                  <a:gd name="connsiteX27" fmla="*/ 3239999 w 3239999"/>
                  <a:gd name="connsiteY27" fmla="*/ 3032924 h 3032924"/>
                  <a:gd name="connsiteX28" fmla="*/ 0 w 3239999"/>
                  <a:gd name="connsiteY28" fmla="*/ 3032924 h 3032924"/>
                  <a:gd name="connsiteX29" fmla="*/ 0 w 3239999"/>
                  <a:gd name="connsiteY29" fmla="*/ 738345 h 3032924"/>
                  <a:gd name="connsiteX30" fmla="*/ 102477 w 3239999"/>
                  <a:gd name="connsiteY30" fmla="*/ 738345 h 3032924"/>
                  <a:gd name="connsiteX31" fmla="*/ 102477 w 3239999"/>
                  <a:gd name="connsiteY31" fmla="*/ 428517 h 3032924"/>
                  <a:gd name="connsiteX32" fmla="*/ 385229 w 3239999"/>
                  <a:gd name="connsiteY32" fmla="*/ 430441 h 3032924"/>
                  <a:gd name="connsiteX33" fmla="*/ 386326 w 3239999"/>
                  <a:gd name="connsiteY33" fmla="*/ 91100 h 3032924"/>
                  <a:gd name="connsiteX34" fmla="*/ 833935 w 3239999"/>
                  <a:gd name="connsiteY34" fmla="*/ 22 h 3032924"/>
                  <a:gd name="connsiteX0" fmla="*/ 833935 w 3239999"/>
                  <a:gd name="connsiteY0" fmla="*/ 22 h 3032924"/>
                  <a:gd name="connsiteX1" fmla="*/ 1576606 w 3239999"/>
                  <a:gd name="connsiteY1" fmla="*/ 402054 h 3032924"/>
                  <a:gd name="connsiteX2" fmla="*/ 1576606 w 3239999"/>
                  <a:gd name="connsiteY2" fmla="*/ 430441 h 3032924"/>
                  <a:gd name="connsiteX3" fmla="*/ 1576606 w 3239999"/>
                  <a:gd name="connsiteY3" fmla="*/ 526981 h 3032924"/>
                  <a:gd name="connsiteX4" fmla="*/ 1576606 w 3239999"/>
                  <a:gd name="connsiteY4" fmla="*/ 2765302 h 3032924"/>
                  <a:gd name="connsiteX5" fmla="*/ 378630 w 3239999"/>
                  <a:gd name="connsiteY5" fmla="*/ 2472117 h 3032924"/>
                  <a:gd name="connsiteX6" fmla="*/ 384918 w 3239999"/>
                  <a:gd name="connsiteY6" fmla="*/ 526981 h 3032924"/>
                  <a:gd name="connsiteX7" fmla="*/ 239143 w 3239999"/>
                  <a:gd name="connsiteY7" fmla="*/ 526981 h 3032924"/>
                  <a:gd name="connsiteX8" fmla="*/ 239143 w 3239999"/>
                  <a:gd name="connsiteY8" fmla="*/ 2776423 h 3032924"/>
                  <a:gd name="connsiteX9" fmla="*/ 1576606 w 3239999"/>
                  <a:gd name="connsiteY9" fmla="*/ 2776423 h 3032924"/>
                  <a:gd name="connsiteX10" fmla="*/ 1576606 w 3239999"/>
                  <a:gd name="connsiteY10" fmla="*/ 2778202 h 3032924"/>
                  <a:gd name="connsiteX11" fmla="*/ 1663394 w 3239999"/>
                  <a:gd name="connsiteY11" fmla="*/ 2778202 h 3032924"/>
                  <a:gd name="connsiteX12" fmla="*/ 1663394 w 3239999"/>
                  <a:gd name="connsiteY12" fmla="*/ 2776423 h 3032924"/>
                  <a:gd name="connsiteX13" fmla="*/ 3000856 w 3239999"/>
                  <a:gd name="connsiteY13" fmla="*/ 2776423 h 3032924"/>
                  <a:gd name="connsiteX14" fmla="*/ 3000856 w 3239999"/>
                  <a:gd name="connsiteY14" fmla="*/ 526981 h 3032924"/>
                  <a:gd name="connsiteX15" fmla="*/ 2855082 w 3239999"/>
                  <a:gd name="connsiteY15" fmla="*/ 526981 h 3032924"/>
                  <a:gd name="connsiteX16" fmla="*/ 2861369 w 3239999"/>
                  <a:gd name="connsiteY16" fmla="*/ 2472117 h 3032924"/>
                  <a:gd name="connsiteX17" fmla="*/ 1663394 w 3239999"/>
                  <a:gd name="connsiteY17" fmla="*/ 2765302 h 3032924"/>
                  <a:gd name="connsiteX18" fmla="*/ 1663394 w 3239999"/>
                  <a:gd name="connsiteY18" fmla="*/ 526981 h 3032924"/>
                  <a:gd name="connsiteX19" fmla="*/ 1663394 w 3239999"/>
                  <a:gd name="connsiteY19" fmla="*/ 430441 h 3032924"/>
                  <a:gd name="connsiteX20" fmla="*/ 1663394 w 3239999"/>
                  <a:gd name="connsiteY20" fmla="*/ 402054 h 3032924"/>
                  <a:gd name="connsiteX21" fmla="*/ 2406065 w 3239999"/>
                  <a:gd name="connsiteY21" fmla="*/ 22 h 3032924"/>
                  <a:gd name="connsiteX22" fmla="*/ 2853673 w 3239999"/>
                  <a:gd name="connsiteY22" fmla="*/ 91100 h 3032924"/>
                  <a:gd name="connsiteX23" fmla="*/ 2854770 w 3239999"/>
                  <a:gd name="connsiteY23" fmla="*/ 430441 h 3032924"/>
                  <a:gd name="connsiteX24" fmla="*/ 3120669 w 3239999"/>
                  <a:gd name="connsiteY24" fmla="*/ 428517 h 3032924"/>
                  <a:gd name="connsiteX25" fmla="*/ 3120669 w 3239999"/>
                  <a:gd name="connsiteY25" fmla="*/ 738345 h 3032924"/>
                  <a:gd name="connsiteX26" fmla="*/ 3239999 w 3239999"/>
                  <a:gd name="connsiteY26" fmla="*/ 738345 h 3032924"/>
                  <a:gd name="connsiteX27" fmla="*/ 3239999 w 3239999"/>
                  <a:gd name="connsiteY27" fmla="*/ 3032924 h 3032924"/>
                  <a:gd name="connsiteX28" fmla="*/ 0 w 3239999"/>
                  <a:gd name="connsiteY28" fmla="*/ 3032924 h 3032924"/>
                  <a:gd name="connsiteX29" fmla="*/ 0 w 3239999"/>
                  <a:gd name="connsiteY29" fmla="*/ 738345 h 3032924"/>
                  <a:gd name="connsiteX30" fmla="*/ 102477 w 3239999"/>
                  <a:gd name="connsiteY30" fmla="*/ 738345 h 3032924"/>
                  <a:gd name="connsiteX31" fmla="*/ 102477 w 3239999"/>
                  <a:gd name="connsiteY31" fmla="*/ 428517 h 3032924"/>
                  <a:gd name="connsiteX32" fmla="*/ 385229 w 3239999"/>
                  <a:gd name="connsiteY32" fmla="*/ 430441 h 3032924"/>
                  <a:gd name="connsiteX33" fmla="*/ 386326 w 3239999"/>
                  <a:gd name="connsiteY33" fmla="*/ 91100 h 3032924"/>
                  <a:gd name="connsiteX34" fmla="*/ 833935 w 3239999"/>
                  <a:gd name="connsiteY34" fmla="*/ 22 h 3032924"/>
                  <a:gd name="connsiteX0" fmla="*/ 833935 w 3239999"/>
                  <a:gd name="connsiteY0" fmla="*/ 22 h 3032924"/>
                  <a:gd name="connsiteX1" fmla="*/ 1576606 w 3239999"/>
                  <a:gd name="connsiteY1" fmla="*/ 402054 h 3032924"/>
                  <a:gd name="connsiteX2" fmla="*/ 1576606 w 3239999"/>
                  <a:gd name="connsiteY2" fmla="*/ 430441 h 3032924"/>
                  <a:gd name="connsiteX3" fmla="*/ 1576606 w 3239999"/>
                  <a:gd name="connsiteY3" fmla="*/ 526981 h 3032924"/>
                  <a:gd name="connsiteX4" fmla="*/ 1576606 w 3239999"/>
                  <a:gd name="connsiteY4" fmla="*/ 2765302 h 3032924"/>
                  <a:gd name="connsiteX5" fmla="*/ 378630 w 3239999"/>
                  <a:gd name="connsiteY5" fmla="*/ 2472117 h 3032924"/>
                  <a:gd name="connsiteX6" fmla="*/ 384918 w 3239999"/>
                  <a:gd name="connsiteY6" fmla="*/ 526981 h 3032924"/>
                  <a:gd name="connsiteX7" fmla="*/ 239143 w 3239999"/>
                  <a:gd name="connsiteY7" fmla="*/ 526981 h 3032924"/>
                  <a:gd name="connsiteX8" fmla="*/ 239143 w 3239999"/>
                  <a:gd name="connsiteY8" fmla="*/ 2776423 h 3032924"/>
                  <a:gd name="connsiteX9" fmla="*/ 1576606 w 3239999"/>
                  <a:gd name="connsiteY9" fmla="*/ 2776423 h 3032924"/>
                  <a:gd name="connsiteX10" fmla="*/ 1576606 w 3239999"/>
                  <a:gd name="connsiteY10" fmla="*/ 2778202 h 3032924"/>
                  <a:gd name="connsiteX11" fmla="*/ 1663394 w 3239999"/>
                  <a:gd name="connsiteY11" fmla="*/ 2778202 h 3032924"/>
                  <a:gd name="connsiteX12" fmla="*/ 1663394 w 3239999"/>
                  <a:gd name="connsiteY12" fmla="*/ 2776423 h 3032924"/>
                  <a:gd name="connsiteX13" fmla="*/ 3000856 w 3239999"/>
                  <a:gd name="connsiteY13" fmla="*/ 2776423 h 3032924"/>
                  <a:gd name="connsiteX14" fmla="*/ 3000856 w 3239999"/>
                  <a:gd name="connsiteY14" fmla="*/ 526981 h 3032924"/>
                  <a:gd name="connsiteX15" fmla="*/ 2855082 w 3239999"/>
                  <a:gd name="connsiteY15" fmla="*/ 526981 h 3032924"/>
                  <a:gd name="connsiteX16" fmla="*/ 2861369 w 3239999"/>
                  <a:gd name="connsiteY16" fmla="*/ 2472117 h 3032924"/>
                  <a:gd name="connsiteX17" fmla="*/ 1663394 w 3239999"/>
                  <a:gd name="connsiteY17" fmla="*/ 2765302 h 3032924"/>
                  <a:gd name="connsiteX18" fmla="*/ 1663394 w 3239999"/>
                  <a:gd name="connsiteY18" fmla="*/ 526981 h 3032924"/>
                  <a:gd name="connsiteX19" fmla="*/ 1663394 w 3239999"/>
                  <a:gd name="connsiteY19" fmla="*/ 430441 h 3032924"/>
                  <a:gd name="connsiteX20" fmla="*/ 1663394 w 3239999"/>
                  <a:gd name="connsiteY20" fmla="*/ 402054 h 3032924"/>
                  <a:gd name="connsiteX21" fmla="*/ 2406065 w 3239999"/>
                  <a:gd name="connsiteY21" fmla="*/ 22 h 3032924"/>
                  <a:gd name="connsiteX22" fmla="*/ 2853673 w 3239999"/>
                  <a:gd name="connsiteY22" fmla="*/ 91100 h 3032924"/>
                  <a:gd name="connsiteX23" fmla="*/ 2854770 w 3239999"/>
                  <a:gd name="connsiteY23" fmla="*/ 430441 h 3032924"/>
                  <a:gd name="connsiteX24" fmla="*/ 3120669 w 3239999"/>
                  <a:gd name="connsiteY24" fmla="*/ 428517 h 3032924"/>
                  <a:gd name="connsiteX25" fmla="*/ 3120669 w 3239999"/>
                  <a:gd name="connsiteY25" fmla="*/ 738345 h 3032924"/>
                  <a:gd name="connsiteX26" fmla="*/ 3239999 w 3239999"/>
                  <a:gd name="connsiteY26" fmla="*/ 738345 h 3032924"/>
                  <a:gd name="connsiteX27" fmla="*/ 3239999 w 3239999"/>
                  <a:gd name="connsiteY27" fmla="*/ 3032924 h 3032924"/>
                  <a:gd name="connsiteX28" fmla="*/ 0 w 3239999"/>
                  <a:gd name="connsiteY28" fmla="*/ 3032924 h 3032924"/>
                  <a:gd name="connsiteX29" fmla="*/ 0 w 3239999"/>
                  <a:gd name="connsiteY29" fmla="*/ 738345 h 3032924"/>
                  <a:gd name="connsiteX30" fmla="*/ 102477 w 3239999"/>
                  <a:gd name="connsiteY30" fmla="*/ 738345 h 3032924"/>
                  <a:gd name="connsiteX31" fmla="*/ 102477 w 3239999"/>
                  <a:gd name="connsiteY31" fmla="*/ 428517 h 3032924"/>
                  <a:gd name="connsiteX32" fmla="*/ 385229 w 3239999"/>
                  <a:gd name="connsiteY32" fmla="*/ 430441 h 3032924"/>
                  <a:gd name="connsiteX33" fmla="*/ 386326 w 3239999"/>
                  <a:gd name="connsiteY33" fmla="*/ 91100 h 3032924"/>
                  <a:gd name="connsiteX34" fmla="*/ 833935 w 3239999"/>
                  <a:gd name="connsiteY34" fmla="*/ 2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34" fmla="*/ 1668046 w 3239999"/>
                  <a:gd name="connsiteY34" fmla="*/ 2869642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39143 w 3239999"/>
                  <a:gd name="connsiteY32" fmla="*/ 2776423 h 3032924"/>
                  <a:gd name="connsiteX33" fmla="*/ 1576606 w 3239999"/>
                  <a:gd name="connsiteY33" fmla="*/ 2776423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3000856 w 3239999"/>
                  <a:gd name="connsiteY3" fmla="*/ 2776423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29618 w 3239999"/>
                  <a:gd name="connsiteY32" fmla="*/ 2690698 h 3032924"/>
                  <a:gd name="connsiteX33" fmla="*/ 1576606 w 3239999"/>
                  <a:gd name="connsiteY33" fmla="*/ 2776423 h 3032924"/>
                  <a:gd name="connsiteX0" fmla="*/ 1576606 w 3239999"/>
                  <a:gd name="connsiteY0" fmla="*/ 2778202 h 3032924"/>
                  <a:gd name="connsiteX1" fmla="*/ 1663394 w 3239999"/>
                  <a:gd name="connsiteY1" fmla="*/ 2778202 h 3032924"/>
                  <a:gd name="connsiteX2" fmla="*/ 1663394 w 3239999"/>
                  <a:gd name="connsiteY2" fmla="*/ 2776423 h 3032924"/>
                  <a:gd name="connsiteX3" fmla="*/ 2991331 w 3239999"/>
                  <a:gd name="connsiteY3" fmla="*/ 2709748 h 3032924"/>
                  <a:gd name="connsiteX4" fmla="*/ 3000856 w 3239999"/>
                  <a:gd name="connsiteY4" fmla="*/ 526981 h 3032924"/>
                  <a:gd name="connsiteX5" fmla="*/ 2855082 w 3239999"/>
                  <a:gd name="connsiteY5" fmla="*/ 526981 h 3032924"/>
                  <a:gd name="connsiteX6" fmla="*/ 2861369 w 3239999"/>
                  <a:gd name="connsiteY6" fmla="*/ 2472117 h 3032924"/>
                  <a:gd name="connsiteX7" fmla="*/ 1663394 w 3239999"/>
                  <a:gd name="connsiteY7" fmla="*/ 2765302 h 3032924"/>
                  <a:gd name="connsiteX8" fmla="*/ 1663394 w 3239999"/>
                  <a:gd name="connsiteY8" fmla="*/ 526981 h 3032924"/>
                  <a:gd name="connsiteX9" fmla="*/ 1663394 w 3239999"/>
                  <a:gd name="connsiteY9" fmla="*/ 430441 h 3032924"/>
                  <a:gd name="connsiteX10" fmla="*/ 1663394 w 3239999"/>
                  <a:gd name="connsiteY10" fmla="*/ 402054 h 3032924"/>
                  <a:gd name="connsiteX11" fmla="*/ 2406065 w 3239999"/>
                  <a:gd name="connsiteY11" fmla="*/ 22 h 3032924"/>
                  <a:gd name="connsiteX12" fmla="*/ 2853673 w 3239999"/>
                  <a:gd name="connsiteY12" fmla="*/ 91100 h 3032924"/>
                  <a:gd name="connsiteX13" fmla="*/ 2854770 w 3239999"/>
                  <a:gd name="connsiteY13" fmla="*/ 430441 h 3032924"/>
                  <a:gd name="connsiteX14" fmla="*/ 3120669 w 3239999"/>
                  <a:gd name="connsiteY14" fmla="*/ 428517 h 3032924"/>
                  <a:gd name="connsiteX15" fmla="*/ 3120669 w 3239999"/>
                  <a:gd name="connsiteY15" fmla="*/ 738345 h 3032924"/>
                  <a:gd name="connsiteX16" fmla="*/ 3239999 w 3239999"/>
                  <a:gd name="connsiteY16" fmla="*/ 738345 h 3032924"/>
                  <a:gd name="connsiteX17" fmla="*/ 3239999 w 3239999"/>
                  <a:gd name="connsiteY17" fmla="*/ 3032924 h 3032924"/>
                  <a:gd name="connsiteX18" fmla="*/ 0 w 3239999"/>
                  <a:gd name="connsiteY18" fmla="*/ 3032924 h 3032924"/>
                  <a:gd name="connsiteX19" fmla="*/ 0 w 3239999"/>
                  <a:gd name="connsiteY19" fmla="*/ 738345 h 3032924"/>
                  <a:gd name="connsiteX20" fmla="*/ 102477 w 3239999"/>
                  <a:gd name="connsiteY20" fmla="*/ 738345 h 3032924"/>
                  <a:gd name="connsiteX21" fmla="*/ 102477 w 3239999"/>
                  <a:gd name="connsiteY21" fmla="*/ 428517 h 3032924"/>
                  <a:gd name="connsiteX22" fmla="*/ 385229 w 3239999"/>
                  <a:gd name="connsiteY22" fmla="*/ 430441 h 3032924"/>
                  <a:gd name="connsiteX23" fmla="*/ 386326 w 3239999"/>
                  <a:gd name="connsiteY23" fmla="*/ 91100 h 3032924"/>
                  <a:gd name="connsiteX24" fmla="*/ 833935 w 3239999"/>
                  <a:gd name="connsiteY24" fmla="*/ 22 h 3032924"/>
                  <a:gd name="connsiteX25" fmla="*/ 1576606 w 3239999"/>
                  <a:gd name="connsiteY25" fmla="*/ 402054 h 3032924"/>
                  <a:gd name="connsiteX26" fmla="*/ 1576606 w 3239999"/>
                  <a:gd name="connsiteY26" fmla="*/ 430441 h 3032924"/>
                  <a:gd name="connsiteX27" fmla="*/ 1576606 w 3239999"/>
                  <a:gd name="connsiteY27" fmla="*/ 526981 h 3032924"/>
                  <a:gd name="connsiteX28" fmla="*/ 1576606 w 3239999"/>
                  <a:gd name="connsiteY28" fmla="*/ 2765302 h 3032924"/>
                  <a:gd name="connsiteX29" fmla="*/ 378630 w 3239999"/>
                  <a:gd name="connsiteY29" fmla="*/ 2472117 h 3032924"/>
                  <a:gd name="connsiteX30" fmla="*/ 384918 w 3239999"/>
                  <a:gd name="connsiteY30" fmla="*/ 526981 h 3032924"/>
                  <a:gd name="connsiteX31" fmla="*/ 239143 w 3239999"/>
                  <a:gd name="connsiteY31" fmla="*/ 526981 h 3032924"/>
                  <a:gd name="connsiteX32" fmla="*/ 229618 w 3239999"/>
                  <a:gd name="connsiteY32" fmla="*/ 2690698 h 3032924"/>
                  <a:gd name="connsiteX33" fmla="*/ 1576606 w 3239999"/>
                  <a:gd name="connsiteY33" fmla="*/ 2776423 h 3032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3239999" h="3032924">
                    <a:moveTo>
                      <a:pt x="1576606" y="2778202"/>
                    </a:moveTo>
                    <a:cubicBezTo>
                      <a:pt x="1576606" y="2778795"/>
                      <a:pt x="1663394" y="2792670"/>
                      <a:pt x="1663394" y="2778202"/>
                    </a:cubicBezTo>
                    <a:lnTo>
                      <a:pt x="1663394" y="2776423"/>
                    </a:lnTo>
                    <a:cubicBezTo>
                      <a:pt x="2185083" y="2605634"/>
                      <a:pt x="2444552" y="2500589"/>
                      <a:pt x="2991331" y="2709748"/>
                    </a:cubicBezTo>
                    <a:lnTo>
                      <a:pt x="3000856" y="526981"/>
                    </a:lnTo>
                    <a:lnTo>
                      <a:pt x="2855082" y="526981"/>
                    </a:lnTo>
                    <a:cubicBezTo>
                      <a:pt x="2857178" y="1175360"/>
                      <a:pt x="2859273" y="1823738"/>
                      <a:pt x="2861369" y="2472117"/>
                    </a:cubicBezTo>
                    <a:cubicBezTo>
                      <a:pt x="2483869" y="2318121"/>
                      <a:pt x="2052449" y="2439541"/>
                      <a:pt x="1663394" y="2765302"/>
                    </a:cubicBezTo>
                    <a:lnTo>
                      <a:pt x="1663394" y="526981"/>
                    </a:lnTo>
                    <a:lnTo>
                      <a:pt x="1663394" y="430441"/>
                    </a:lnTo>
                    <a:lnTo>
                      <a:pt x="1663394" y="402054"/>
                    </a:lnTo>
                    <a:cubicBezTo>
                      <a:pt x="1896442" y="149589"/>
                      <a:pt x="2115835" y="2106"/>
                      <a:pt x="2406065" y="22"/>
                    </a:cubicBezTo>
                    <a:cubicBezTo>
                      <a:pt x="2537987" y="-925"/>
                      <a:pt x="2684544" y="28169"/>
                      <a:pt x="2853673" y="91100"/>
                    </a:cubicBezTo>
                    <a:cubicBezTo>
                      <a:pt x="2854039" y="204214"/>
                      <a:pt x="2854404" y="317327"/>
                      <a:pt x="2854770" y="430441"/>
                    </a:cubicBezTo>
                    <a:lnTo>
                      <a:pt x="3120669" y="428517"/>
                    </a:lnTo>
                    <a:lnTo>
                      <a:pt x="3120669" y="738345"/>
                    </a:lnTo>
                    <a:lnTo>
                      <a:pt x="3239999" y="738345"/>
                    </a:lnTo>
                    <a:lnTo>
                      <a:pt x="3239999" y="3032924"/>
                    </a:lnTo>
                    <a:lnTo>
                      <a:pt x="0" y="3032924"/>
                    </a:lnTo>
                    <a:lnTo>
                      <a:pt x="0" y="738345"/>
                    </a:lnTo>
                    <a:lnTo>
                      <a:pt x="102477" y="738345"/>
                    </a:lnTo>
                    <a:lnTo>
                      <a:pt x="102477" y="428517"/>
                    </a:lnTo>
                    <a:lnTo>
                      <a:pt x="385229" y="430441"/>
                    </a:lnTo>
                    <a:cubicBezTo>
                      <a:pt x="385595" y="317327"/>
                      <a:pt x="385960" y="204214"/>
                      <a:pt x="386326" y="91100"/>
                    </a:cubicBezTo>
                    <a:cubicBezTo>
                      <a:pt x="555455" y="28169"/>
                      <a:pt x="702013" y="-925"/>
                      <a:pt x="833935" y="22"/>
                    </a:cubicBezTo>
                    <a:cubicBezTo>
                      <a:pt x="1124164" y="2106"/>
                      <a:pt x="1343558" y="149589"/>
                      <a:pt x="1576606" y="402054"/>
                    </a:cubicBezTo>
                    <a:lnTo>
                      <a:pt x="1576606" y="430441"/>
                    </a:lnTo>
                    <a:lnTo>
                      <a:pt x="1576606" y="526981"/>
                    </a:lnTo>
                    <a:lnTo>
                      <a:pt x="1576606" y="2765302"/>
                    </a:lnTo>
                    <a:cubicBezTo>
                      <a:pt x="1187550" y="2439541"/>
                      <a:pt x="756130" y="2318121"/>
                      <a:pt x="378630" y="2472117"/>
                    </a:cubicBezTo>
                    <a:lnTo>
                      <a:pt x="384918" y="526981"/>
                    </a:lnTo>
                    <a:lnTo>
                      <a:pt x="239143" y="526981"/>
                    </a:lnTo>
                    <a:lnTo>
                      <a:pt x="229618" y="2690698"/>
                    </a:lnTo>
                    <a:cubicBezTo>
                      <a:pt x="773243" y="2466244"/>
                      <a:pt x="1081748" y="2626096"/>
                      <a:pt x="1576606" y="2776423"/>
                    </a:cubicBezTo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520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cxnSp>
            <p:nvCxnSpPr>
              <p:cNvPr id="92" name="Straight Connector 59">
                <a:extLst>
                  <a:ext uri="{FF2B5EF4-FFF2-40B4-BE49-F238E27FC236}">
                    <a16:creationId xmlns:a16="http://schemas.microsoft.com/office/drawing/2014/main" id="{20426694-F6CE-4A81-BC71-1AA689B9786B}"/>
                  </a:ext>
                </a:extLst>
              </p:cNvPr>
              <p:cNvCxnSpPr>
                <a:cxnSpLocks/>
                <a:stCxn id="73" idx="6"/>
              </p:cNvCxnSpPr>
              <p:nvPr/>
            </p:nvCxnSpPr>
            <p:spPr>
              <a:xfrm flipV="1">
                <a:off x="2135288" y="1563670"/>
                <a:ext cx="6036369" cy="16197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" name="Прямоугольник 2"/>
            <p:cNvSpPr/>
            <p:nvPr/>
          </p:nvSpPr>
          <p:spPr>
            <a:xfrm>
              <a:off x="518511" y="3133512"/>
              <a:ext cx="597989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defTabSz="1760969"/>
              <a:r>
                <a:rPr lang="ru-RU" sz="20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математика (алгебра) </a:t>
              </a:r>
              <a:r>
                <a:rPr lang="ru-RU" sz="2000" dirty="0" err="1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бойынша</a:t>
              </a:r>
              <a:r>
                <a:rPr lang="ru-RU" sz="20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2000" dirty="0" err="1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жазбаша</a:t>
              </a:r>
              <a:r>
                <a:rPr lang="ru-RU" sz="20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2000" dirty="0" err="1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емтихан</a:t>
              </a:r>
              <a:r>
                <a:rPr lang="ru-RU" sz="20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 (</a:t>
              </a:r>
              <a:r>
                <a:rPr lang="ru-RU" sz="2000" dirty="0" err="1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бақылау</a:t>
              </a:r>
              <a:r>
                <a:rPr lang="ru-RU" sz="20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2000" dirty="0" err="1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жұмысы</a:t>
              </a:r>
              <a:r>
                <a:rPr lang="ru-RU" sz="2000" dirty="0">
                  <a:solidFill>
                    <a:srgbClr val="191919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ko-KR" altLang="en-US" sz="2000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352551" y="8730450"/>
              <a:ext cx="5485225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defTabSz="1760969"/>
              <a:r>
                <a:rPr lang="kk-KZ" sz="1600" dirty="0">
                  <a:latin typeface="Arial" panose="020B0604020202020204" pitchFamily="34" charset="0"/>
                  <a:cs typeface="Arial" panose="020B0604020202020204" pitchFamily="34" charset="0"/>
                </a:rPr>
                <a:t>орыс тілінде оқытатын сыныптарда қазақ тілі мен әдебиеті бойынша жазбаша емтихан және қазақ тілінде оқытатын сыныптарда орыс тілі мен әдебиеті бойынша жазбаша емтихан</a:t>
              </a:r>
              <a:endPara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312574" y="4800891"/>
              <a:ext cx="5255165" cy="15459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 defTabSz="1760969">
                <a:lnSpc>
                  <a:spcPts val="2311"/>
                </a:lnSpc>
              </a:pPr>
              <a:r>
                <a:rPr lang="kk-KZ" sz="1600" dirty="0">
                  <a:latin typeface="Arial" panose="020B0604020202020204" pitchFamily="34" charset="0"/>
                  <a:cs typeface="Arial" panose="020B0604020202020204" pitchFamily="34" charset="0"/>
                </a:rPr>
                <a:t>таңдау пәні бойынша жазбаша емтихан (физика, химия, биология, география, геометрия, Қазақстан тарихы, дүниежүзі тарихы, әдебиет (оқыту тілі бойынша), шет тілі (ағылшын/француз/неміс), информатика)</a:t>
              </a:r>
              <a:endPara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Прямоугольник 1"/>
            <p:cNvSpPr/>
            <p:nvPr/>
          </p:nvSpPr>
          <p:spPr>
            <a:xfrm>
              <a:off x="518511" y="6866177"/>
              <a:ext cx="619054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ru-RU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қазақ</a:t>
              </a:r>
              <a:r>
                <a:rPr lang="ru-RU" sz="2000" dirty="0"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  <a:r>
                <a:rPr lang="ru-RU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орыс</a:t>
              </a:r>
              <a:r>
                <a:rPr lang="ru-RU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тілі</a:t>
              </a:r>
              <a:r>
                <a:rPr lang="ru-RU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бойынша</a:t>
              </a:r>
              <a:r>
                <a:rPr lang="ru-RU" sz="2000" dirty="0"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ru-RU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оқыту</a:t>
              </a:r>
              <a:r>
                <a:rPr lang="ru-RU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тілі</a:t>
              </a:r>
              <a:r>
                <a:rPr lang="ru-RU" sz="2000" dirty="0">
                  <a:latin typeface="Arial" panose="020B0604020202020204" pitchFamily="34" charset="0"/>
                  <a:cs typeface="Arial" panose="020B0604020202020204" pitchFamily="34" charset="0"/>
                </a:rPr>
                <a:t>) эссе </a:t>
              </a:r>
              <a:r>
                <a:rPr lang="ru-RU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нысанында</a:t>
              </a:r>
              <a:r>
                <a:rPr lang="ru-RU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жазбаша</a:t>
              </a:r>
              <a:r>
                <a:rPr lang="ru-RU" sz="20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2000" dirty="0" err="1">
                  <a:latin typeface="Arial" panose="020B0604020202020204" pitchFamily="34" charset="0"/>
                  <a:cs typeface="Arial" panose="020B0604020202020204" pitchFamily="34" charset="0"/>
                </a:rPr>
                <a:t>емтихан</a:t>
              </a:r>
              <a:endParaRPr lang="ru-RU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349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" y="5"/>
            <a:ext cx="6858001" cy="120858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2080" tIns="66040" rIns="132080" bIns="66040" rtlCol="0" anchor="ctr"/>
          <a:lstStyle/>
          <a:p>
            <a:pPr algn="ctr" defTabSz="1760969"/>
            <a:r>
              <a:rPr lang="ru-RU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СЫНЫП ОҚУШЫЛАРЫНЫҢ ҚОРЫТЫНДЫ ЕМТИХАНДАРЫ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074" y="1241194"/>
            <a:ext cx="6739926" cy="1241365"/>
          </a:xfrm>
          <a:prstGeom prst="rect">
            <a:avLst/>
          </a:prstGeom>
          <a:noFill/>
        </p:spPr>
        <p:txBody>
          <a:bodyPr wrap="square" lIns="132080" tIns="66040" rIns="132080" bIns="66040" rtlCol="0">
            <a:spAutoFit/>
          </a:bodyPr>
          <a:lstStyle/>
          <a:p>
            <a:pPr algn="ctr" defTabSz="1760969"/>
            <a:r>
              <a:rPr lang="kk-KZ" sz="24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ҚОРЫТЫНДЫ ЕМТИХАНДАРЫН ӨТКІЗУ УАҚЫТЫ</a:t>
            </a:r>
            <a:endParaRPr lang="ru-RU" sz="2400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algn="ctr" defTabSz="1760969"/>
            <a:r>
              <a:rPr lang="ru-RU" sz="2400" b="1" i="1" dirty="0">
                <a:solidFill>
                  <a:srgbClr val="9BBB59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2026 ЖЫЛДЫҢ  2 – 15  МАУСЫМ</a:t>
            </a:r>
          </a:p>
        </p:txBody>
      </p:sp>
      <p:grpSp>
        <p:nvGrpSpPr>
          <p:cNvPr id="70" name="Группа 69"/>
          <p:cNvGrpSpPr/>
          <p:nvPr/>
        </p:nvGrpSpPr>
        <p:grpSpPr>
          <a:xfrm>
            <a:off x="141100" y="3666095"/>
            <a:ext cx="6704117" cy="2852712"/>
            <a:chOff x="899592" y="1775109"/>
            <a:chExt cx="3480984" cy="1481216"/>
          </a:xfrm>
        </p:grpSpPr>
        <p:sp>
          <p:nvSpPr>
            <p:cNvPr id="8" name="Donut 61">
              <a:extLst>
                <a:ext uri="{FF2B5EF4-FFF2-40B4-BE49-F238E27FC236}">
                  <a16:creationId xmlns:a16="http://schemas.microsoft.com/office/drawing/2014/main" id="{3734CE86-0D8A-428B-9293-B459E6FD979B}"/>
                </a:ext>
              </a:extLst>
            </p:cNvPr>
            <p:cNvSpPr/>
            <p:nvPr/>
          </p:nvSpPr>
          <p:spPr>
            <a:xfrm>
              <a:off x="899592" y="1775109"/>
              <a:ext cx="576000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  <a:stCxn id="8" idx="6"/>
            </p:cNvCxnSpPr>
            <p:nvPr/>
          </p:nvCxnSpPr>
          <p:spPr>
            <a:xfrm flipV="1">
              <a:off x="1475592" y="2063109"/>
              <a:ext cx="2850641" cy="1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그룹 5">
              <a:extLst>
                <a:ext uri="{FF2B5EF4-FFF2-40B4-BE49-F238E27FC236}">
                  <a16:creationId xmlns:a16="http://schemas.microsoft.com/office/drawing/2014/main" id="{5075B16A-8A48-4597-BCAC-57A1E037B183}"/>
                </a:ext>
              </a:extLst>
            </p:cNvPr>
            <p:cNvGrpSpPr/>
            <p:nvPr/>
          </p:nvGrpSpPr>
          <p:grpSpPr>
            <a:xfrm>
              <a:off x="1371092" y="1785098"/>
              <a:ext cx="3009484" cy="1471227"/>
              <a:chOff x="8546223" y="2928096"/>
              <a:chExt cx="2504429" cy="1471227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09FECC7-0930-4DB7-BE5E-E4F37171ED71}"/>
                  </a:ext>
                </a:extLst>
              </p:cNvPr>
              <p:cNvSpPr txBox="1"/>
              <p:nvPr/>
            </p:nvSpPr>
            <p:spPr>
              <a:xfrm>
                <a:off x="8690066" y="3871960"/>
                <a:ext cx="2360586" cy="5273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қазақ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тілі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/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орыс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тілі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бойынша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білім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беретін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мектептер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/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сыныптар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үшін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ана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тілі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(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оқыту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тілі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)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бойынша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жазбаша</a:t>
                </a:r>
                <a:r>
                  <a:rPr lang="ru-RU" sz="2000" dirty="0">
                    <a:solidFill>
                      <a:srgbClr val="191919"/>
                    </a:solidFill>
                    <a:cs typeface="Arial" pitchFamily="34" charset="0"/>
                  </a:rPr>
                  <a:t> </a:t>
                </a:r>
                <a:r>
                  <a:rPr lang="ru-RU" sz="2000" dirty="0" err="1">
                    <a:solidFill>
                      <a:srgbClr val="191919"/>
                    </a:solidFill>
                    <a:cs typeface="Arial" pitchFamily="34" charset="0"/>
                  </a:rPr>
                  <a:t>емтихан</a:t>
                </a:r>
                <a:endParaRPr lang="ko-KR" altLang="en-US" sz="2000" dirty="0">
                  <a:solidFill>
                    <a:prstClr val="black">
                      <a:lumMod val="75000"/>
                      <a:lumOff val="25000"/>
                    </a:prstClr>
                  </a:solidFill>
                  <a:ea typeface="맑은 고딕" panose="020B0503020000020004" pitchFamily="34" charset="-127"/>
                </a:endParaRP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9E636FA-15A7-4026-96F7-617317F80522}"/>
                  </a:ext>
                </a:extLst>
              </p:cNvPr>
              <p:cNvSpPr txBox="1"/>
              <p:nvPr/>
            </p:nvSpPr>
            <p:spPr>
              <a:xfrm>
                <a:off x="8546223" y="2928096"/>
                <a:ext cx="2492197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5  маусым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11" name="Rectangle 30">
              <a:extLst>
                <a:ext uri="{FF2B5EF4-FFF2-40B4-BE49-F238E27FC236}">
                  <a16:creationId xmlns:a16="http://schemas.microsoft.com/office/drawing/2014/main" id="{9EB9BEC4-D1B5-4B64-982C-2F77E9E3766D}"/>
                </a:ext>
              </a:extLst>
            </p:cNvPr>
            <p:cNvSpPr/>
            <p:nvPr/>
          </p:nvSpPr>
          <p:spPr>
            <a:xfrm>
              <a:off x="1043576" y="1903741"/>
              <a:ext cx="288032" cy="291685"/>
            </a:xfrm>
            <a:custGeom>
              <a:avLst/>
              <a:gdLst/>
              <a:ahLst/>
              <a:cxnLst/>
              <a:rect l="l" t="t" r="r" b="b"/>
              <a:pathLst>
                <a:path w="3240000" h="3230531">
                  <a:moveTo>
                    <a:pt x="720000" y="2697973"/>
                  </a:moveTo>
                  <a:cubicBezTo>
                    <a:pt x="680235" y="2697973"/>
                    <a:pt x="648000" y="2730208"/>
                    <a:pt x="648000" y="2769973"/>
                  </a:cubicBezTo>
                  <a:cubicBezTo>
                    <a:pt x="648000" y="2809738"/>
                    <a:pt x="680235" y="2841973"/>
                    <a:pt x="720000" y="2841973"/>
                  </a:cubicBezTo>
                  <a:lnTo>
                    <a:pt x="2520000" y="2841973"/>
                  </a:lnTo>
                  <a:cubicBezTo>
                    <a:pt x="2559765" y="2841973"/>
                    <a:pt x="2592000" y="2809738"/>
                    <a:pt x="2592000" y="2769973"/>
                  </a:cubicBezTo>
                  <a:cubicBezTo>
                    <a:pt x="2592000" y="2730208"/>
                    <a:pt x="2559765" y="2697973"/>
                    <a:pt x="2520000" y="2697973"/>
                  </a:cubicBezTo>
                  <a:close/>
                  <a:moveTo>
                    <a:pt x="720000" y="2366733"/>
                  </a:moveTo>
                  <a:cubicBezTo>
                    <a:pt x="680235" y="2366733"/>
                    <a:pt x="648000" y="2398968"/>
                    <a:pt x="648000" y="2438733"/>
                  </a:cubicBezTo>
                  <a:cubicBezTo>
                    <a:pt x="648000" y="2478498"/>
                    <a:pt x="680235" y="2510733"/>
                    <a:pt x="720000" y="2510733"/>
                  </a:cubicBezTo>
                  <a:lnTo>
                    <a:pt x="2520000" y="2510733"/>
                  </a:lnTo>
                  <a:cubicBezTo>
                    <a:pt x="2559765" y="2510733"/>
                    <a:pt x="2592000" y="2478498"/>
                    <a:pt x="2592000" y="2438733"/>
                  </a:cubicBezTo>
                  <a:cubicBezTo>
                    <a:pt x="2592000" y="2398968"/>
                    <a:pt x="2559765" y="2366733"/>
                    <a:pt x="2520000" y="2366733"/>
                  </a:cubicBezTo>
                  <a:close/>
                  <a:moveTo>
                    <a:pt x="720000" y="2035493"/>
                  </a:moveTo>
                  <a:cubicBezTo>
                    <a:pt x="680235" y="2035493"/>
                    <a:pt x="648000" y="2067728"/>
                    <a:pt x="648000" y="2107493"/>
                  </a:cubicBezTo>
                  <a:cubicBezTo>
                    <a:pt x="648000" y="2147258"/>
                    <a:pt x="680235" y="2179493"/>
                    <a:pt x="720000" y="2179493"/>
                  </a:cubicBezTo>
                  <a:lnTo>
                    <a:pt x="2520000" y="2179493"/>
                  </a:lnTo>
                  <a:cubicBezTo>
                    <a:pt x="2559765" y="2179493"/>
                    <a:pt x="2592000" y="2147258"/>
                    <a:pt x="2592000" y="2107493"/>
                  </a:cubicBezTo>
                  <a:cubicBezTo>
                    <a:pt x="2592000" y="2067728"/>
                    <a:pt x="2559765" y="2035493"/>
                    <a:pt x="2520000" y="2035493"/>
                  </a:cubicBezTo>
                  <a:close/>
                  <a:moveTo>
                    <a:pt x="720000" y="1704253"/>
                  </a:moveTo>
                  <a:cubicBezTo>
                    <a:pt x="680235" y="1704253"/>
                    <a:pt x="648000" y="1736488"/>
                    <a:pt x="648000" y="1776253"/>
                  </a:cubicBezTo>
                  <a:cubicBezTo>
                    <a:pt x="648000" y="1816018"/>
                    <a:pt x="680235" y="1848253"/>
                    <a:pt x="720000" y="1848253"/>
                  </a:cubicBezTo>
                  <a:lnTo>
                    <a:pt x="2520000" y="1848253"/>
                  </a:lnTo>
                  <a:cubicBezTo>
                    <a:pt x="2559765" y="1848253"/>
                    <a:pt x="2592000" y="1816018"/>
                    <a:pt x="2592000" y="1776253"/>
                  </a:cubicBezTo>
                  <a:cubicBezTo>
                    <a:pt x="2592000" y="1736488"/>
                    <a:pt x="2559765" y="1704253"/>
                    <a:pt x="2520000" y="1704253"/>
                  </a:cubicBezTo>
                  <a:close/>
                  <a:moveTo>
                    <a:pt x="720000" y="1373013"/>
                  </a:moveTo>
                  <a:cubicBezTo>
                    <a:pt x="680235" y="1373013"/>
                    <a:pt x="648000" y="1405248"/>
                    <a:pt x="648000" y="1445013"/>
                  </a:cubicBezTo>
                  <a:cubicBezTo>
                    <a:pt x="648000" y="1484778"/>
                    <a:pt x="680235" y="1517013"/>
                    <a:pt x="720000" y="1517013"/>
                  </a:cubicBezTo>
                  <a:lnTo>
                    <a:pt x="2520000" y="1517013"/>
                  </a:lnTo>
                  <a:cubicBezTo>
                    <a:pt x="2559765" y="1517013"/>
                    <a:pt x="2592000" y="1484778"/>
                    <a:pt x="2592000" y="1445013"/>
                  </a:cubicBezTo>
                  <a:cubicBezTo>
                    <a:pt x="2592000" y="1405248"/>
                    <a:pt x="2559765" y="1373013"/>
                    <a:pt x="2520000" y="1373013"/>
                  </a:cubicBezTo>
                  <a:close/>
                  <a:moveTo>
                    <a:pt x="720000" y="1041773"/>
                  </a:moveTo>
                  <a:cubicBezTo>
                    <a:pt x="680235" y="1041773"/>
                    <a:pt x="648000" y="1074008"/>
                    <a:pt x="648000" y="1113773"/>
                  </a:cubicBezTo>
                  <a:cubicBezTo>
                    <a:pt x="648000" y="1153538"/>
                    <a:pt x="680235" y="1185773"/>
                    <a:pt x="720000" y="1185773"/>
                  </a:cubicBezTo>
                  <a:lnTo>
                    <a:pt x="2520000" y="1185773"/>
                  </a:lnTo>
                  <a:cubicBezTo>
                    <a:pt x="2559765" y="1185773"/>
                    <a:pt x="2592000" y="1153538"/>
                    <a:pt x="2592000" y="1113773"/>
                  </a:cubicBezTo>
                  <a:cubicBezTo>
                    <a:pt x="2592000" y="1074008"/>
                    <a:pt x="2559765" y="1041773"/>
                    <a:pt x="2520000" y="1041773"/>
                  </a:cubicBezTo>
                  <a:close/>
                  <a:moveTo>
                    <a:pt x="0" y="305988"/>
                  </a:moveTo>
                  <a:lnTo>
                    <a:pt x="181957" y="305988"/>
                  </a:lnTo>
                  <a:lnTo>
                    <a:pt x="181957" y="470032"/>
                  </a:lnTo>
                  <a:cubicBezTo>
                    <a:pt x="181957" y="599267"/>
                    <a:pt x="286722" y="704032"/>
                    <a:pt x="415957" y="704032"/>
                  </a:cubicBezTo>
                  <a:cubicBezTo>
                    <a:pt x="545192" y="704032"/>
                    <a:pt x="649957" y="599267"/>
                    <a:pt x="649957" y="470032"/>
                  </a:cubicBezTo>
                  <a:lnTo>
                    <a:pt x="649957" y="305988"/>
                  </a:lnTo>
                  <a:lnTo>
                    <a:pt x="802357" y="305988"/>
                  </a:lnTo>
                  <a:lnTo>
                    <a:pt x="802357" y="470031"/>
                  </a:lnTo>
                  <a:cubicBezTo>
                    <a:pt x="802357" y="599266"/>
                    <a:pt x="907122" y="704031"/>
                    <a:pt x="1036357" y="704031"/>
                  </a:cubicBezTo>
                  <a:cubicBezTo>
                    <a:pt x="1165592" y="704031"/>
                    <a:pt x="1270357" y="599266"/>
                    <a:pt x="1270357" y="470031"/>
                  </a:cubicBezTo>
                  <a:lnTo>
                    <a:pt x="1270357" y="305988"/>
                  </a:lnTo>
                  <a:lnTo>
                    <a:pt x="1422757" y="305988"/>
                  </a:lnTo>
                  <a:lnTo>
                    <a:pt x="1422757" y="470030"/>
                  </a:lnTo>
                  <a:cubicBezTo>
                    <a:pt x="1422757" y="599265"/>
                    <a:pt x="1527522" y="704030"/>
                    <a:pt x="1656757" y="704030"/>
                  </a:cubicBezTo>
                  <a:cubicBezTo>
                    <a:pt x="1785992" y="704030"/>
                    <a:pt x="1890757" y="599265"/>
                    <a:pt x="1890757" y="470030"/>
                  </a:cubicBezTo>
                  <a:lnTo>
                    <a:pt x="1890757" y="305988"/>
                  </a:lnTo>
                  <a:lnTo>
                    <a:pt x="2043157" y="305988"/>
                  </a:lnTo>
                  <a:lnTo>
                    <a:pt x="2043157" y="470029"/>
                  </a:lnTo>
                  <a:cubicBezTo>
                    <a:pt x="2043157" y="599264"/>
                    <a:pt x="2147922" y="704029"/>
                    <a:pt x="2277157" y="704029"/>
                  </a:cubicBezTo>
                  <a:cubicBezTo>
                    <a:pt x="2406392" y="704029"/>
                    <a:pt x="2511157" y="599264"/>
                    <a:pt x="2511157" y="470029"/>
                  </a:cubicBezTo>
                  <a:lnTo>
                    <a:pt x="2511157" y="305988"/>
                  </a:lnTo>
                  <a:lnTo>
                    <a:pt x="2663557" y="305988"/>
                  </a:lnTo>
                  <a:lnTo>
                    <a:pt x="2663557" y="470028"/>
                  </a:lnTo>
                  <a:cubicBezTo>
                    <a:pt x="2663557" y="599263"/>
                    <a:pt x="2768322" y="704028"/>
                    <a:pt x="2897557" y="704028"/>
                  </a:cubicBezTo>
                  <a:cubicBezTo>
                    <a:pt x="3026792" y="704028"/>
                    <a:pt x="3131557" y="599263"/>
                    <a:pt x="3131557" y="470028"/>
                  </a:cubicBezTo>
                  <a:lnTo>
                    <a:pt x="3131557" y="305988"/>
                  </a:lnTo>
                  <a:lnTo>
                    <a:pt x="3240000" y="305988"/>
                  </a:lnTo>
                  <a:lnTo>
                    <a:pt x="3240000" y="3230531"/>
                  </a:lnTo>
                  <a:lnTo>
                    <a:pt x="0" y="3230531"/>
                  </a:lnTo>
                  <a:close/>
                  <a:moveTo>
                    <a:pt x="415957" y="4"/>
                  </a:moveTo>
                  <a:cubicBezTo>
                    <a:pt x="485545" y="4"/>
                    <a:pt x="541957" y="56416"/>
                    <a:pt x="541957" y="126004"/>
                  </a:cubicBezTo>
                  <a:lnTo>
                    <a:pt x="541957" y="485972"/>
                  </a:lnTo>
                  <a:cubicBezTo>
                    <a:pt x="541957" y="555560"/>
                    <a:pt x="485545" y="611972"/>
                    <a:pt x="415957" y="611972"/>
                  </a:cubicBezTo>
                  <a:cubicBezTo>
                    <a:pt x="346369" y="611972"/>
                    <a:pt x="289957" y="555560"/>
                    <a:pt x="289957" y="485972"/>
                  </a:cubicBezTo>
                  <a:lnTo>
                    <a:pt x="289957" y="126004"/>
                  </a:lnTo>
                  <a:cubicBezTo>
                    <a:pt x="289957" y="56416"/>
                    <a:pt x="346369" y="4"/>
                    <a:pt x="415957" y="4"/>
                  </a:cubicBezTo>
                  <a:close/>
                  <a:moveTo>
                    <a:pt x="1036357" y="3"/>
                  </a:moveTo>
                  <a:cubicBezTo>
                    <a:pt x="1105945" y="3"/>
                    <a:pt x="1162357" y="56415"/>
                    <a:pt x="1162357" y="126003"/>
                  </a:cubicBezTo>
                  <a:lnTo>
                    <a:pt x="1162357" y="485971"/>
                  </a:lnTo>
                  <a:cubicBezTo>
                    <a:pt x="1162357" y="555559"/>
                    <a:pt x="1105945" y="611971"/>
                    <a:pt x="1036357" y="611971"/>
                  </a:cubicBezTo>
                  <a:cubicBezTo>
                    <a:pt x="966769" y="611971"/>
                    <a:pt x="910357" y="555559"/>
                    <a:pt x="910357" y="485971"/>
                  </a:cubicBezTo>
                  <a:lnTo>
                    <a:pt x="910357" y="126003"/>
                  </a:lnTo>
                  <a:cubicBezTo>
                    <a:pt x="910357" y="56415"/>
                    <a:pt x="966769" y="3"/>
                    <a:pt x="1036357" y="3"/>
                  </a:cubicBezTo>
                  <a:close/>
                  <a:moveTo>
                    <a:pt x="1656757" y="2"/>
                  </a:moveTo>
                  <a:cubicBezTo>
                    <a:pt x="1726345" y="2"/>
                    <a:pt x="1782757" y="56414"/>
                    <a:pt x="1782757" y="126002"/>
                  </a:cubicBezTo>
                  <a:lnTo>
                    <a:pt x="1782757" y="485970"/>
                  </a:lnTo>
                  <a:cubicBezTo>
                    <a:pt x="1782757" y="555558"/>
                    <a:pt x="1726345" y="611970"/>
                    <a:pt x="1656757" y="611970"/>
                  </a:cubicBezTo>
                  <a:cubicBezTo>
                    <a:pt x="1587169" y="611970"/>
                    <a:pt x="1530757" y="555558"/>
                    <a:pt x="1530757" y="485970"/>
                  </a:cubicBezTo>
                  <a:lnTo>
                    <a:pt x="1530757" y="126002"/>
                  </a:lnTo>
                  <a:cubicBezTo>
                    <a:pt x="1530757" y="56414"/>
                    <a:pt x="1587169" y="2"/>
                    <a:pt x="1656757" y="2"/>
                  </a:cubicBezTo>
                  <a:close/>
                  <a:moveTo>
                    <a:pt x="2277157" y="1"/>
                  </a:moveTo>
                  <a:cubicBezTo>
                    <a:pt x="2346745" y="1"/>
                    <a:pt x="2403157" y="56413"/>
                    <a:pt x="2403157" y="126001"/>
                  </a:cubicBezTo>
                  <a:lnTo>
                    <a:pt x="2403157" y="485969"/>
                  </a:lnTo>
                  <a:cubicBezTo>
                    <a:pt x="2403157" y="555557"/>
                    <a:pt x="2346745" y="611969"/>
                    <a:pt x="2277157" y="611969"/>
                  </a:cubicBezTo>
                  <a:cubicBezTo>
                    <a:pt x="2207569" y="611969"/>
                    <a:pt x="2151157" y="555557"/>
                    <a:pt x="2151157" y="485969"/>
                  </a:cubicBezTo>
                  <a:lnTo>
                    <a:pt x="2151157" y="126001"/>
                  </a:lnTo>
                  <a:cubicBezTo>
                    <a:pt x="2151157" y="56413"/>
                    <a:pt x="2207569" y="1"/>
                    <a:pt x="2277157" y="1"/>
                  </a:cubicBezTo>
                  <a:close/>
                  <a:moveTo>
                    <a:pt x="2897557" y="0"/>
                  </a:moveTo>
                  <a:cubicBezTo>
                    <a:pt x="2967145" y="0"/>
                    <a:pt x="3023557" y="56412"/>
                    <a:pt x="3023557" y="126000"/>
                  </a:cubicBezTo>
                  <a:lnTo>
                    <a:pt x="3023557" y="485968"/>
                  </a:lnTo>
                  <a:cubicBezTo>
                    <a:pt x="3023557" y="555556"/>
                    <a:pt x="2967145" y="611968"/>
                    <a:pt x="2897557" y="611968"/>
                  </a:cubicBezTo>
                  <a:cubicBezTo>
                    <a:pt x="2827969" y="611968"/>
                    <a:pt x="2771557" y="555556"/>
                    <a:pt x="2771557" y="485968"/>
                  </a:cubicBezTo>
                  <a:lnTo>
                    <a:pt x="2771557" y="126000"/>
                  </a:lnTo>
                  <a:cubicBezTo>
                    <a:pt x="2771557" y="56412"/>
                    <a:pt x="2827969" y="0"/>
                    <a:pt x="2897557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76107" tIns="88053" rIns="176107" bIns="8805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760969"/>
              <a:endParaRPr lang="ko-KR" altLang="en-US" sz="3467" dirty="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FE7DD31-327A-4374-8C06-6C9D3D3D0266}"/>
              </a:ext>
            </a:extLst>
          </p:cNvPr>
          <p:cNvSpPr txBox="1"/>
          <p:nvPr/>
        </p:nvSpPr>
        <p:spPr>
          <a:xfrm>
            <a:off x="-1702235" y="8486137"/>
            <a:ext cx="7139596" cy="418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defTabSz="1760969"/>
            <a:endParaRPr lang="ko-KR" altLang="en-US" sz="2119" dirty="0">
              <a:solidFill>
                <a:prstClr val="black">
                  <a:lumMod val="75000"/>
                  <a:lumOff val="25000"/>
                </a:prstClr>
              </a:solidFill>
              <a:latin typeface="Calibri"/>
              <a:ea typeface="맑은 고딕" panose="020B0503020000020004" pitchFamily="34" charset="-127"/>
            </a:endParaRPr>
          </a:p>
        </p:txBody>
      </p:sp>
      <p:grpSp>
        <p:nvGrpSpPr>
          <p:cNvPr id="76" name="Группа 75"/>
          <p:cNvGrpSpPr/>
          <p:nvPr/>
        </p:nvGrpSpPr>
        <p:grpSpPr>
          <a:xfrm>
            <a:off x="130620" y="6482326"/>
            <a:ext cx="6671687" cy="1143611"/>
            <a:chOff x="899592" y="4114028"/>
            <a:chExt cx="7297067" cy="593798"/>
          </a:xfrm>
        </p:grpSpPr>
        <p:sp>
          <p:nvSpPr>
            <p:cNvPr id="37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4131826"/>
              <a:ext cx="1185422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grpSp>
          <p:nvGrpSpPr>
            <p:cNvPr id="49" name="Группа 48"/>
            <p:cNvGrpSpPr/>
            <p:nvPr/>
          </p:nvGrpSpPr>
          <p:grpSpPr>
            <a:xfrm>
              <a:off x="2085014" y="4114028"/>
              <a:ext cx="6111645" cy="305798"/>
              <a:chOff x="2084950" y="4114028"/>
              <a:chExt cx="6111645" cy="305798"/>
            </a:xfrm>
          </p:grpSpPr>
          <p:cxnSp>
            <p:nvCxnSpPr>
              <p:cNvPr id="21" name="Straight Connector 54">
                <a:extLst>
                  <a:ext uri="{FF2B5EF4-FFF2-40B4-BE49-F238E27FC236}">
                    <a16:creationId xmlns:a16="http://schemas.microsoft.com/office/drawing/2014/main" id="{CF2D2EF5-2977-4CE7-B366-AEE416AFFDD7}"/>
                  </a:ext>
                </a:extLst>
              </p:cNvPr>
              <p:cNvCxnSpPr>
                <a:cxnSpLocks/>
                <a:stCxn id="37" idx="6"/>
              </p:cNvCxnSpPr>
              <p:nvPr/>
            </p:nvCxnSpPr>
            <p:spPr>
              <a:xfrm flipV="1">
                <a:off x="2084950" y="4417643"/>
                <a:ext cx="6086642" cy="2183"/>
              </a:xfrm>
              <a:prstGeom prst="line">
                <a:avLst/>
              </a:prstGeom>
              <a:ln w="12700">
                <a:solidFill>
                  <a:schemeClr val="tx2"/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8BACC61-B7AA-4239-9907-D91F9C42B406}"/>
                  </a:ext>
                </a:extLst>
              </p:cNvPr>
              <p:cNvSpPr txBox="1"/>
              <p:nvPr/>
            </p:nvSpPr>
            <p:spPr>
              <a:xfrm>
                <a:off x="4478475" y="4114028"/>
                <a:ext cx="3718120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ru-KZ" sz="2697" b="1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kk-KZ" sz="2697" b="1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ru-KZ" sz="2697" b="1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kk-KZ" sz="2697" b="1" dirty="0">
                    <a:solidFill>
                      <a:srgbClr val="191919"/>
                    </a:solidFill>
                    <a:latin typeface="Arial" pitchFamily="34" charset="0"/>
                    <a:cs typeface="Arial" pitchFamily="34" charset="0"/>
                  </a:rPr>
                  <a:t>маусым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47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126776" y="4278600"/>
              <a:ext cx="766007" cy="278087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grpSp>
        <p:nvGrpSpPr>
          <p:cNvPr id="52" name="Группа 51"/>
          <p:cNvGrpSpPr/>
          <p:nvPr/>
        </p:nvGrpSpPr>
        <p:grpSpPr>
          <a:xfrm>
            <a:off x="-191704" y="7942392"/>
            <a:ext cx="6951452" cy="1157121"/>
            <a:chOff x="744019" y="3339025"/>
            <a:chExt cx="3138806" cy="600813"/>
          </a:xfrm>
        </p:grpSpPr>
        <p:sp>
          <p:nvSpPr>
            <p:cNvPr id="30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899592" y="3339025"/>
              <a:ext cx="526545" cy="600813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31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 flipV="1">
              <a:off x="1426137" y="3621354"/>
              <a:ext cx="2447737" cy="18078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744019" y="3368710"/>
              <a:ext cx="3138806" cy="263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760969"/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15</a:t>
              </a:r>
              <a:r>
                <a:rPr lang="ru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маусым</a:t>
              </a:r>
              <a:endParaRPr lang="ko-KR" altLang="en-US" sz="269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51" name="Oval 44">
              <a:extLst>
                <a:ext uri="{FF2B5EF4-FFF2-40B4-BE49-F238E27FC236}">
                  <a16:creationId xmlns:a16="http://schemas.microsoft.com/office/drawing/2014/main" id="{94195A6D-E3B2-4E10-BD54-AC5E4FED7A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3361" y="3482831"/>
              <a:ext cx="241904" cy="288032"/>
            </a:xfrm>
            <a:custGeom>
              <a:avLst/>
              <a:gdLst/>
              <a:ahLst/>
              <a:cxnLst/>
              <a:rect l="l" t="t" r="r" b="b"/>
              <a:pathLst>
                <a:path w="2721114" h="3240000">
                  <a:moveTo>
                    <a:pt x="2519839" y="2469622"/>
                  </a:moveTo>
                  <a:lnTo>
                    <a:pt x="2201779" y="2787682"/>
                  </a:lnTo>
                  <a:lnTo>
                    <a:pt x="2003023" y="2588926"/>
                  </a:lnTo>
                  <a:lnTo>
                    <a:pt x="1901669" y="2690281"/>
                  </a:lnTo>
                  <a:lnTo>
                    <a:pt x="2203868" y="2992480"/>
                  </a:lnTo>
                  <a:lnTo>
                    <a:pt x="2305222" y="2891125"/>
                  </a:lnTo>
                  <a:lnTo>
                    <a:pt x="2303133" y="2889037"/>
                  </a:lnTo>
                  <a:lnTo>
                    <a:pt x="2621194" y="2570977"/>
                  </a:lnTo>
                  <a:close/>
                  <a:moveTo>
                    <a:pt x="2263914" y="2238970"/>
                  </a:moveTo>
                  <a:cubicBezTo>
                    <a:pt x="2516419" y="2238970"/>
                    <a:pt x="2721114" y="2443665"/>
                    <a:pt x="2721114" y="2696170"/>
                  </a:cubicBezTo>
                  <a:cubicBezTo>
                    <a:pt x="2721114" y="2948675"/>
                    <a:pt x="2516419" y="3153370"/>
                    <a:pt x="2263914" y="3153370"/>
                  </a:cubicBezTo>
                  <a:cubicBezTo>
                    <a:pt x="2011409" y="3153370"/>
                    <a:pt x="1806714" y="2948675"/>
                    <a:pt x="1806714" y="2696170"/>
                  </a:cubicBezTo>
                  <a:cubicBezTo>
                    <a:pt x="1806714" y="2443665"/>
                    <a:pt x="2011409" y="2238970"/>
                    <a:pt x="2263914" y="2238970"/>
                  </a:cubicBezTo>
                  <a:close/>
                  <a:moveTo>
                    <a:pt x="1576134" y="17032"/>
                  </a:moveTo>
                  <a:lnTo>
                    <a:pt x="2276728" y="17032"/>
                  </a:lnTo>
                  <a:lnTo>
                    <a:pt x="2276728" y="17033"/>
                  </a:lnTo>
                  <a:lnTo>
                    <a:pt x="1576135" y="17033"/>
                  </a:lnTo>
                  <a:close/>
                  <a:moveTo>
                    <a:pt x="0" y="17032"/>
                  </a:moveTo>
                  <a:lnTo>
                    <a:pt x="1321887" y="17032"/>
                  </a:lnTo>
                  <a:lnTo>
                    <a:pt x="1321887" y="996125"/>
                  </a:lnTo>
                  <a:lnTo>
                    <a:pt x="2276728" y="996125"/>
                  </a:lnTo>
                  <a:lnTo>
                    <a:pt x="2276728" y="2160187"/>
                  </a:lnTo>
                  <a:cubicBezTo>
                    <a:pt x="1979345" y="2161001"/>
                    <a:pt x="1738579" y="2402384"/>
                    <a:pt x="1738579" y="2700000"/>
                  </a:cubicBezTo>
                  <a:cubicBezTo>
                    <a:pt x="1738579" y="2997617"/>
                    <a:pt x="1979345" y="3238999"/>
                    <a:pt x="2276728" y="3239814"/>
                  </a:cubicBezTo>
                  <a:lnTo>
                    <a:pt x="2276728" y="3240000"/>
                  </a:lnTo>
                  <a:lnTo>
                    <a:pt x="0" y="3240000"/>
                  </a:lnTo>
                  <a:close/>
                  <a:moveTo>
                    <a:pt x="1436085" y="0"/>
                  </a:moveTo>
                  <a:lnTo>
                    <a:pt x="2287664" y="888809"/>
                  </a:lnTo>
                  <a:lnTo>
                    <a:pt x="1436085" y="88880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1760969"/>
              <a:endParaRPr lang="ko-KR" altLang="en-US" sz="52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130620" y="2390640"/>
            <a:ext cx="6572479" cy="1173031"/>
            <a:chOff x="986447" y="2576177"/>
            <a:chExt cx="5832000" cy="609074"/>
          </a:xfrm>
        </p:grpSpPr>
        <p:sp>
          <p:nvSpPr>
            <p:cNvPr id="23" name="Donut 66">
              <a:extLst>
                <a:ext uri="{FF2B5EF4-FFF2-40B4-BE49-F238E27FC236}">
                  <a16:creationId xmlns:a16="http://schemas.microsoft.com/office/drawing/2014/main" id="{20943181-94F7-43B1-B21A-7D081D1151EE}"/>
                </a:ext>
              </a:extLst>
            </p:cNvPr>
            <p:cNvSpPr/>
            <p:nvPr/>
          </p:nvSpPr>
          <p:spPr>
            <a:xfrm>
              <a:off x="986447" y="2628564"/>
              <a:ext cx="868545" cy="556687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24" name="Straight Connector 44">
              <a:extLst>
                <a:ext uri="{FF2B5EF4-FFF2-40B4-BE49-F238E27FC236}">
                  <a16:creationId xmlns:a16="http://schemas.microsoft.com/office/drawing/2014/main" id="{5A49E6B3-E9E5-41F7-809C-91E70CD22EEB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>
              <a:off x="1854992" y="2906908"/>
              <a:ext cx="4963455" cy="9689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42439DA-AAFD-4D93-9058-5CA64ADEBD63}"/>
                </a:ext>
              </a:extLst>
            </p:cNvPr>
            <p:cNvSpPr txBox="1"/>
            <p:nvPr/>
          </p:nvSpPr>
          <p:spPr>
            <a:xfrm>
              <a:off x="3606487" y="2576177"/>
              <a:ext cx="3210824" cy="2634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defTabSz="1760969"/>
              <a:r>
                <a:rPr lang="kk-KZ" sz="2697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2  маусым</a:t>
              </a:r>
              <a:endParaRPr lang="ko-KR" altLang="en-US" sz="2697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grpSp>
          <p:nvGrpSpPr>
            <p:cNvPr id="59" name="Group 14">
              <a:extLst>
                <a:ext uri="{FF2B5EF4-FFF2-40B4-BE49-F238E27FC236}">
                  <a16:creationId xmlns:a16="http://schemas.microsoft.com/office/drawing/2014/main" id="{20C2B74B-BECB-4535-B502-06DC80D74B06}"/>
                </a:ext>
              </a:extLst>
            </p:cNvPr>
            <p:cNvGrpSpPr/>
            <p:nvPr/>
          </p:nvGrpSpPr>
          <p:grpSpPr>
            <a:xfrm rot="1704632">
              <a:off x="1127001" y="2662088"/>
              <a:ext cx="177140" cy="395388"/>
              <a:chOff x="4058860" y="987781"/>
              <a:chExt cx="1052368" cy="3696329"/>
            </a:xfrm>
            <a:solidFill>
              <a:schemeClr val="tx2"/>
            </a:solidFill>
          </p:grpSpPr>
          <p:sp>
            <p:nvSpPr>
              <p:cNvPr id="60" name="Rectangle 8">
                <a:extLst>
                  <a:ext uri="{FF2B5EF4-FFF2-40B4-BE49-F238E27FC236}">
                    <a16:creationId xmlns:a16="http://schemas.microsoft.com/office/drawing/2014/main" id="{25302530-3AAA-4B18-B144-C49D138138CE}"/>
                  </a:ext>
                </a:extLst>
              </p:cNvPr>
              <p:cNvSpPr/>
              <p:nvPr/>
            </p:nvSpPr>
            <p:spPr>
              <a:xfrm rot="36931">
                <a:off x="4276045" y="3801165"/>
                <a:ext cx="592195" cy="863021"/>
              </a:xfrm>
              <a:custGeom>
                <a:avLst/>
                <a:gdLst/>
                <a:ahLst/>
                <a:cxnLst/>
                <a:rect l="l" t="t" r="r" b="b"/>
                <a:pathLst>
                  <a:path w="1802378" h="1800199">
                    <a:moveTo>
                      <a:pt x="0" y="0"/>
                    </a:moveTo>
                    <a:lnTo>
                      <a:pt x="1802378" y="0"/>
                    </a:lnTo>
                    <a:lnTo>
                      <a:pt x="1802378" y="289727"/>
                    </a:lnTo>
                    <a:lnTo>
                      <a:pt x="1801366" y="289727"/>
                    </a:lnTo>
                    <a:lnTo>
                      <a:pt x="901188" y="1800199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1" name="Rectangle 8">
                <a:extLst>
                  <a:ext uri="{FF2B5EF4-FFF2-40B4-BE49-F238E27FC236}">
                    <a16:creationId xmlns:a16="http://schemas.microsoft.com/office/drawing/2014/main" id="{91FA14DC-BAA1-4B27-93F4-512A9C64EF6C}"/>
                  </a:ext>
                </a:extLst>
              </p:cNvPr>
              <p:cNvSpPr/>
              <p:nvPr/>
            </p:nvSpPr>
            <p:spPr>
              <a:xfrm>
                <a:off x="4468857" y="3793500"/>
                <a:ext cx="200342" cy="872829"/>
              </a:xfrm>
              <a:custGeom>
                <a:avLst/>
                <a:gdLst>
                  <a:gd name="connsiteX0" fmla="*/ 0 w 1359043"/>
                  <a:gd name="connsiteY0" fmla="*/ 0 h 1813992"/>
                  <a:gd name="connsiteX1" fmla="*/ 1359043 w 1359043"/>
                  <a:gd name="connsiteY1" fmla="*/ 0 h 1813992"/>
                  <a:gd name="connsiteX2" fmla="*/ 1359043 w 1359043"/>
                  <a:gd name="connsiteY2" fmla="*/ 212596 h 1813992"/>
                  <a:gd name="connsiteX3" fmla="*/ 806822 w 1359043"/>
                  <a:gd name="connsiteY3" fmla="*/ 1813992 h 1813992"/>
                  <a:gd name="connsiteX4" fmla="*/ 1012 w 1359043"/>
                  <a:gd name="connsiteY4" fmla="*/ 289727 h 1813992"/>
                  <a:gd name="connsiteX5" fmla="*/ 0 w 1359043"/>
                  <a:gd name="connsiteY5" fmla="*/ 289727 h 1813992"/>
                  <a:gd name="connsiteX6" fmla="*/ 0 w 1359043"/>
                  <a:gd name="connsiteY6" fmla="*/ 288030 h 1813992"/>
                  <a:gd name="connsiteX7" fmla="*/ 0 w 1359043"/>
                  <a:gd name="connsiteY7" fmla="*/ 0 h 1813992"/>
                  <a:gd name="connsiteX0" fmla="*/ 0 w 1359043"/>
                  <a:gd name="connsiteY0" fmla="*/ 0 h 1820658"/>
                  <a:gd name="connsiteX1" fmla="*/ 1359043 w 1359043"/>
                  <a:gd name="connsiteY1" fmla="*/ 0 h 1820658"/>
                  <a:gd name="connsiteX2" fmla="*/ 1359043 w 1359043"/>
                  <a:gd name="connsiteY2" fmla="*/ 212596 h 1820658"/>
                  <a:gd name="connsiteX3" fmla="*/ 720119 w 1359043"/>
                  <a:gd name="connsiteY3" fmla="*/ 1820658 h 1820658"/>
                  <a:gd name="connsiteX4" fmla="*/ 1012 w 1359043"/>
                  <a:gd name="connsiteY4" fmla="*/ 289727 h 1820658"/>
                  <a:gd name="connsiteX5" fmla="*/ 0 w 1359043"/>
                  <a:gd name="connsiteY5" fmla="*/ 289727 h 1820658"/>
                  <a:gd name="connsiteX6" fmla="*/ 0 w 1359043"/>
                  <a:gd name="connsiteY6" fmla="*/ 288030 h 1820658"/>
                  <a:gd name="connsiteX7" fmla="*/ 0 w 1359043"/>
                  <a:gd name="connsiteY7" fmla="*/ 0 h 18206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59043" h="1820658">
                    <a:moveTo>
                      <a:pt x="0" y="0"/>
                    </a:moveTo>
                    <a:lnTo>
                      <a:pt x="1359043" y="0"/>
                    </a:lnTo>
                    <a:lnTo>
                      <a:pt x="1359043" y="212596"/>
                    </a:lnTo>
                    <a:lnTo>
                      <a:pt x="720119" y="1820658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2" name="Rectangle 2">
                <a:extLst>
                  <a:ext uri="{FF2B5EF4-FFF2-40B4-BE49-F238E27FC236}">
                    <a16:creationId xmlns:a16="http://schemas.microsoft.com/office/drawing/2014/main" id="{C6C7785C-8982-46D8-BD2D-F0082959A035}"/>
                  </a:ext>
                </a:extLst>
              </p:cNvPr>
              <p:cNvSpPr/>
              <p:nvPr/>
            </p:nvSpPr>
            <p:spPr>
              <a:xfrm>
                <a:off x="4291066" y="1891296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0" y="0"/>
                    </a:moveTo>
                    <a:lnTo>
                      <a:pt x="99616" y="0"/>
                    </a:lnTo>
                    <a:lnTo>
                      <a:pt x="196906" y="63491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3" name="Rectangle 2">
                <a:extLst>
                  <a:ext uri="{FF2B5EF4-FFF2-40B4-BE49-F238E27FC236}">
                    <a16:creationId xmlns:a16="http://schemas.microsoft.com/office/drawing/2014/main" id="{0EA746AB-277A-4BA1-9F0A-B7C535C1FB4A}"/>
                  </a:ext>
                </a:extLst>
              </p:cNvPr>
              <p:cNvSpPr/>
              <p:nvPr/>
            </p:nvSpPr>
            <p:spPr>
              <a:xfrm>
                <a:off x="4447162" y="1885076"/>
                <a:ext cx="196905" cy="1950904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1950905">
                    <a:moveTo>
                      <a:pt x="0" y="0"/>
                    </a:moveTo>
                    <a:lnTo>
                      <a:pt x="101941" y="66527"/>
                    </a:lnTo>
                    <a:lnTo>
                      <a:pt x="196906" y="4552"/>
                    </a:lnTo>
                    <a:lnTo>
                      <a:pt x="196906" y="1950905"/>
                    </a:lnTo>
                    <a:lnTo>
                      <a:pt x="193201" y="1950905"/>
                    </a:lnTo>
                    <a:cubicBezTo>
                      <a:pt x="183184" y="1893988"/>
                      <a:pt x="144512" y="1851984"/>
                      <a:pt x="98453" y="1851984"/>
                    </a:cubicBezTo>
                    <a:cubicBezTo>
                      <a:pt x="52394" y="1851984"/>
                      <a:pt x="13723" y="1893988"/>
                      <a:pt x="3706" y="1950905"/>
                    </a:cubicBezTo>
                    <a:lnTo>
                      <a:pt x="0" y="195090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4" name="Rectangle 2">
                <a:extLst>
                  <a:ext uri="{FF2B5EF4-FFF2-40B4-BE49-F238E27FC236}">
                    <a16:creationId xmlns:a16="http://schemas.microsoft.com/office/drawing/2014/main" id="{8DD3C104-DCA5-4C07-AA7C-5F42944E40F4}"/>
                  </a:ext>
                </a:extLst>
              </p:cNvPr>
              <p:cNvSpPr/>
              <p:nvPr/>
            </p:nvSpPr>
            <p:spPr>
              <a:xfrm>
                <a:off x="4683483" y="1895514"/>
                <a:ext cx="196906" cy="2011393"/>
              </a:xfrm>
              <a:custGeom>
                <a:avLst/>
                <a:gdLst/>
                <a:ahLst/>
                <a:cxnLst/>
                <a:rect l="l" t="t" r="r" b="b"/>
                <a:pathLst>
                  <a:path w="196906" h="2011393">
                    <a:moveTo>
                      <a:pt x="96435" y="0"/>
                    </a:moveTo>
                    <a:lnTo>
                      <a:pt x="196906" y="0"/>
                    </a:lnTo>
                    <a:lnTo>
                      <a:pt x="196906" y="2011393"/>
                    </a:lnTo>
                    <a:lnTo>
                      <a:pt x="193201" y="2011393"/>
                    </a:lnTo>
                    <a:cubicBezTo>
                      <a:pt x="183184" y="1954476"/>
                      <a:pt x="144512" y="1912472"/>
                      <a:pt x="98453" y="1912472"/>
                    </a:cubicBezTo>
                    <a:cubicBezTo>
                      <a:pt x="52394" y="1912472"/>
                      <a:pt x="13723" y="1954476"/>
                      <a:pt x="3706" y="2011393"/>
                    </a:cubicBezTo>
                    <a:lnTo>
                      <a:pt x="0" y="2011393"/>
                    </a:lnTo>
                    <a:lnTo>
                      <a:pt x="0" y="6293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760969"/>
                <a:endParaRPr lang="ko-KR" altLang="en-US" sz="3467" dirty="0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5" name="Isosceles Triangle 10">
                <a:extLst>
                  <a:ext uri="{FF2B5EF4-FFF2-40B4-BE49-F238E27FC236}">
                    <a16:creationId xmlns:a16="http://schemas.microsoft.com/office/drawing/2014/main" id="{B6979A23-A285-45E9-95F0-43DC4293EA1E}"/>
                  </a:ext>
                </a:extLst>
              </p:cNvPr>
              <p:cNvSpPr/>
              <p:nvPr/>
            </p:nvSpPr>
            <p:spPr>
              <a:xfrm rot="10800000">
                <a:off x="4468813" y="4423239"/>
                <a:ext cx="196906" cy="260871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66" name="Parallelogram 15">
                <a:extLst>
                  <a:ext uri="{FF2B5EF4-FFF2-40B4-BE49-F238E27FC236}">
                    <a16:creationId xmlns:a16="http://schemas.microsoft.com/office/drawing/2014/main" id="{00FFC3E9-ACCE-438D-B2B5-5AA4625B76F2}"/>
                  </a:ext>
                </a:extLst>
              </p:cNvPr>
              <p:cNvSpPr/>
              <p:nvPr/>
            </p:nvSpPr>
            <p:spPr>
              <a:xfrm rot="16200000">
                <a:off x="4098945" y="947696"/>
                <a:ext cx="972197" cy="1052368"/>
              </a:xfrm>
              <a:custGeom>
                <a:avLst/>
                <a:gdLst/>
                <a:ahLst/>
                <a:cxnLst/>
                <a:rect l="l" t="t" r="r" b="b"/>
                <a:pathLst>
                  <a:path w="2993176" h="3240001">
                    <a:moveTo>
                      <a:pt x="1299907" y="647892"/>
                    </a:moveTo>
                    <a:lnTo>
                      <a:pt x="665509" y="1620000"/>
                    </a:lnTo>
                    <a:lnTo>
                      <a:pt x="1299907" y="2592108"/>
                    </a:lnTo>
                    <a:lnTo>
                      <a:pt x="634398" y="2592108"/>
                    </a:lnTo>
                    <a:lnTo>
                      <a:pt x="0" y="1620000"/>
                    </a:lnTo>
                    <a:lnTo>
                      <a:pt x="634398" y="647892"/>
                    </a:lnTo>
                    <a:close/>
                    <a:moveTo>
                      <a:pt x="2993176" y="1620001"/>
                    </a:moveTo>
                    <a:lnTo>
                      <a:pt x="1913056" y="3240001"/>
                    </a:lnTo>
                    <a:lnTo>
                      <a:pt x="1782206" y="3043749"/>
                    </a:lnTo>
                    <a:lnTo>
                      <a:pt x="1110064" y="3043749"/>
                    </a:lnTo>
                    <a:cubicBezTo>
                      <a:pt x="1089036" y="3096599"/>
                      <a:pt x="1037333" y="3133759"/>
                      <a:pt x="976952" y="3133759"/>
                    </a:cubicBezTo>
                    <a:cubicBezTo>
                      <a:pt x="923853" y="3133759"/>
                      <a:pt x="877466" y="3105022"/>
                      <a:pt x="854540" y="3061058"/>
                    </a:cubicBezTo>
                    <a:lnTo>
                      <a:pt x="302383" y="3169763"/>
                    </a:lnTo>
                    <a:lnTo>
                      <a:pt x="302383" y="2809723"/>
                    </a:lnTo>
                    <a:lnTo>
                      <a:pt x="854540" y="2918427"/>
                    </a:lnTo>
                    <a:cubicBezTo>
                      <a:pt x="877466" y="2874463"/>
                      <a:pt x="923853" y="2845727"/>
                      <a:pt x="976952" y="2845727"/>
                    </a:cubicBezTo>
                    <a:cubicBezTo>
                      <a:pt x="1037333" y="2845727"/>
                      <a:pt x="1089036" y="2882887"/>
                      <a:pt x="1110064" y="2935737"/>
                    </a:cubicBezTo>
                    <a:lnTo>
                      <a:pt x="1710190" y="2935737"/>
                    </a:lnTo>
                    <a:lnTo>
                      <a:pt x="832936" y="1620001"/>
                    </a:lnTo>
                    <a:lnTo>
                      <a:pt x="1913056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76107" tIns="88053" rIns="176107" bIns="88053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1760969"/>
                <a:endParaRPr lang="ko-KR" altLang="en-US" sz="3467">
                  <a:solidFill>
                    <a:prstClr val="white"/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</p:grpSp>
      <p:grpSp>
        <p:nvGrpSpPr>
          <p:cNvPr id="93" name="Группа 92"/>
          <p:cNvGrpSpPr/>
          <p:nvPr/>
        </p:nvGrpSpPr>
        <p:grpSpPr>
          <a:xfrm>
            <a:off x="111888" y="5000333"/>
            <a:ext cx="6599456" cy="1109333"/>
            <a:chOff x="899592" y="1308128"/>
            <a:chExt cx="7274370" cy="576000"/>
          </a:xfrm>
        </p:grpSpPr>
        <p:grpSp>
          <p:nvGrpSpPr>
            <p:cNvPr id="17" name="그룹 6">
              <a:extLst>
                <a:ext uri="{FF2B5EF4-FFF2-40B4-BE49-F238E27FC236}">
                  <a16:creationId xmlns:a16="http://schemas.microsoft.com/office/drawing/2014/main" id="{783E384A-1F56-4C47-88EE-8DAE280C29A2}"/>
                </a:ext>
              </a:extLst>
            </p:cNvPr>
            <p:cNvGrpSpPr/>
            <p:nvPr/>
          </p:nvGrpSpPr>
          <p:grpSpPr>
            <a:xfrm>
              <a:off x="1475591" y="1319513"/>
              <a:ext cx="6698371" cy="466852"/>
              <a:chOff x="8228210" y="1909825"/>
              <a:chExt cx="4796045" cy="466852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5526170-35D0-484C-B780-84ABB98E8330}"/>
                  </a:ext>
                </a:extLst>
              </p:cNvPr>
              <p:cNvSpPr txBox="1"/>
              <p:nvPr/>
            </p:nvSpPr>
            <p:spPr>
              <a:xfrm>
                <a:off x="8228210" y="2167163"/>
                <a:ext cx="4794879" cy="2095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endParaRPr lang="ko-KR" altLang="en-US" sz="2022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6D51668-9F79-420B-8048-B425EDD788E2}"/>
                  </a:ext>
                </a:extLst>
              </p:cNvPr>
              <p:cNvSpPr txBox="1"/>
              <p:nvPr/>
            </p:nvSpPr>
            <p:spPr>
              <a:xfrm>
                <a:off x="9600478" y="1909825"/>
                <a:ext cx="3423777" cy="2634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defTabSz="1760969"/>
                <a:r>
                  <a:rPr lang="kk-KZ" sz="2697" b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9  маусым</a:t>
                </a:r>
                <a:endParaRPr lang="ko-KR" altLang="en-US" sz="2697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alibri"/>
                  <a:ea typeface="맑은 고딕" panose="020B0503020000020004" pitchFamily="34" charset="-127"/>
                </a:endParaRPr>
              </a:p>
            </p:txBody>
          </p:sp>
        </p:grpSp>
        <p:sp>
          <p:nvSpPr>
            <p:cNvPr id="73" name="Donut 60">
              <a:extLst>
                <a:ext uri="{FF2B5EF4-FFF2-40B4-BE49-F238E27FC236}">
                  <a16:creationId xmlns:a16="http://schemas.microsoft.com/office/drawing/2014/main" id="{5FD7B03D-8D69-4DBD-814E-496006D3A3F9}"/>
                </a:ext>
              </a:extLst>
            </p:cNvPr>
            <p:cNvSpPr/>
            <p:nvPr/>
          </p:nvSpPr>
          <p:spPr>
            <a:xfrm>
              <a:off x="899592" y="1308128"/>
              <a:ext cx="1222781" cy="576000"/>
            </a:xfrm>
            <a:prstGeom prst="donut">
              <a:avLst>
                <a:gd name="adj" fmla="val 8736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sp>
          <p:nvSpPr>
            <p:cNvPr id="74" name="Rectangle 9">
              <a:extLst>
                <a:ext uri="{FF2B5EF4-FFF2-40B4-BE49-F238E27FC236}">
                  <a16:creationId xmlns:a16="http://schemas.microsoft.com/office/drawing/2014/main" id="{444E6227-4972-4DE6-BEB0-C3FC42991182}"/>
                </a:ext>
              </a:extLst>
            </p:cNvPr>
            <p:cNvSpPr/>
            <p:nvPr/>
          </p:nvSpPr>
          <p:spPr>
            <a:xfrm>
              <a:off x="1269910" y="1476244"/>
              <a:ext cx="546802" cy="209513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760969"/>
              <a:endParaRPr lang="ko-KR" altLang="en-US" sz="5200">
                <a:solidFill>
                  <a:prstClr val="white"/>
                </a:solidFill>
                <a:latin typeface="Calibri"/>
                <a:ea typeface="맑은 고딕" panose="020B0503020000020004" pitchFamily="34" charset="-127"/>
              </a:endParaRPr>
            </a:p>
          </p:txBody>
        </p:sp>
        <p:cxnSp>
          <p:nvCxnSpPr>
            <p:cNvPr id="92" name="Straight Connector 59">
              <a:extLst>
                <a:ext uri="{FF2B5EF4-FFF2-40B4-BE49-F238E27FC236}">
                  <a16:creationId xmlns:a16="http://schemas.microsoft.com/office/drawing/2014/main" id="{20426694-F6CE-4A81-BC71-1AA689B9786B}"/>
                </a:ext>
              </a:extLst>
            </p:cNvPr>
            <p:cNvCxnSpPr>
              <a:cxnSpLocks/>
            </p:cNvCxnSpPr>
            <p:nvPr/>
          </p:nvCxnSpPr>
          <p:spPr>
            <a:xfrm>
              <a:off x="2022393" y="1556408"/>
              <a:ext cx="6149263" cy="7262"/>
            </a:xfrm>
            <a:prstGeom prst="line">
              <a:avLst/>
            </a:prstGeom>
            <a:ln w="12700">
              <a:solidFill>
                <a:schemeClr val="tx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Прямоугольник 2"/>
          <p:cNvSpPr/>
          <p:nvPr/>
        </p:nvSpPr>
        <p:spPr>
          <a:xfrm>
            <a:off x="1527104" y="4302901"/>
            <a:ext cx="521282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/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алгебра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және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анализ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бастамалары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бойынша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жазбаша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</a:t>
            </a:r>
            <a:r>
              <a:rPr lang="ru-RU" sz="2000" dirty="0" err="1">
                <a:solidFill>
                  <a:srgbClr val="191919"/>
                </a:solidFill>
                <a:cs typeface="Arial" pitchFamily="34" charset="0"/>
              </a:rPr>
              <a:t>емтихан</a:t>
            </a:r>
            <a:r>
              <a:rPr lang="ru-RU" sz="2000" dirty="0">
                <a:solidFill>
                  <a:srgbClr val="191919"/>
                </a:solidFill>
                <a:cs typeface="Arial" pitchFamily="34" charset="0"/>
              </a:rPr>
              <a:t> </a:t>
            </a:r>
            <a:endParaRPr lang="ko-KR" altLang="en-US" sz="20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982664" y="3067404"/>
            <a:ext cx="7722589" cy="41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/>
            <a:r>
              <a:rPr lang="kk-KZ" sz="2000" dirty="0"/>
              <a:t>Қазақстан тарихы бойынша ауызша емтихан </a:t>
            </a:r>
            <a:endParaRPr lang="ru-RU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05500" y="8588851"/>
            <a:ext cx="5357285" cy="1259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>
              <a:lnSpc>
                <a:spcPts val="2311"/>
              </a:lnSpc>
            </a:pPr>
            <a:r>
              <a:rPr lang="kk-KZ" sz="1600" dirty="0"/>
              <a:t>орыс тілдерінде оқытатын мектептерде/сыныптарда қазақ тілі мен әдебиетінен және қазақ тілінде оқытатын мектептерде/сыныптарда орыс тілі мен әдебиетінен жазбаша емтихан </a:t>
            </a:r>
            <a:endParaRPr lang="ru-RU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07647" y="7056673"/>
            <a:ext cx="6075421" cy="950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760969">
              <a:lnSpc>
                <a:spcPts val="2311"/>
              </a:lnSpc>
            </a:pPr>
            <a:r>
              <a:rPr lang="kk-KZ" sz="1400" dirty="0"/>
              <a:t>таңдау пәні бойынша жазбаша емтихан (физика, химия, биология, география, геометрия, дүниежүзілік тарих, құқық негіздері, әдебиет (оқыту тілі бойынша), шет тілі (ағылшын/француз/неміс), информатика)</a:t>
            </a:r>
            <a:endParaRPr lang="ru-RU" sz="14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6982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0" y="0"/>
            <a:ext cx="6858000" cy="8824623"/>
            <a:chOff x="0" y="0"/>
            <a:chExt cx="6858000" cy="882462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90500" y="3930976"/>
              <a:ext cx="6419850" cy="48936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ru-RU" sz="2400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  </a:t>
              </a:r>
              <a:r>
                <a:rPr lang="ru-RU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58.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9, 11 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сыныптардың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бітірушілерін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мерзімінен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бұрын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қорытынды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аттестаттауға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алушылар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шетелге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оқуға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түскен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немесе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тұрғылықты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орнын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шетелге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ауыстырған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жағдайда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растайтын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құжаттарын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ұсынған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кезде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жіберіледі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және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ол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оқу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жылының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аяқталуына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дейін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 ай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бұрын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қорытынды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бітіру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емтихандары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немесе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мемлекеттік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бітіру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емтихандары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нысанында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өткізіледі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  <a:p>
              <a:pPr algn="just"/>
              <a:endParaRPr lang="kk-K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Мерзімінен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бұрын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қорытынды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аттестаттауға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арналған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емтихан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материалдарын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білім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басқармалары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400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әзірлейді</a:t>
              </a:r>
              <a:r>
                <a:rPr lang="ru-RU" sz="24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p:pic>
          <p:nvPicPr>
            <p:cNvPr id="4" name="Picture 2" descr="Современный синий белый абстрактный фон презентации с корпоративной  концепцией | Премиум векторы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20090" b="100000" l="58307" r="100000">
                          <a14:foregroundMark x1="65974" y1="98420" x2="63099" y2="99774"/>
                          <a14:foregroundMark x1="97923" y1="28668" x2="99681" y2="2528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0670"/>
            <a:stretch/>
          </p:blipFill>
          <p:spPr bwMode="auto">
            <a:xfrm rot="5400000" flipH="1">
              <a:off x="383845" y="-383845"/>
              <a:ext cx="483326" cy="12510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Прямоугольник 5"/>
            <p:cNvSpPr/>
            <p:nvPr/>
          </p:nvSpPr>
          <p:spPr>
            <a:xfrm>
              <a:off x="400050" y="2777460"/>
              <a:ext cx="6267450" cy="11594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3467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Мерзімінен</a:t>
              </a:r>
              <a:r>
                <a:rPr lang="ru-RU" sz="3467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3467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бұрын</a:t>
              </a:r>
              <a:r>
                <a:rPr lang="ru-RU" sz="3467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3467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қорытынды</a:t>
              </a:r>
              <a:r>
                <a:rPr lang="ru-RU" sz="3467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3467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аттестаттау</a:t>
              </a:r>
              <a:endParaRPr lang="ru-RU" sz="2889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38150" y="196019"/>
              <a:ext cx="6419850" cy="26776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/>
              <a:r>
                <a:rPr lang="kk-KZ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Орта, техникалық және кәсіптік, орта білімнен кейінгі білім беру ұйымдары үшін білім алушылардың үлгеріміне ағымдағы бақылауды, оларды аралық және қорытынды аттестаттауды өткізудің үлгілік қағидаларын бекіту туралы</a:t>
              </a:r>
            </a:p>
            <a:p>
              <a:pPr lvl="0" algn="ctr"/>
              <a:endParaRPr lang="kk-KZ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endParaRPr>
            </a:p>
            <a:p>
              <a:pPr lvl="0" algn="ctr"/>
              <a:r>
                <a:rPr lang="kk-KZ" sz="20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(</a:t>
              </a:r>
              <a:r>
                <a:rPr lang="kk-KZ" sz="20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Қазақстан Республикасы Білім және ғылым министрінің 2008 жылғы 18 наурыздағы </a:t>
              </a:r>
            </a:p>
            <a:p>
              <a:pPr lvl="0" algn="ctr"/>
              <a:r>
                <a:rPr lang="kk-KZ" sz="20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№</a:t>
              </a:r>
              <a:r>
                <a:rPr lang="en-US" sz="20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125 </a:t>
              </a:r>
              <a:r>
                <a:rPr lang="kk-KZ" sz="2000" b="1" i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Бұйрығы</a:t>
              </a:r>
              <a:r>
                <a:rPr lang="kk-KZ" sz="2000" b="1" dirty="0">
                  <a:solidFill>
                    <a:srgbClr val="002060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5524107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2961</TotalTime>
  <Words>375</Words>
  <Application>Microsoft Office PowerPoint</Application>
  <PresentationFormat>Лист A4 (210x297 мм)</PresentationFormat>
  <Paragraphs>82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맑은 고딕</vt:lpstr>
      <vt:lpstr>Arial</vt:lpstr>
      <vt:lpstr>Calibri</vt:lpstr>
      <vt:lpstr>Calibri Light</vt:lpstr>
      <vt:lpstr>Times New Roman</vt:lpstr>
      <vt:lpstr>Wingdings</vt:lpstr>
      <vt:lpstr>1_Тема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Гаухар К</dc:creator>
  <cp:lastModifiedBy>ПК1</cp:lastModifiedBy>
  <cp:revision>217</cp:revision>
  <cp:lastPrinted>2026-04-01T07:17:42Z</cp:lastPrinted>
  <dcterms:created xsi:type="dcterms:W3CDTF">2023-02-13T09:50:42Z</dcterms:created>
  <dcterms:modified xsi:type="dcterms:W3CDTF">2026-04-01T07:25:43Z</dcterms:modified>
</cp:coreProperties>
</file>