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64" r:id="rId5"/>
    <p:sldId id="267" r:id="rId6"/>
    <p:sldId id="265" r:id="rId7"/>
    <p:sldId id="26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17825" y="824230"/>
            <a:ext cx="7062470" cy="3053715"/>
          </a:xfrm>
        </p:spPr>
        <p:txBody>
          <a:bodyPr>
            <a:noAutofit/>
          </a:bodyPr>
          <a:lstStyle/>
          <a:p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2025-2026 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ЖОББСОМ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БІТІРЕТІН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СЫНЫПТАРДАҒЫ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АТТЕСТАЦИЯСЫНА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b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РАСПИСАНИЕ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ИТОГОВОЙ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АТТЕСТАЦИИ</a:t>
            </a:r>
            <a:b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выпускных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классах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СОПШДО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en-US" altLang="en-US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sz="20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2025-2026 </a:t>
            </a:r>
            <a:r>
              <a:rPr lang="en-US" altLang="en-US" sz="2000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</a:t>
            </a:r>
            <a:r>
              <a:rPr lang="en-US" altLang="ru-RU" sz="2000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en-US" altLang="en-US" sz="2000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2037124" cy="22627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BD3"/>
            </a:gs>
            <a:gs pos="100000">
              <a:srgbClr val="034373"/>
            </a:gs>
          </a:gsLst>
          <a:lin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2" name="Таблица 1"/>
          <p:cNvGraphicFramePr/>
          <p:nvPr>
            <p:custDataLst>
              <p:tags r:id="rId2"/>
            </p:custDataLst>
          </p:nvPr>
        </p:nvGraphicFramePr>
        <p:xfrm>
          <a:off x="1509395" y="1694180"/>
          <a:ext cx="8091805" cy="3796030"/>
        </p:xfrm>
        <a:graphic>
          <a:graphicData uri="http://schemas.openxmlformats.org/drawingml/2006/table">
            <a:tbl>
              <a:tblPr/>
              <a:tblGrid>
                <a:gridCol w="747395"/>
                <a:gridCol w="725805"/>
                <a:gridCol w="725805"/>
                <a:gridCol w="1572260"/>
                <a:gridCol w="1736725"/>
                <a:gridCol w="1627505"/>
                <a:gridCol w="956310"/>
              </a:tblGrid>
              <a:tr h="27178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Дата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Время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Класс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Предмет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Учитель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Ассистенты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Кабинет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1280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8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.05.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1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3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.00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 а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Письменный экзамен по алгебре 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(контрольная работа)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Несипбаева У.С.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Ибраим М.К.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Турлубаев А.А.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№38,39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4229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 б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Батталова К.Т.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Шевченко Л.В.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Кончикова Н.Г.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№41,42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4229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9в 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Нукежанова А.С.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Аубакирова Г.М.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Кусниденова З.А.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№49,50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1407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9д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Нукежанова А.С.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Кульсаринова А.А.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Литвиненко О.В.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№51,53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1280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9е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Нукежанова 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А.С.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Кабильдинова А.С.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Әділхан М.С.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№46,47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13" name="Таблица 12"/>
          <p:cNvGraphicFramePr/>
          <p:nvPr>
            <p:custDataLst>
              <p:tags r:id="rId2"/>
            </p:custDataLst>
          </p:nvPr>
        </p:nvGraphicFramePr>
        <p:xfrm>
          <a:off x="1444625" y="1302385"/>
          <a:ext cx="9329420" cy="2987040"/>
        </p:xfrm>
        <a:graphic>
          <a:graphicData uri="http://schemas.openxmlformats.org/drawingml/2006/table">
            <a:tbl>
              <a:tblPr/>
              <a:tblGrid>
                <a:gridCol w="719455"/>
                <a:gridCol w="528955"/>
                <a:gridCol w="624840"/>
                <a:gridCol w="1512570"/>
                <a:gridCol w="2106295"/>
                <a:gridCol w="2769235"/>
                <a:gridCol w="1068070"/>
              </a:tblGrid>
              <a:tr h="32004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02.06.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13.00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9 а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Биология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Огурцова Т.П.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Жангельдинова Ж.Е.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Шарапиденова Т.Ж.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№38,39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33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Английский язык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Ченваева С.Ж.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Айгожина А.С.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Қайсар А.Қ.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33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Химия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Кончикова Н.Г.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Джантимирова З.Ж.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Аубакирова М.Б.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33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География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Никонорова Г.П.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Жакупов М.О.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Нуржанова Б.С.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33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История Казахстана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Дандина А.Х.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Дацюк А.Ф.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Досымханова Н.К.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33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Всемирная история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Дандина А.Х.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Дацюк А.Ф.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Досымханова Н.К.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33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Физика 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Литвиненко О.В.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Әділхан М.С.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Кончикова Н.Г.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33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9б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Биология 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Огурцова Т.П. 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Жангельдинова Ж.Е.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Шарапиденова Т.Ж.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№41,42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33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Русская литература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Бекшебаева Л.С.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Кочегарова С.М.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Петрова Е.В.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33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Английский язык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Нугманова А.Т.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Ченваева С.Ж.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Мекежанова Д.Ж.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33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Геометрия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Батталова К.Т.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Джансеитова А.К.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Несипбаева У.С.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33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География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Никонорова Г.П.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Дандина А.Х.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Жакупов М.О.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2" name="Таблица 1"/>
          <p:cNvGraphicFramePr/>
          <p:nvPr>
            <p:custDataLst>
              <p:tags r:id="rId2"/>
            </p:custDataLst>
          </p:nvPr>
        </p:nvGraphicFramePr>
        <p:xfrm>
          <a:off x="1619250" y="1109345"/>
          <a:ext cx="9154795" cy="3500120"/>
        </p:xfrm>
        <a:graphic>
          <a:graphicData uri="http://schemas.openxmlformats.org/drawingml/2006/table">
            <a:tbl>
              <a:tblPr/>
              <a:tblGrid>
                <a:gridCol w="544830"/>
                <a:gridCol w="528955"/>
                <a:gridCol w="624840"/>
                <a:gridCol w="1512570"/>
                <a:gridCol w="2106295"/>
                <a:gridCol w="2769235"/>
                <a:gridCol w="1068070"/>
              </a:tblGrid>
              <a:tr h="22606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02.06.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13.00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9в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Всемирная история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Нуржанова Б.Н.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Дацюк А.Ф.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Досымханова Н.К.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№49,50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5425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География 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Никонорова Г.П.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Дандина А.Х.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Жакупов М.О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60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Биология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Жангельдинова Ж.Е.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Огурцова Т.П.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Аубакирова М.Б.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Информатика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Ибраим М.К.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Кабильдинова А.С.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5425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Химия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Джантемирова З.Ж.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Кончикова Н.Г.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Литвиненко О.В.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60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Английский язык 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Қайсар А.К.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Айгожина А.С.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Яновский А.В.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5425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9д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Физика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Әділхан С.М.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Литвиненко О.В.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Джансеитова А.К.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№51,53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Биология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Жангельдинова Ж.Е.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60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Русская литература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Петрова Е.В.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Кочегарова С.М.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Елгондинова С.О.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60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География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Никонорова Г.П.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Дандина А.Х.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Жакупов М.О.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5425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9Е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Всемирная история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Дацюк А.Ф.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Нуржанова Б.Н.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Досымханова Н.К.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60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Биология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Жангельдинова Ж.Е.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Огурцова Т.П.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Шарапиденова Т.Ж.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5425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Физика 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Әділхан С.М.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Литвиненко О.В.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Джантимирова З.Ж.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60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География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Никонорова Г.П.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Дандина А.Х.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Жакупов М.О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60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Русская литература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Копущу О.Н.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Католина А.А.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Баринова О.Н.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Английский язык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Мекежанова Д.Ж.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Жангербаева А.М.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2606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Информатика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Кабильдинова А.С.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Ибраим М.К.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000" b="1">
                          <a:latin typeface="Times New Roman" panose="02020603050405020304"/>
                          <a:ea typeface="Times New Roman" panose="02020603050405020304"/>
                        </a:rPr>
                        <a:t>Аубакирова Г.М.</a:t>
                      </a: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0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2" name="Таблица 1"/>
          <p:cNvGraphicFramePr/>
          <p:nvPr>
            <p:custDataLst>
              <p:tags r:id="rId2"/>
            </p:custDataLst>
          </p:nvPr>
        </p:nvGraphicFramePr>
        <p:xfrm>
          <a:off x="1369695" y="1694180"/>
          <a:ext cx="8231505" cy="3796030"/>
        </p:xfrm>
        <a:graphic>
          <a:graphicData uri="http://schemas.openxmlformats.org/drawingml/2006/table">
            <a:tbl>
              <a:tblPr/>
              <a:tblGrid>
                <a:gridCol w="887095"/>
                <a:gridCol w="725805"/>
                <a:gridCol w="725805"/>
                <a:gridCol w="1572260"/>
                <a:gridCol w="1736725"/>
                <a:gridCol w="1627505"/>
                <a:gridCol w="956310"/>
              </a:tblGrid>
              <a:tr h="27178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0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7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.06.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1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.00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9а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Письменный экзамен по русскому языку 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(эссе)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Кочегарова С.М.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Елгондинова 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С.О.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Айгожина А.С.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№38,39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81280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9б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Бекшебаева Л.С.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Католина А.А.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Асайинова М.Д.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№41,42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4229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9в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Петрова Е.В.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Мекежанова Д.Ж.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Ельтаева С.Д.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№49,50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4229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9д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Петрова Е.В.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Баринова О.Н.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Жангербаева А.М.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№51,53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81407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9е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Копущу О.Н.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Яновский 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А.В.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Кажмагамбетова Қ.Д.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№46,47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81280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2" name="Таблица 1"/>
          <p:cNvGraphicFramePr/>
          <p:nvPr>
            <p:custDataLst>
              <p:tags r:id="rId2"/>
            </p:custDataLst>
          </p:nvPr>
        </p:nvGraphicFramePr>
        <p:xfrm>
          <a:off x="1369695" y="1694180"/>
          <a:ext cx="8231505" cy="3796030"/>
        </p:xfrm>
        <a:graphic>
          <a:graphicData uri="http://schemas.openxmlformats.org/drawingml/2006/table">
            <a:tbl>
              <a:tblPr/>
              <a:tblGrid>
                <a:gridCol w="887095"/>
                <a:gridCol w="725805"/>
                <a:gridCol w="725805"/>
                <a:gridCol w="1572260"/>
                <a:gridCol w="1736725"/>
                <a:gridCol w="1627505"/>
                <a:gridCol w="956310"/>
              </a:tblGrid>
              <a:tr h="27178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1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0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.06.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1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.00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9а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Письменный экзамен по казахскому языку и литературе 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Шойынбаева Н.Н.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Шаймардан Г.М.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Болат Г.Т.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№38,39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81280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9б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Оспанова А.Е.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Шойынбаева Н.Н.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Бейсембаева А.С.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№41,42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4229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9в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Ельтаева С.Д.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Кажмагамбетова Қ.Д.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Асайинова М.Д.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№49,50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4229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9д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Ельтаева С.Д.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Нурбаева Д.С.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Даирбекова К.Б.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№51,53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814070"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9е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Кажмагамбетова Қ.Д.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Ельтаева С.Д.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Оразалинова А.К.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Times New Roman" panose="02020603050405020304"/>
                        </a:rPr>
                        <a:t>№46,47</a:t>
                      </a: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81280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TABLE_ENDDRAG_ORIGIN_RECT" val="637*298"/>
  <p:tag name="TABLE_ENDDRAG_RECT" val="118*133*637*298"/>
</p:tagLst>
</file>

<file path=ppt/tags/tag2.xml><?xml version="1.0" encoding="utf-8"?>
<p:tagLst xmlns:p="http://schemas.openxmlformats.org/presentationml/2006/main">
  <p:tag name="TABLE_ENDDRAG_ORIGIN_RECT" val="711*445"/>
  <p:tag name="TABLE_ENDDRAG_RECT" val="136*127*711*445"/>
</p:tagLst>
</file>

<file path=ppt/tags/tag3.xml><?xml version="1.0" encoding="utf-8"?>
<p:tagLst xmlns:p="http://schemas.openxmlformats.org/presentationml/2006/main">
  <p:tag name="TABLE_ENDDRAG_ORIGIN_RECT" val="720*275"/>
  <p:tag name="TABLE_ENDDRAG_RECT" val="127*87*720*275"/>
</p:tagLst>
</file>

<file path=ppt/tags/tag4.xml><?xml version="1.0" encoding="utf-8"?>
<p:tagLst xmlns:p="http://schemas.openxmlformats.org/presentationml/2006/main">
  <p:tag name="TABLE_ENDDRAG_ORIGIN_RECT" val="637*298"/>
  <p:tag name="TABLE_ENDDRAG_RECT" val="118*133*637*298"/>
</p:tagLst>
</file>

<file path=ppt/tags/tag5.xml><?xml version="1.0" encoding="utf-8"?>
<p:tagLst xmlns:p="http://schemas.openxmlformats.org/presentationml/2006/main">
  <p:tag name="TABLE_ENDDRAG_ORIGIN_RECT" val="637*298"/>
  <p:tag name="TABLE_ENDDRAG_RECT" val="118*133*637*298"/>
</p:tagLst>
</file>

<file path=ppt/theme/theme1.xml><?xml version="1.0" encoding="utf-8"?>
<a:theme xmlns:a="http://schemas.openxmlformats.org/drawingml/2006/main" name="Blue Waves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2931</Words>
  <Application>WPS Presentation</Application>
  <PresentationFormat>Широкоэкранный</PresentationFormat>
  <Paragraphs>675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SimSun</vt:lpstr>
      <vt:lpstr>Wingdings</vt:lpstr>
      <vt:lpstr>Times New Roman</vt:lpstr>
      <vt:lpstr>Times New Roman</vt:lpstr>
      <vt:lpstr>Calibri</vt:lpstr>
      <vt:lpstr>Calibri</vt:lpstr>
      <vt:lpstr>Microsoft YaHei</vt:lpstr>
      <vt:lpstr>Arial Unicode MS</vt:lpstr>
      <vt:lpstr>Calibri Light</vt:lpstr>
      <vt:lpstr>Blue Waves</vt:lpstr>
      <vt:lpstr>5-8,10 мемлекеттік тілде оқытылатын сыныптарда «қазақ тілі» және орыс тілінде оқытылатын сыныптарда «қазақ тілі мен әдебиеті» пәні бойынша емтихан кестесі График проведения экзаменов по предмету «казахский язык» в классах государственным языком обучения и по предмету «казахский язык и литература» в классах с русским языком обучения в 5-8,10 классах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5-8,10 мемлекеттік тілде оқытылатын сыныптарда «қазақ тілі» және орыс тілінде оқытылатын сыныптарда «қазақ тілі мен әдебиеті» пәні бойынша емтихан кестесі График проведения экзаменов по предмету «казахский язык» в классах государственным языком обучения и по предмету «казахский язык и литература» в классах с русским языком обучения в 5-8,10 классах</dc:title>
  <dc:creator>Гульмира Шаймардан</dc:creator>
  <cp:lastModifiedBy>WPS_1756440176</cp:lastModifiedBy>
  <cp:revision>9</cp:revision>
  <dcterms:created xsi:type="dcterms:W3CDTF">2024-05-13T03:36:00Z</dcterms:created>
  <dcterms:modified xsi:type="dcterms:W3CDTF">2026-04-01T11:45:19Z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B2DDA9F41D754A26A194BF9DE0C4098A_13</vt:lpwstr>
  </property>
  <property fmtid="{D5CDD505-2E9C-101B-9397-08002B2CF9AE}" pid="3" name="KSOProductBuildVer">
    <vt:lpwstr>1049-12.2.0.21931</vt:lpwstr>
  </property>
</Properties>
</file>