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9" r:id="rId4"/>
    <p:sldId id="263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23AF2-B426-4580-9904-D8E817D51E03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191AD-7D05-4868-8579-F5C8ECB4803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7861" y="2229492"/>
            <a:ext cx="7062752" cy="254788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дайындық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2037124" cy="2262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дайындық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151890" y="3051810"/>
          <a:ext cx="8863965" cy="31578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290"/>
                <a:gridCol w="1719580"/>
                <a:gridCol w="1398905"/>
                <a:gridCol w="1345565"/>
                <a:gridCol w="3222625"/>
              </a:tblGrid>
              <a:tr h="2387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Сынып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күні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уақыты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кабинет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Мұғалімнің аты</a:t>
                      </a: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-</a:t>
                      </a: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жөні,тегі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23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5б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47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Акбанова А.Х.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5в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49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Акбанова А.Х.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5г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Акбанова А.Х.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5д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51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Кожамжарова Г.С.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Нурбаева Д.С.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640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5е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53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Болат Г.Т.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Бейсембаева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А.С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дайындық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837055" y="2835275"/>
          <a:ext cx="8034655" cy="2760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7435"/>
                <a:gridCol w="1558290"/>
                <a:gridCol w="1267460"/>
                <a:gridCol w="1220470"/>
                <a:gridCol w="2921000"/>
              </a:tblGrid>
              <a:tr h="509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Сынып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күні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уақыты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кабинет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Мұғалімнің аты</a:t>
                      </a: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-</a:t>
                      </a:r>
                      <a:r>
                        <a:rPr sz="1100" b="1">
                          <a:latin typeface="Times New Roman" panose="02020603050405020304"/>
                          <a:ea typeface="Calibri" panose="020F0502020204030204"/>
                        </a:rPr>
                        <a:t>жөні,тегі</a:t>
                      </a:r>
                      <a:endParaRPr sz="1100" b="1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424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14.40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Оспанова А.Е.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424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в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14.40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Шойынбаева Н.Н.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Даирбекова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К.Б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412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г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14.40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49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Кажмагамбетова К.Д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4959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14.40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51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Бейсембаева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А.С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494665"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е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14.40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47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Кажмагамбетова К.Д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Болат Г.Т.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дайындық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895985" y="3107055"/>
          <a:ext cx="9131935" cy="3371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2850"/>
                <a:gridCol w="1771650"/>
                <a:gridCol w="1440180"/>
                <a:gridCol w="1387475"/>
                <a:gridCol w="3319780"/>
              </a:tblGrid>
              <a:tr h="2090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7в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49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Оспанова А.Е.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7г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 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51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 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Кожамжарова Г.С.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209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7ж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 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Болат Г.Т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7е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.00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53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Кожамжарова Г.С.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Нурбаева Д.С.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5608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7и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 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Кожамжарова Г.С.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Болат Г.Т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дайындық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20190" y="3260725"/>
          <a:ext cx="8350885" cy="2468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8710"/>
                <a:gridCol w="1620520"/>
                <a:gridCol w="1316990"/>
                <a:gridCol w="1268730"/>
                <a:gridCol w="3035935"/>
              </a:tblGrid>
              <a:tr h="2777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2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8а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АсайиноваМ.Д.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Оспанова А.Е.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277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8б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47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Оспанова А.Е.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 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3987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8в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49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Кажмагамбетова К.Д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2779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51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Нурбаева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Д.С.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Шаймардан Г.М.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5541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8е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53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Кажмагамбетова К.Д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9475" y="528810"/>
            <a:ext cx="7601637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5-8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дайындық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Емтихан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20" y="82193"/>
            <a:ext cx="1165779" cy="129491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101686" y="3397027"/>
          <a:ext cx="9309253" cy="2932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7741"/>
                <a:gridCol w="1267838"/>
                <a:gridCol w="1030897"/>
                <a:gridCol w="992447"/>
                <a:gridCol w="2375637"/>
              </a:tblGrid>
              <a:tr h="7326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сынып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күні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уақыты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кабинет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50" kern="100">
                          <a:effectLst/>
                        </a:rPr>
                        <a:t>Мұғалімнің аты</a:t>
                      </a:r>
                      <a:r>
                        <a:rPr lang="ru-RU" sz="1050" kern="100">
                          <a:effectLst/>
                        </a:rPr>
                        <a:t>-</a:t>
                      </a:r>
                      <a:r>
                        <a:rPr lang="en-US" sz="1050" kern="100">
                          <a:effectLst/>
                        </a:rPr>
                        <a:t>жөні,тегі</a:t>
                      </a:r>
                      <a:endParaRPr lang="ru-RU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3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10б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47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Ельтаева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С.Д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Оспанова А.Е.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  <a:tr h="733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10в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8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.05.202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6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9.45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49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Шойынбаева Н.Н.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Ельтаева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 </a:t>
                      </a:r>
                      <a:r>
                        <a:rPr sz="1100">
                          <a:latin typeface="Times New Roman" panose="02020603050405020304"/>
                          <a:ea typeface="Calibri" panose="020F0502020204030204"/>
                        </a:rPr>
                        <a:t>С.Д</a:t>
                      </a: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  <a:p>
                      <a:pPr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sz="1100">
                        <a:latin typeface="Times New Roman" panose="02020603050405020304"/>
                        <a:ea typeface="Calibri" panose="020F0502020204030204"/>
                      </a:endParaRPr>
                    </a:p>
                  </a:txBody>
                  <a:tcPr marL="0" marR="0" marT="0" marB="0" anchor="t" anchorCtr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697*248"/>
  <p:tag name="TABLE_ENDDRAG_RECT" val="90*240*697*248"/>
</p:tagLst>
</file>

<file path=ppt/tags/tag2.xml><?xml version="1.0" encoding="utf-8"?>
<p:tagLst xmlns:p="http://schemas.openxmlformats.org/presentationml/2006/main">
  <p:tag name="TABLE_ENDDRAG_ORIGIN_RECT" val="632*217"/>
  <p:tag name="TABLE_ENDDRAG_RECT" val="144*223*632*217"/>
</p:tagLst>
</file>

<file path=ppt/tags/tag3.xml><?xml version="1.0" encoding="utf-8"?>
<p:tagLst xmlns:p="http://schemas.openxmlformats.org/presentationml/2006/main">
  <p:tag name="TABLE_ENDDRAG_ORIGIN_RECT" val="719*265"/>
  <p:tag name="TABLE_ENDDRAG_RECT" val="70*244*719*265"/>
</p:tagLst>
</file>

<file path=ppt/tags/tag4.xml><?xml version="1.0" encoding="utf-8"?>
<p:tagLst xmlns:p="http://schemas.openxmlformats.org/presentationml/2006/main">
  <p:tag name="TABLE_ENDDRAG_ORIGIN_RECT" val="657*194"/>
  <p:tag name="TABLE_ENDDRAG_RECT" val="119*256*657*19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2452</Words>
  <Application>WPS Presentation</Application>
  <PresentationFormat>Широкоэкранный</PresentationFormat>
  <Paragraphs>318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Arial</vt:lpstr>
      <vt:lpstr>SimSun</vt:lpstr>
      <vt:lpstr>Wingdings</vt:lpstr>
      <vt:lpstr>Times New Roman</vt:lpstr>
      <vt:lpstr>Times New Roman</vt:lpstr>
      <vt:lpstr>Calibri</vt:lpstr>
      <vt:lpstr>Calibri</vt:lpstr>
      <vt:lpstr>Microsoft YaHei</vt:lpstr>
      <vt:lpstr>Arial Unicode MS</vt:lpstr>
      <vt:lpstr>Calibri Light</vt:lpstr>
      <vt:lpstr>Тема Office</vt:lpstr>
      <vt:lpstr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5-8,10 мемлекеттік тілде оқытылатын сыныптарда «қазақ тілі» және орыс тілінде оқытылатын сыныптарда «қазақ тілі мен әдебиеті» пәні бойынша емтихан кестесі График проведения экзаменов по предмету «казахский язык» в классах государственным языком обучения и по предмету «казахский язык и литература» в классах с русским языком обучения в 5-8,10 классах</dc:title>
  <dc:creator>Гульмира Шаймардан</dc:creator>
  <cp:lastModifiedBy>WPS_1756440176</cp:lastModifiedBy>
  <cp:revision>9</cp:revision>
  <dcterms:created xsi:type="dcterms:W3CDTF">2024-05-13T03:36:00Z</dcterms:created>
  <dcterms:modified xsi:type="dcterms:W3CDTF">2026-04-01T11:09:02Z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90F71ED21B004952B7C6DF706F30AC51_13</vt:lpwstr>
  </property>
  <property fmtid="{D5CDD505-2E9C-101B-9397-08002B2CF9AE}" pid="3" name="KSOProductBuildVer">
    <vt:lpwstr>1049-12.2.0.21931</vt:lpwstr>
  </property>
</Properties>
</file>