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Montserrat" panose="020B0604020202020204" charset="-52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Open Sans SemiBol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1510010"/>
            <a:ext cx="5191125" cy="446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1510010"/>
            <a:ext cx="5191125" cy="232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028777"/>
            <a:ext cx="5191125" cy="175676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1000125" y="776585"/>
            <a:ext cx="10951368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1579B"/>
                </a:solidFill>
                <a:latin typeface="Montserrat"/>
                <a:ea typeface="Montserrat"/>
                <a:cs typeface="Montserrat"/>
                <a:sym typeface="Montserrat"/>
              </a:rPr>
              <a:t>Памятка для родителей: основы инклюзии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762000" y="776585"/>
            <a:ext cx="95250" cy="447675"/>
          </a:xfrm>
          <a:prstGeom prst="rect">
            <a:avLst/>
          </a:prstGeom>
          <a:solidFill>
            <a:srgbClr val="4FC3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477000" y="2981027"/>
            <a:ext cx="4762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1579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Школа — ваш партнер в развитии и социализации ребенка!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057275" y="1983581"/>
            <a:ext cx="483060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3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Документы — это условия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057275" y="2400002"/>
            <a:ext cx="46005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Заключение ПМПК: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Главный документ. Без него школа не может менять программу или закрепить ассистента.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57275" y="2971502"/>
            <a:ext cx="46005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Сроки: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Следите за датой переосвидетельствования (обычно раз в год или при переходе в другое звено).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057275" y="4502348"/>
            <a:ext cx="483060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Как учится ребенок?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057275" y="4918769"/>
            <a:ext cx="46005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ИУПр: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Обучение по адаптированному плану. Темы могут отличаться от класса, если они слишком сложны.</a:t>
            </a:r>
            <a:endParaRPr/>
          </a:p>
        </p:txBody>
      </p:sp>
      <p:pic>
        <p:nvPicPr>
          <p:cNvPr id="96" name="Google Shape;96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000" y="3952577"/>
            <a:ext cx="952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7275" y="2021681"/>
            <a:ext cx="133350" cy="17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7275" y="4540448"/>
            <a:ext cx="219075" cy="17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510010"/>
            <a:ext cx="5191125" cy="232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1510010"/>
            <a:ext cx="5191125" cy="232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314527"/>
            <a:ext cx="10668000" cy="175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1000125" y="776585"/>
            <a:ext cx="10951368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1579B"/>
                </a:solidFill>
                <a:latin typeface="Montserrat"/>
                <a:ea typeface="Montserrat"/>
                <a:cs typeface="Montserrat"/>
                <a:sym typeface="Montserrat"/>
              </a:rPr>
              <a:t>Оценивание, Ассистент и Финал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762000" y="776585"/>
            <a:ext cx="95250" cy="447675"/>
          </a:xfrm>
          <a:prstGeom prst="rect">
            <a:avLst/>
          </a:prstGeom>
          <a:solidFill>
            <a:srgbClr val="4FC3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62000" y="6172200"/>
            <a:ext cx="34480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1" u="none" strike="noStrike" cap="none">
                <a:solidFill>
                  <a:srgbClr val="546E7A"/>
                </a:solidFill>
                <a:latin typeface="Open Sans"/>
                <a:ea typeface="Open Sans"/>
                <a:cs typeface="Open Sans"/>
                <a:sym typeface="Open Sans"/>
              </a:rPr>
              <a:t>Мы верим в потенциал каждого ребенка!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1057275" y="1983581"/>
            <a:ext cx="483060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0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Оценивание (УО)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057275" y="2400002"/>
            <a:ext cx="46005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Легкая УО: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Критерии снижены (адаптированные дескрипторы).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057275" y="2971502"/>
            <a:ext cx="46005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Умеренная УО: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Оценки не ставятся. Фиксируем только успехи и новые навыки в портфолио.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6534150" y="1983581"/>
            <a:ext cx="483060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Роль ассистента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6534150" y="2400002"/>
            <a:ext cx="46005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Задача тьютора — помочь ребенку стать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самостоятельным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а не делать всё за него. Помощь в ориентации и правилах.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1057275" y="4788098"/>
            <a:ext cx="10581322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9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 Класс: Экзамены и документы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1057275" y="5204519"/>
            <a:ext cx="100774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Дети с нарушением интеллекта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освобождаются от госэкзаменов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Выдается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Свидетельство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для поступления в колледж на спецпрограммы.</a:t>
            </a:r>
            <a:endParaRPr/>
          </a:p>
        </p:txBody>
      </p:sp>
      <p:pic>
        <p:nvPicPr>
          <p:cNvPr id="117" name="Google Shape;117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7275" y="2021681"/>
            <a:ext cx="200025" cy="17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4150" y="2021681"/>
            <a:ext cx="219075" cy="17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7275" y="4826198"/>
            <a:ext cx="180975" cy="17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680" y="393193"/>
            <a:ext cx="11298936" cy="528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ru-RU" sz="18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родителей: Ваш ребенок в инклюзивном классе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Уважаемые родители! Школа — ваш партнер в развитии и социализации ребенка. Вот основные моменты, которые помогут нам работать эффективно.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Документы — основа условий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 ПМПК: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Это главный документ. Без него школа не имеет права официально менять программу или вводить ставку ассистента педагога.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 действия: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Следите за сроками переосвидетельствования (обычно раз в год или при переходе из звена в звено).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Как учится ваш ребенок?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Индивидуальная программа (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ИУПр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Ваш ребенок учится по адаптированному плану. Это значит, что темы могут не совпадать с темами одноклассников, если они слишком сложны.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Оценивание: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детей с легкой умственной отсталостью критерии оценок снижены. Для детей с умеренной умственной отсталостью оценки не ставятся — мы фиксируем только успехи и новые навыки.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Роль ассистента педагога (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тьютора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ребенку положен ассистент, его задача — помочь ребенку стать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самостоятельным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не делать всё за него.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Ассистент помогает ребенку ориентироваться в школе, соблюдать правила поведения и включаться в общую работу класса.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Экзамены и документы (9 класс)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с нарушением интеллекта освобождаются от государственных экзаменов.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окончании школы выдается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Свидетельство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которое позволяет продолжить обучение в колледже по специальным профессиональным программам.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Наши общие правила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Связь с учителем: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Сообщайте учителю о самочувствии ребенка утром. Если ребенок переутомлен, мы скорректируем нагрузку.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Домашние задания: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Они также адаптированы. Не требуйте от ребенка выполнения того, что не соответствует его индивидуальному плану.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верим в потенциал каждого ребенка!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9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Широкоэкранный</PresentationFormat>
  <Paragraphs>34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Montserrat</vt:lpstr>
      <vt:lpstr>Open Sans</vt:lpstr>
      <vt:lpstr>Arial</vt:lpstr>
      <vt:lpstr>Calibri</vt:lpstr>
      <vt:lpstr>Calibri Light</vt:lpstr>
      <vt:lpstr>Symbol</vt:lpstr>
      <vt:lpstr>Open Sans SemiBold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2026-03-20T06:14:09Z</dcterms:modified>
</cp:coreProperties>
</file>