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4" r:id="rId3"/>
    <p:sldId id="314" r:id="rId4"/>
    <p:sldId id="315" r:id="rId5"/>
    <p:sldId id="299" r:id="rId6"/>
    <p:sldId id="277" r:id="rId7"/>
    <p:sldId id="316" r:id="rId8"/>
    <p:sldId id="300" r:id="rId9"/>
    <p:sldId id="313" r:id="rId10"/>
    <p:sldId id="301" r:id="rId11"/>
    <p:sldId id="303" r:id="rId12"/>
    <p:sldId id="302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7" r:id="rId21"/>
    <p:sldId id="3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69C"/>
    <a:srgbClr val="64B9EE"/>
    <a:srgbClr val="1582C7"/>
    <a:srgbClr val="0064B5"/>
    <a:srgbClr val="FFFFFF"/>
    <a:srgbClr val="FFFF99"/>
    <a:srgbClr val="E4BDBD"/>
    <a:srgbClr val="FFC305"/>
    <a:srgbClr val="B88C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1" autoAdjust="0"/>
    <p:restoredTop sz="92691" autoAdjust="0"/>
  </p:normalViewPr>
  <p:slideViewPr>
    <p:cSldViewPr snapToGrid="0">
      <p:cViewPr>
        <p:scale>
          <a:sx n="111" d="100"/>
          <a:sy n="111" d="100"/>
        </p:scale>
        <p:origin x="-918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6535D-A928-4CD8-AA04-B8D3C066A1E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F6297F-0657-4186-B5E3-834EC6050C5F}">
      <dgm:prSet phldrT="[Текст]"/>
      <dgm:spPr/>
      <dgm:t>
        <a:bodyPr/>
        <a:lstStyle/>
        <a:p>
          <a:r>
            <a:rPr lang="ru-RU" b="1" dirty="0"/>
            <a:t>«ЗАҢ ЖӘНЕ ТӘРТІП» </a:t>
          </a:r>
        </a:p>
      </dgm:t>
    </dgm:pt>
    <dgm:pt modelId="{D9386308-CBA6-4F40-A766-D6C8AA7290F8}" type="parTrans" cxnId="{13FA4216-E92A-4752-A60E-FD222B091776}">
      <dgm:prSet/>
      <dgm:spPr/>
      <dgm:t>
        <a:bodyPr/>
        <a:lstStyle/>
        <a:p>
          <a:endParaRPr lang="ru-RU"/>
        </a:p>
      </dgm:t>
    </dgm:pt>
    <dgm:pt modelId="{620FEB39-4A8E-4B6B-86C0-2FFEB6FFC037}" type="sibTrans" cxnId="{13FA4216-E92A-4752-A60E-FD222B091776}">
      <dgm:prSet/>
      <dgm:spPr/>
      <dgm:t>
        <a:bodyPr/>
        <a:lstStyle/>
        <a:p>
          <a:endParaRPr lang="ru-RU"/>
        </a:p>
      </dgm:t>
    </dgm:pt>
    <dgm:pt modelId="{53CDE9D2-D9A5-4ADD-A9E7-058543110A39}">
      <dgm:prSet phldrT="[Текст]"/>
      <dgm:spPr/>
      <dgm:t>
        <a:bodyPr/>
        <a:lstStyle/>
        <a:p>
          <a:r>
            <a:rPr lang="ru-RU" dirty="0"/>
            <a:t>Формирование правовой культуры и личной ответственности. В каждом лагере и отряде акцент ставится на дисциплину, уважение к правилам общества и осознание того, что свобода невозможна без ответственности</a:t>
          </a:r>
        </a:p>
      </dgm:t>
    </dgm:pt>
    <dgm:pt modelId="{496C38C4-C95A-4492-B605-E1F471CC0415}" type="parTrans" cxnId="{BFB4288A-F66E-45B4-8CFD-7816CC83FDF9}">
      <dgm:prSet/>
      <dgm:spPr/>
      <dgm:t>
        <a:bodyPr/>
        <a:lstStyle/>
        <a:p>
          <a:endParaRPr lang="ru-RU"/>
        </a:p>
      </dgm:t>
    </dgm:pt>
    <dgm:pt modelId="{B9B167CE-9C0C-4534-BD9A-9A5473AA18CD}" type="sibTrans" cxnId="{BFB4288A-F66E-45B4-8CFD-7816CC83FDF9}">
      <dgm:prSet/>
      <dgm:spPr/>
      <dgm:t>
        <a:bodyPr/>
        <a:lstStyle/>
        <a:p>
          <a:endParaRPr lang="ru-RU"/>
        </a:p>
      </dgm:t>
    </dgm:pt>
    <dgm:pt modelId="{E9450F60-0330-47A8-ABB1-B75DE765C2FE}">
      <dgm:prSet phldrT="[Текст]"/>
      <dgm:spPr/>
      <dgm:t>
        <a:bodyPr/>
        <a:lstStyle/>
        <a:p>
          <a:r>
            <a:rPr lang="ru-RU" b="1" dirty="0"/>
            <a:t>«ЕҢБЕК АДАМЫ» </a:t>
          </a:r>
        </a:p>
      </dgm:t>
    </dgm:pt>
    <dgm:pt modelId="{79458149-29DE-4014-AF02-752D5C5555C8}" type="parTrans" cxnId="{5805A70E-A782-4E86-9BF7-B8F54E63A4AB}">
      <dgm:prSet/>
      <dgm:spPr/>
      <dgm:t>
        <a:bodyPr/>
        <a:lstStyle/>
        <a:p>
          <a:endParaRPr lang="ru-RU"/>
        </a:p>
      </dgm:t>
    </dgm:pt>
    <dgm:pt modelId="{C5D97D2C-276E-4A31-BB4C-C42F8BFEDADA}" type="sibTrans" cxnId="{5805A70E-A782-4E86-9BF7-B8F54E63A4AB}">
      <dgm:prSet/>
      <dgm:spPr/>
      <dgm:t>
        <a:bodyPr/>
        <a:lstStyle/>
        <a:p>
          <a:endParaRPr lang="ru-RU"/>
        </a:p>
      </dgm:t>
    </dgm:pt>
    <dgm:pt modelId="{5DD2DE06-1634-4BC3-B024-670726126EB6}">
      <dgm:prSet phldrT="[Текст]"/>
      <dgm:spPr/>
      <dgm:t>
        <a:bodyPr/>
        <a:lstStyle/>
        <a:p>
          <a:r>
            <a:rPr lang="ru-RU" dirty="0"/>
            <a:t>Воспитание уважения к любому созидательному труду. Лето — время профессиональных проб и </a:t>
          </a:r>
          <a:r>
            <a:rPr lang="ru-RU" dirty="0" err="1"/>
            <a:t>волонтерства</a:t>
          </a:r>
          <a:r>
            <a:rPr lang="ru-RU" dirty="0"/>
            <a:t>. Мы учим детей, что успех достижим только через упорный и честный труд, а профессионализм является высшей ценностью</a:t>
          </a:r>
        </a:p>
      </dgm:t>
    </dgm:pt>
    <dgm:pt modelId="{38B96B62-547E-4728-A6A5-C618D90D29A3}" type="parTrans" cxnId="{F11F3E84-A62D-4EF0-B7F1-4089EED6ADA2}">
      <dgm:prSet/>
      <dgm:spPr/>
      <dgm:t>
        <a:bodyPr/>
        <a:lstStyle/>
        <a:p>
          <a:endParaRPr lang="ru-RU"/>
        </a:p>
      </dgm:t>
    </dgm:pt>
    <dgm:pt modelId="{C5163C84-BB04-4F11-A1BA-60E739A7E499}" type="sibTrans" cxnId="{F11F3E84-A62D-4EF0-B7F1-4089EED6ADA2}">
      <dgm:prSet/>
      <dgm:spPr/>
      <dgm:t>
        <a:bodyPr/>
        <a:lstStyle/>
        <a:p>
          <a:endParaRPr lang="ru-RU"/>
        </a:p>
      </dgm:t>
    </dgm:pt>
    <dgm:pt modelId="{E3CF8AAF-0EFB-43E7-8C88-875345D4EA35}">
      <dgm:prSet phldrT="[Текст]"/>
      <dgm:spPr/>
      <dgm:t>
        <a:bodyPr/>
        <a:lstStyle/>
        <a:p>
          <a:r>
            <a:rPr lang="ru-RU" b="1" dirty="0"/>
            <a:t>«ТАЗА ҚАЗАҚСТАН» </a:t>
          </a:r>
        </a:p>
      </dgm:t>
    </dgm:pt>
    <dgm:pt modelId="{98A56D82-8F48-42B1-92F8-9D6C1EDBFCC5}" type="parTrans" cxnId="{A18B6411-E07E-4EB0-B179-A2FA73DC327A}">
      <dgm:prSet/>
      <dgm:spPr/>
      <dgm:t>
        <a:bodyPr/>
        <a:lstStyle/>
        <a:p>
          <a:endParaRPr lang="ru-RU"/>
        </a:p>
      </dgm:t>
    </dgm:pt>
    <dgm:pt modelId="{44AF44B7-4B53-4B69-8B33-ED616EB5B36F}" type="sibTrans" cxnId="{A18B6411-E07E-4EB0-B179-A2FA73DC327A}">
      <dgm:prSet/>
      <dgm:spPr/>
      <dgm:t>
        <a:bodyPr/>
        <a:lstStyle/>
        <a:p>
          <a:endParaRPr lang="ru-RU"/>
        </a:p>
      </dgm:t>
    </dgm:pt>
    <dgm:pt modelId="{4613C7FB-1B04-47C9-9DE1-9DA6E4F873B7}">
      <dgm:prSet phldrT="[Текст]"/>
      <dgm:spPr/>
      <dgm:t>
        <a:bodyPr/>
        <a:lstStyle/>
        <a:p>
          <a:r>
            <a:rPr lang="ru-RU" dirty="0"/>
            <a:t>Экологическое воспитание в широком смысле — от чистоты окружающей среды до «чистоты помыслов». Это участие в эко-акциях, бережное отношение к ресурсам родного края и развитие культуры экологического мышления</a:t>
          </a:r>
        </a:p>
      </dgm:t>
    </dgm:pt>
    <dgm:pt modelId="{860080C6-CB3C-4BFF-9444-D03EEFFD5D85}" type="parTrans" cxnId="{C7CBA3DE-C4A0-4E7C-A064-E324BFE45A64}">
      <dgm:prSet/>
      <dgm:spPr/>
      <dgm:t>
        <a:bodyPr/>
        <a:lstStyle/>
        <a:p>
          <a:endParaRPr lang="ru-RU"/>
        </a:p>
      </dgm:t>
    </dgm:pt>
    <dgm:pt modelId="{12933C65-B0BF-4FE4-9D92-F57FDE63FFEF}" type="sibTrans" cxnId="{C7CBA3DE-C4A0-4E7C-A064-E324BFE45A64}">
      <dgm:prSet/>
      <dgm:spPr/>
      <dgm:t>
        <a:bodyPr/>
        <a:lstStyle/>
        <a:p>
          <a:endParaRPr lang="ru-RU"/>
        </a:p>
      </dgm:t>
    </dgm:pt>
    <dgm:pt modelId="{F08A39CD-68D8-4735-9C0D-DBAB69DF559B}" type="pres">
      <dgm:prSet presAssocID="{57A6535D-A928-4CD8-AA04-B8D3C066A1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AF73BF-5042-4D96-9DF5-E06866005D92}" type="pres">
      <dgm:prSet presAssocID="{23F6297F-0657-4186-B5E3-834EC6050C5F}" presName="composite" presStyleCnt="0"/>
      <dgm:spPr/>
    </dgm:pt>
    <dgm:pt modelId="{0CBC9943-EDDD-4CB5-84B8-E8326D827222}" type="pres">
      <dgm:prSet presAssocID="{23F6297F-0657-4186-B5E3-834EC6050C5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42D32-1A33-4000-88F7-BD542176798E}" type="pres">
      <dgm:prSet presAssocID="{23F6297F-0657-4186-B5E3-834EC6050C5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97780-215B-4ABC-8D75-7F83C7929826}" type="pres">
      <dgm:prSet presAssocID="{620FEB39-4A8E-4B6B-86C0-2FFEB6FFC037}" presName="space" presStyleCnt="0"/>
      <dgm:spPr/>
    </dgm:pt>
    <dgm:pt modelId="{B9128B77-D247-452E-92C9-11E29D0274D9}" type="pres">
      <dgm:prSet presAssocID="{E9450F60-0330-47A8-ABB1-B75DE765C2FE}" presName="composite" presStyleCnt="0"/>
      <dgm:spPr/>
    </dgm:pt>
    <dgm:pt modelId="{440DAA47-3038-480A-911C-E5DDC418D773}" type="pres">
      <dgm:prSet presAssocID="{E9450F60-0330-47A8-ABB1-B75DE765C2F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DB631-001B-47F3-84EC-06D4C1C876E4}" type="pres">
      <dgm:prSet presAssocID="{E9450F60-0330-47A8-ABB1-B75DE765C2F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63E4C-8B0B-4FDF-9CFD-6487EBBDE040}" type="pres">
      <dgm:prSet presAssocID="{C5D97D2C-276E-4A31-BB4C-C42F8BFEDADA}" presName="space" presStyleCnt="0"/>
      <dgm:spPr/>
    </dgm:pt>
    <dgm:pt modelId="{E2D6955A-78EF-42ED-9BF2-4DF07BC5BCF8}" type="pres">
      <dgm:prSet presAssocID="{E3CF8AAF-0EFB-43E7-8C88-875345D4EA35}" presName="composite" presStyleCnt="0"/>
      <dgm:spPr/>
    </dgm:pt>
    <dgm:pt modelId="{03B0554D-F970-412C-9147-F62FD4C6557D}" type="pres">
      <dgm:prSet presAssocID="{E3CF8AAF-0EFB-43E7-8C88-875345D4EA3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8A59D-FB02-48EC-BD95-B7FF8D789446}" type="pres">
      <dgm:prSet presAssocID="{E3CF8AAF-0EFB-43E7-8C88-875345D4EA3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4C29DF-C1CF-42CE-AB49-448ABC62F5F1}" type="presOf" srcId="{E9450F60-0330-47A8-ABB1-B75DE765C2FE}" destId="{440DAA47-3038-480A-911C-E5DDC418D773}" srcOrd="0" destOrd="0" presId="urn:microsoft.com/office/officeart/2005/8/layout/hList1"/>
    <dgm:cxn modelId="{40C653E6-AC3D-4B6E-AC05-D2400D4FFB73}" type="presOf" srcId="{53CDE9D2-D9A5-4ADD-A9E7-058543110A39}" destId="{15B42D32-1A33-4000-88F7-BD542176798E}" srcOrd="0" destOrd="0" presId="urn:microsoft.com/office/officeart/2005/8/layout/hList1"/>
    <dgm:cxn modelId="{17E8663F-C81E-4290-987E-195C4B9D8562}" type="presOf" srcId="{57A6535D-A928-4CD8-AA04-B8D3C066A1E3}" destId="{F08A39CD-68D8-4735-9C0D-DBAB69DF559B}" srcOrd="0" destOrd="0" presId="urn:microsoft.com/office/officeart/2005/8/layout/hList1"/>
    <dgm:cxn modelId="{13FA4216-E92A-4752-A60E-FD222B091776}" srcId="{57A6535D-A928-4CD8-AA04-B8D3C066A1E3}" destId="{23F6297F-0657-4186-B5E3-834EC6050C5F}" srcOrd="0" destOrd="0" parTransId="{D9386308-CBA6-4F40-A766-D6C8AA7290F8}" sibTransId="{620FEB39-4A8E-4B6B-86C0-2FFEB6FFC037}"/>
    <dgm:cxn modelId="{C2F7214F-5CCC-4866-9435-0FD2FE49C432}" type="presOf" srcId="{4613C7FB-1B04-47C9-9DE1-9DA6E4F873B7}" destId="{4EE8A59D-FB02-48EC-BD95-B7FF8D789446}" srcOrd="0" destOrd="0" presId="urn:microsoft.com/office/officeart/2005/8/layout/hList1"/>
    <dgm:cxn modelId="{F11F3E84-A62D-4EF0-B7F1-4089EED6ADA2}" srcId="{E9450F60-0330-47A8-ABB1-B75DE765C2FE}" destId="{5DD2DE06-1634-4BC3-B024-670726126EB6}" srcOrd="0" destOrd="0" parTransId="{38B96B62-547E-4728-A6A5-C618D90D29A3}" sibTransId="{C5163C84-BB04-4F11-A1BA-60E739A7E499}"/>
    <dgm:cxn modelId="{6460A877-6DCC-4843-9511-97509A2B27AA}" type="presOf" srcId="{5DD2DE06-1634-4BC3-B024-670726126EB6}" destId="{830DB631-001B-47F3-84EC-06D4C1C876E4}" srcOrd="0" destOrd="0" presId="urn:microsoft.com/office/officeart/2005/8/layout/hList1"/>
    <dgm:cxn modelId="{2D6AC52B-7E98-4E5D-861E-5DC29A4A233E}" type="presOf" srcId="{23F6297F-0657-4186-B5E3-834EC6050C5F}" destId="{0CBC9943-EDDD-4CB5-84B8-E8326D827222}" srcOrd="0" destOrd="0" presId="urn:microsoft.com/office/officeart/2005/8/layout/hList1"/>
    <dgm:cxn modelId="{7328FAA1-5648-47E8-ACE6-B7C362C76A26}" type="presOf" srcId="{E3CF8AAF-0EFB-43E7-8C88-875345D4EA35}" destId="{03B0554D-F970-412C-9147-F62FD4C6557D}" srcOrd="0" destOrd="0" presId="urn:microsoft.com/office/officeart/2005/8/layout/hList1"/>
    <dgm:cxn modelId="{C7CBA3DE-C4A0-4E7C-A064-E324BFE45A64}" srcId="{E3CF8AAF-0EFB-43E7-8C88-875345D4EA35}" destId="{4613C7FB-1B04-47C9-9DE1-9DA6E4F873B7}" srcOrd="0" destOrd="0" parTransId="{860080C6-CB3C-4BFF-9444-D03EEFFD5D85}" sibTransId="{12933C65-B0BF-4FE4-9D92-F57FDE63FFEF}"/>
    <dgm:cxn modelId="{BFB4288A-F66E-45B4-8CFD-7816CC83FDF9}" srcId="{23F6297F-0657-4186-B5E3-834EC6050C5F}" destId="{53CDE9D2-D9A5-4ADD-A9E7-058543110A39}" srcOrd="0" destOrd="0" parTransId="{496C38C4-C95A-4492-B605-E1F471CC0415}" sibTransId="{B9B167CE-9C0C-4534-BD9A-9A5473AA18CD}"/>
    <dgm:cxn modelId="{5805A70E-A782-4E86-9BF7-B8F54E63A4AB}" srcId="{57A6535D-A928-4CD8-AA04-B8D3C066A1E3}" destId="{E9450F60-0330-47A8-ABB1-B75DE765C2FE}" srcOrd="1" destOrd="0" parTransId="{79458149-29DE-4014-AF02-752D5C5555C8}" sibTransId="{C5D97D2C-276E-4A31-BB4C-C42F8BFEDADA}"/>
    <dgm:cxn modelId="{A18B6411-E07E-4EB0-B179-A2FA73DC327A}" srcId="{57A6535D-A928-4CD8-AA04-B8D3C066A1E3}" destId="{E3CF8AAF-0EFB-43E7-8C88-875345D4EA35}" srcOrd="2" destOrd="0" parTransId="{98A56D82-8F48-42B1-92F8-9D6C1EDBFCC5}" sibTransId="{44AF44B7-4B53-4B69-8B33-ED616EB5B36F}"/>
    <dgm:cxn modelId="{38A60F76-3065-467E-888B-60B607D74EBE}" type="presParOf" srcId="{F08A39CD-68D8-4735-9C0D-DBAB69DF559B}" destId="{59AF73BF-5042-4D96-9DF5-E06866005D92}" srcOrd="0" destOrd="0" presId="urn:microsoft.com/office/officeart/2005/8/layout/hList1"/>
    <dgm:cxn modelId="{0C1B17CE-1A0E-43A2-BB10-4A6CA5395A1E}" type="presParOf" srcId="{59AF73BF-5042-4D96-9DF5-E06866005D92}" destId="{0CBC9943-EDDD-4CB5-84B8-E8326D827222}" srcOrd="0" destOrd="0" presId="urn:microsoft.com/office/officeart/2005/8/layout/hList1"/>
    <dgm:cxn modelId="{E8A327FC-3482-4D00-9D9B-443FC03E4D25}" type="presParOf" srcId="{59AF73BF-5042-4D96-9DF5-E06866005D92}" destId="{15B42D32-1A33-4000-88F7-BD542176798E}" srcOrd="1" destOrd="0" presId="urn:microsoft.com/office/officeart/2005/8/layout/hList1"/>
    <dgm:cxn modelId="{530EDC22-8E61-43D1-B44F-B36AE50B56D4}" type="presParOf" srcId="{F08A39CD-68D8-4735-9C0D-DBAB69DF559B}" destId="{1F397780-215B-4ABC-8D75-7F83C7929826}" srcOrd="1" destOrd="0" presId="urn:microsoft.com/office/officeart/2005/8/layout/hList1"/>
    <dgm:cxn modelId="{1E8A670D-9250-44DB-9445-909971311062}" type="presParOf" srcId="{F08A39CD-68D8-4735-9C0D-DBAB69DF559B}" destId="{B9128B77-D247-452E-92C9-11E29D0274D9}" srcOrd="2" destOrd="0" presId="urn:microsoft.com/office/officeart/2005/8/layout/hList1"/>
    <dgm:cxn modelId="{D317E085-1D44-482C-BEBE-345F255B34DA}" type="presParOf" srcId="{B9128B77-D247-452E-92C9-11E29D0274D9}" destId="{440DAA47-3038-480A-911C-E5DDC418D773}" srcOrd="0" destOrd="0" presId="urn:microsoft.com/office/officeart/2005/8/layout/hList1"/>
    <dgm:cxn modelId="{26556CF4-950F-49C0-A17A-90E4D16AD30D}" type="presParOf" srcId="{B9128B77-D247-452E-92C9-11E29D0274D9}" destId="{830DB631-001B-47F3-84EC-06D4C1C876E4}" srcOrd="1" destOrd="0" presId="urn:microsoft.com/office/officeart/2005/8/layout/hList1"/>
    <dgm:cxn modelId="{18F4AA24-7467-46B3-B755-40A95E165C3B}" type="presParOf" srcId="{F08A39CD-68D8-4735-9C0D-DBAB69DF559B}" destId="{40463E4C-8B0B-4FDF-9CFD-6487EBBDE040}" srcOrd="3" destOrd="0" presId="urn:microsoft.com/office/officeart/2005/8/layout/hList1"/>
    <dgm:cxn modelId="{70B96BE2-AC12-4A87-AE30-C1FA65883B3B}" type="presParOf" srcId="{F08A39CD-68D8-4735-9C0D-DBAB69DF559B}" destId="{E2D6955A-78EF-42ED-9BF2-4DF07BC5BCF8}" srcOrd="4" destOrd="0" presId="urn:microsoft.com/office/officeart/2005/8/layout/hList1"/>
    <dgm:cxn modelId="{C45A8BE3-DE15-431E-A1D8-2085B05D3CF2}" type="presParOf" srcId="{E2D6955A-78EF-42ED-9BF2-4DF07BC5BCF8}" destId="{03B0554D-F970-412C-9147-F62FD4C6557D}" srcOrd="0" destOrd="0" presId="urn:microsoft.com/office/officeart/2005/8/layout/hList1"/>
    <dgm:cxn modelId="{ED1966B7-A575-4CD5-803F-D40FA7E0E22F}" type="presParOf" srcId="{E2D6955A-78EF-42ED-9BF2-4DF07BC5BCF8}" destId="{4EE8A59D-FB02-48EC-BD95-B7FF8D7894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C38A67-AA99-42C2-9CE4-F2B7F6DA47B2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216B988-E84F-4433-BA05-F31A07C71E6C}">
      <dgm:prSet phldrT="[Текст]"/>
      <dgm:spPr/>
      <dgm:t>
        <a:bodyPr/>
        <a:lstStyle/>
        <a:p>
          <a:r>
            <a:rPr lang="ru-RU" b="1" dirty="0"/>
            <a:t>«Цифровой прорыв» </a:t>
          </a:r>
          <a:endParaRPr lang="ru-RU" dirty="0"/>
        </a:p>
      </dgm:t>
    </dgm:pt>
    <dgm:pt modelId="{D634170F-C1B4-48CF-B977-25C0E1C71818}" type="parTrans" cxnId="{3642B2C9-63EF-4442-B908-BD2B6CC61EFA}">
      <dgm:prSet/>
      <dgm:spPr/>
      <dgm:t>
        <a:bodyPr/>
        <a:lstStyle/>
        <a:p>
          <a:endParaRPr lang="ru-RU"/>
        </a:p>
      </dgm:t>
    </dgm:pt>
    <dgm:pt modelId="{34FC1B96-6157-4E48-B582-A94DBDC756F3}" type="sibTrans" cxnId="{3642B2C9-63EF-4442-B908-BD2B6CC61EFA}">
      <dgm:prSet/>
      <dgm:spPr/>
      <dgm:t>
        <a:bodyPr/>
        <a:lstStyle/>
        <a:p>
          <a:endParaRPr lang="ru-RU"/>
        </a:p>
      </dgm:t>
    </dgm:pt>
    <dgm:pt modelId="{6FE6E4FC-817B-4307-A540-34F95F9C7F2E}">
      <dgm:prSet phldrT="[Текст]"/>
      <dgm:spPr/>
      <dgm:t>
        <a:bodyPr/>
        <a:lstStyle/>
        <a:p>
          <a:r>
            <a:rPr lang="ru-RU" b="1" dirty="0"/>
            <a:t>«</a:t>
          </a:r>
          <a:r>
            <a:rPr lang="ru-RU" b="1" dirty="0" err="1"/>
            <a:t>Заң</a:t>
          </a:r>
          <a:r>
            <a:rPr lang="ru-RU" b="1" dirty="0"/>
            <a:t> </a:t>
          </a:r>
          <a:r>
            <a:rPr lang="ru-RU" b="1" dirty="0" err="1"/>
            <a:t>және</a:t>
          </a:r>
          <a:r>
            <a:rPr lang="ru-RU" b="1" dirty="0"/>
            <a:t> </a:t>
          </a:r>
          <a:r>
            <a:rPr lang="ru-RU" b="1" dirty="0" err="1"/>
            <a:t>тәртіп</a:t>
          </a:r>
          <a:r>
            <a:rPr lang="ru-RU" b="1" dirty="0"/>
            <a:t>» </a:t>
          </a:r>
          <a:endParaRPr lang="ru-RU" dirty="0"/>
        </a:p>
      </dgm:t>
    </dgm:pt>
    <dgm:pt modelId="{423E4311-8C3A-405D-9CB3-F0B0C7405971}" type="parTrans" cxnId="{0C8ED72D-DF33-49C5-AFC5-837D4E26B3D0}">
      <dgm:prSet/>
      <dgm:spPr/>
      <dgm:t>
        <a:bodyPr/>
        <a:lstStyle/>
        <a:p>
          <a:endParaRPr lang="ru-RU"/>
        </a:p>
      </dgm:t>
    </dgm:pt>
    <dgm:pt modelId="{AEB39E3D-18FA-43D6-9018-26D112D70B4A}" type="sibTrans" cxnId="{0C8ED72D-DF33-49C5-AFC5-837D4E26B3D0}">
      <dgm:prSet/>
      <dgm:spPr/>
      <dgm:t>
        <a:bodyPr/>
        <a:lstStyle/>
        <a:p>
          <a:endParaRPr lang="ru-RU"/>
        </a:p>
      </dgm:t>
    </dgm:pt>
    <dgm:pt modelId="{3EC0D3BC-DCE8-4C68-B565-16DE7C573ECC}">
      <dgm:prSet phldrT="[Текст]"/>
      <dgm:spPr/>
      <dgm:t>
        <a:bodyPr/>
        <a:lstStyle/>
        <a:p>
          <a:r>
            <a:rPr lang="ru-RU" b="1" dirty="0"/>
            <a:t>«Таза </a:t>
          </a:r>
          <a:r>
            <a:rPr lang="ru-RU" b="1" dirty="0" err="1"/>
            <a:t>Қазақстан</a:t>
          </a:r>
          <a:r>
            <a:rPr lang="ru-RU" b="1" dirty="0"/>
            <a:t>»</a:t>
          </a:r>
          <a:endParaRPr lang="ru-RU" dirty="0"/>
        </a:p>
      </dgm:t>
    </dgm:pt>
    <dgm:pt modelId="{8561CBAD-1171-4FE5-A78A-91FC22CD70D7}" type="parTrans" cxnId="{03A5A1A4-E0BA-40EA-9CDB-B60D2F4E5B3F}">
      <dgm:prSet/>
      <dgm:spPr/>
      <dgm:t>
        <a:bodyPr/>
        <a:lstStyle/>
        <a:p>
          <a:endParaRPr lang="ru-RU"/>
        </a:p>
      </dgm:t>
    </dgm:pt>
    <dgm:pt modelId="{DCC1322E-37FB-456F-8715-5FC0ECDB40EF}" type="sibTrans" cxnId="{03A5A1A4-E0BA-40EA-9CDB-B60D2F4E5B3F}">
      <dgm:prSet/>
      <dgm:spPr/>
      <dgm:t>
        <a:bodyPr/>
        <a:lstStyle/>
        <a:p>
          <a:endParaRPr lang="ru-RU"/>
        </a:p>
      </dgm:t>
    </dgm:pt>
    <dgm:pt modelId="{1F650383-BABB-49B1-B569-D27E1CC476D5}">
      <dgm:prSet phldrT="[Текст]"/>
      <dgm:spPr/>
      <dgm:t>
        <a:bodyPr/>
        <a:lstStyle/>
        <a:p>
          <a:r>
            <a:rPr lang="ru-RU" b="1" dirty="0"/>
            <a:t>«</a:t>
          </a:r>
          <a:r>
            <a:rPr lang="ru-RU" b="1" dirty="0" err="1"/>
            <a:t>Еңбек</a:t>
          </a:r>
          <a:r>
            <a:rPr lang="ru-RU" b="1" dirty="0"/>
            <a:t> </a:t>
          </a:r>
          <a:r>
            <a:rPr lang="ru-RU" b="1" dirty="0" err="1"/>
            <a:t>адамы</a:t>
          </a:r>
          <a:r>
            <a:rPr lang="ru-RU" b="1" dirty="0"/>
            <a:t>» </a:t>
          </a:r>
          <a:endParaRPr lang="ru-RU" dirty="0"/>
        </a:p>
      </dgm:t>
    </dgm:pt>
    <dgm:pt modelId="{EE4765F7-03BB-41FF-B26C-3957A59AF50F}" type="parTrans" cxnId="{F3CAC719-5B8A-4710-8F07-E5520EB7950B}">
      <dgm:prSet/>
      <dgm:spPr/>
      <dgm:t>
        <a:bodyPr/>
        <a:lstStyle/>
        <a:p>
          <a:endParaRPr lang="ru-RU"/>
        </a:p>
      </dgm:t>
    </dgm:pt>
    <dgm:pt modelId="{66272CB4-511A-48FE-B1DA-FCE9D54510E8}" type="sibTrans" cxnId="{F3CAC719-5B8A-4710-8F07-E5520EB7950B}">
      <dgm:prSet/>
      <dgm:spPr/>
      <dgm:t>
        <a:bodyPr/>
        <a:lstStyle/>
        <a:p>
          <a:endParaRPr lang="ru-RU"/>
        </a:p>
      </dgm:t>
    </dgm:pt>
    <dgm:pt modelId="{7FAE8CF1-50BA-441F-8874-253F18343058}">
      <dgm:prSet phldrT="[Текст]"/>
      <dgm:spPr/>
      <dgm:t>
        <a:bodyPr/>
        <a:lstStyle/>
        <a:p>
          <a:r>
            <a:rPr lang="ru-RU" b="1" dirty="0"/>
            <a:t>Культурно-досуговое и </a:t>
          </a:r>
          <a:r>
            <a:rPr lang="ru-RU" b="1" dirty="0" err="1"/>
            <a:t>этнопедагогическое</a:t>
          </a:r>
          <a:r>
            <a:rPr lang="ru-RU" b="1" dirty="0"/>
            <a:t> направление</a:t>
          </a:r>
          <a:endParaRPr lang="ru-RU" dirty="0"/>
        </a:p>
      </dgm:t>
    </dgm:pt>
    <dgm:pt modelId="{07C6E6E8-010B-432E-9908-C0A446A5AA18}" type="sibTrans" cxnId="{477D35F7-D0ED-45B0-9811-D3D52D2E17C6}">
      <dgm:prSet/>
      <dgm:spPr/>
      <dgm:t>
        <a:bodyPr/>
        <a:lstStyle/>
        <a:p>
          <a:endParaRPr lang="ru-RU"/>
        </a:p>
      </dgm:t>
    </dgm:pt>
    <dgm:pt modelId="{04651BED-FFEA-4C4F-9097-0E4A95C43011}" type="parTrans" cxnId="{477D35F7-D0ED-45B0-9811-D3D52D2E17C6}">
      <dgm:prSet/>
      <dgm:spPr/>
      <dgm:t>
        <a:bodyPr/>
        <a:lstStyle/>
        <a:p>
          <a:endParaRPr lang="ru-RU"/>
        </a:p>
      </dgm:t>
    </dgm:pt>
    <dgm:pt modelId="{0B758002-8048-4CA7-B945-4EB064980224}">
      <dgm:prSet phldrT="[Текст]"/>
      <dgm:spPr/>
      <dgm:t>
        <a:bodyPr/>
        <a:lstStyle/>
        <a:p>
          <a:r>
            <a:rPr lang="ru-RU" b="1" dirty="0"/>
            <a:t>Интеллектуально-развивающее направление</a:t>
          </a:r>
          <a:endParaRPr lang="ru-RU" dirty="0"/>
        </a:p>
      </dgm:t>
    </dgm:pt>
    <dgm:pt modelId="{15FD8A94-133F-4C98-8071-56A467211296}" type="sibTrans" cxnId="{46D804E4-05A9-4EF1-B342-97961C6B221C}">
      <dgm:prSet/>
      <dgm:spPr/>
      <dgm:t>
        <a:bodyPr/>
        <a:lstStyle/>
        <a:p>
          <a:endParaRPr lang="ru-RU"/>
        </a:p>
      </dgm:t>
    </dgm:pt>
    <dgm:pt modelId="{76483001-44F6-401A-AB1C-888E22D207D7}" type="parTrans" cxnId="{46D804E4-05A9-4EF1-B342-97961C6B221C}">
      <dgm:prSet/>
      <dgm:spPr/>
      <dgm:t>
        <a:bodyPr/>
        <a:lstStyle/>
        <a:p>
          <a:endParaRPr lang="ru-RU"/>
        </a:p>
      </dgm:t>
    </dgm:pt>
    <dgm:pt modelId="{8A4A339A-D9F1-48ED-9706-A0E188111436}" type="pres">
      <dgm:prSet presAssocID="{27C38A67-AA99-42C2-9CE4-F2B7F6DA47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C4AA1CE-578E-42FC-87AA-C9669312E13E}" type="pres">
      <dgm:prSet presAssocID="{C216B988-E84F-4433-BA05-F31A07C71E6C}" presName="vertOne" presStyleCnt="0"/>
      <dgm:spPr/>
    </dgm:pt>
    <dgm:pt modelId="{B77866A2-F572-49F1-BD94-B8A200F3A614}" type="pres">
      <dgm:prSet presAssocID="{C216B988-E84F-4433-BA05-F31A07C71E6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637A6C-CA0B-4618-9CA0-14AEA4F3D857}" type="pres">
      <dgm:prSet presAssocID="{C216B988-E84F-4433-BA05-F31A07C71E6C}" presName="parTransOne" presStyleCnt="0"/>
      <dgm:spPr/>
    </dgm:pt>
    <dgm:pt modelId="{2C755EAB-3998-4938-B60A-1A998CDDDA26}" type="pres">
      <dgm:prSet presAssocID="{C216B988-E84F-4433-BA05-F31A07C71E6C}" presName="horzOne" presStyleCnt="0"/>
      <dgm:spPr/>
    </dgm:pt>
    <dgm:pt modelId="{CD81A1B1-4365-4269-A71B-22E969816AA1}" type="pres">
      <dgm:prSet presAssocID="{6FE6E4FC-817B-4307-A540-34F95F9C7F2E}" presName="vertTwo" presStyleCnt="0"/>
      <dgm:spPr/>
    </dgm:pt>
    <dgm:pt modelId="{1970E4CF-D39E-4681-AC59-F37F8560972D}" type="pres">
      <dgm:prSet presAssocID="{6FE6E4FC-817B-4307-A540-34F95F9C7F2E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7984C4-EC42-400C-B024-2E6569600F8B}" type="pres">
      <dgm:prSet presAssocID="{6FE6E4FC-817B-4307-A540-34F95F9C7F2E}" presName="parTransTwo" presStyleCnt="0"/>
      <dgm:spPr/>
    </dgm:pt>
    <dgm:pt modelId="{6BBA2DDF-70F4-4890-A86E-5C522ADBF197}" type="pres">
      <dgm:prSet presAssocID="{6FE6E4FC-817B-4307-A540-34F95F9C7F2E}" presName="horzTwo" presStyleCnt="0"/>
      <dgm:spPr/>
    </dgm:pt>
    <dgm:pt modelId="{F569873E-38BD-4F49-A109-85964A9B9F97}" type="pres">
      <dgm:prSet presAssocID="{3EC0D3BC-DCE8-4C68-B565-16DE7C573ECC}" presName="vertThree" presStyleCnt="0"/>
      <dgm:spPr/>
    </dgm:pt>
    <dgm:pt modelId="{A4BB47F3-BAF0-44CE-A313-72B5502F9D1A}" type="pres">
      <dgm:prSet presAssocID="{3EC0D3BC-DCE8-4C68-B565-16DE7C573EC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B9734C-D428-464B-9E18-F2BE3A4EE021}" type="pres">
      <dgm:prSet presAssocID="{3EC0D3BC-DCE8-4C68-B565-16DE7C573ECC}" presName="horzThree" presStyleCnt="0"/>
      <dgm:spPr/>
    </dgm:pt>
    <dgm:pt modelId="{8A7B0B8A-9D48-4114-9636-EC8BECFE6174}" type="pres">
      <dgm:prSet presAssocID="{DCC1322E-37FB-456F-8715-5FC0ECDB40EF}" presName="sibSpaceThree" presStyleCnt="0"/>
      <dgm:spPr/>
    </dgm:pt>
    <dgm:pt modelId="{C17DBB1E-B492-4D0B-A352-2A15B6BDAE55}" type="pres">
      <dgm:prSet presAssocID="{0B758002-8048-4CA7-B945-4EB064980224}" presName="vertThree" presStyleCnt="0"/>
      <dgm:spPr/>
    </dgm:pt>
    <dgm:pt modelId="{2788E0DF-0BF2-45E4-B18C-16284B9C97F3}" type="pres">
      <dgm:prSet presAssocID="{0B758002-8048-4CA7-B945-4EB064980224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010270-7D33-472C-A7CF-F01E563EAFBD}" type="pres">
      <dgm:prSet presAssocID="{0B758002-8048-4CA7-B945-4EB064980224}" presName="horzThree" presStyleCnt="0"/>
      <dgm:spPr/>
    </dgm:pt>
    <dgm:pt modelId="{40F484CF-7343-4ECC-B25D-11C7873DE9BA}" type="pres">
      <dgm:prSet presAssocID="{AEB39E3D-18FA-43D6-9018-26D112D70B4A}" presName="sibSpaceTwo" presStyleCnt="0"/>
      <dgm:spPr/>
    </dgm:pt>
    <dgm:pt modelId="{0B7A8D85-0AC7-4DAA-A146-7349390A9C31}" type="pres">
      <dgm:prSet presAssocID="{1F650383-BABB-49B1-B569-D27E1CC476D5}" presName="vertTwo" presStyleCnt="0"/>
      <dgm:spPr/>
    </dgm:pt>
    <dgm:pt modelId="{2689AC47-C4BA-4AC3-BC75-288D016A5EF9}" type="pres">
      <dgm:prSet presAssocID="{1F650383-BABB-49B1-B569-D27E1CC476D5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B28B74-4C67-4C93-85F4-C33BE44BFAD9}" type="pres">
      <dgm:prSet presAssocID="{1F650383-BABB-49B1-B569-D27E1CC476D5}" presName="parTransTwo" presStyleCnt="0"/>
      <dgm:spPr/>
    </dgm:pt>
    <dgm:pt modelId="{E97B2A41-CF95-47EF-B6F5-0686FC5A3792}" type="pres">
      <dgm:prSet presAssocID="{1F650383-BABB-49B1-B569-D27E1CC476D5}" presName="horzTwo" presStyleCnt="0"/>
      <dgm:spPr/>
    </dgm:pt>
    <dgm:pt modelId="{D3CD547F-7126-41F3-BD97-C4EA41EA94E4}" type="pres">
      <dgm:prSet presAssocID="{7FAE8CF1-50BA-441F-8874-253F18343058}" presName="vertThree" presStyleCnt="0"/>
      <dgm:spPr/>
    </dgm:pt>
    <dgm:pt modelId="{D718CD66-6709-434F-998D-94BC4A46E672}" type="pres">
      <dgm:prSet presAssocID="{7FAE8CF1-50BA-441F-8874-253F18343058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C835CF-157D-4F2B-9A32-4A2B21556CAE}" type="pres">
      <dgm:prSet presAssocID="{7FAE8CF1-50BA-441F-8874-253F18343058}" presName="horzThree" presStyleCnt="0"/>
      <dgm:spPr/>
    </dgm:pt>
  </dgm:ptLst>
  <dgm:cxnLst>
    <dgm:cxn modelId="{0C8ED72D-DF33-49C5-AFC5-837D4E26B3D0}" srcId="{C216B988-E84F-4433-BA05-F31A07C71E6C}" destId="{6FE6E4FC-817B-4307-A540-34F95F9C7F2E}" srcOrd="0" destOrd="0" parTransId="{423E4311-8C3A-405D-9CB3-F0B0C7405971}" sibTransId="{AEB39E3D-18FA-43D6-9018-26D112D70B4A}"/>
    <dgm:cxn modelId="{03A5A1A4-E0BA-40EA-9CDB-B60D2F4E5B3F}" srcId="{6FE6E4FC-817B-4307-A540-34F95F9C7F2E}" destId="{3EC0D3BC-DCE8-4C68-B565-16DE7C573ECC}" srcOrd="0" destOrd="0" parTransId="{8561CBAD-1171-4FE5-A78A-91FC22CD70D7}" sibTransId="{DCC1322E-37FB-456F-8715-5FC0ECDB40EF}"/>
    <dgm:cxn modelId="{E051FE5A-A4B8-4F8D-B075-BAE80A4BE3BC}" type="presOf" srcId="{C216B988-E84F-4433-BA05-F31A07C71E6C}" destId="{B77866A2-F572-49F1-BD94-B8A200F3A614}" srcOrd="0" destOrd="0" presId="urn:microsoft.com/office/officeart/2005/8/layout/hierarchy4"/>
    <dgm:cxn modelId="{46D804E4-05A9-4EF1-B342-97961C6B221C}" srcId="{6FE6E4FC-817B-4307-A540-34F95F9C7F2E}" destId="{0B758002-8048-4CA7-B945-4EB064980224}" srcOrd="1" destOrd="0" parTransId="{76483001-44F6-401A-AB1C-888E22D207D7}" sibTransId="{15FD8A94-133F-4C98-8071-56A467211296}"/>
    <dgm:cxn modelId="{BC094168-8C35-42E8-ACA8-D21988FBD5B2}" type="presOf" srcId="{3EC0D3BC-DCE8-4C68-B565-16DE7C573ECC}" destId="{A4BB47F3-BAF0-44CE-A313-72B5502F9D1A}" srcOrd="0" destOrd="0" presId="urn:microsoft.com/office/officeart/2005/8/layout/hierarchy4"/>
    <dgm:cxn modelId="{0B7FAFA3-3AD3-464C-9805-4B2453BE5A2F}" type="presOf" srcId="{1F650383-BABB-49B1-B569-D27E1CC476D5}" destId="{2689AC47-C4BA-4AC3-BC75-288D016A5EF9}" srcOrd="0" destOrd="0" presId="urn:microsoft.com/office/officeart/2005/8/layout/hierarchy4"/>
    <dgm:cxn modelId="{3642B2C9-63EF-4442-B908-BD2B6CC61EFA}" srcId="{27C38A67-AA99-42C2-9CE4-F2B7F6DA47B2}" destId="{C216B988-E84F-4433-BA05-F31A07C71E6C}" srcOrd="0" destOrd="0" parTransId="{D634170F-C1B4-48CF-B977-25C0E1C71818}" sibTransId="{34FC1B96-6157-4E48-B582-A94DBDC756F3}"/>
    <dgm:cxn modelId="{EA3E2202-E133-4F44-AF5A-9496E3BA9860}" type="presOf" srcId="{0B758002-8048-4CA7-B945-4EB064980224}" destId="{2788E0DF-0BF2-45E4-B18C-16284B9C97F3}" srcOrd="0" destOrd="0" presId="urn:microsoft.com/office/officeart/2005/8/layout/hierarchy4"/>
    <dgm:cxn modelId="{477D35F7-D0ED-45B0-9811-D3D52D2E17C6}" srcId="{1F650383-BABB-49B1-B569-D27E1CC476D5}" destId="{7FAE8CF1-50BA-441F-8874-253F18343058}" srcOrd="0" destOrd="0" parTransId="{04651BED-FFEA-4C4F-9097-0E4A95C43011}" sibTransId="{07C6E6E8-010B-432E-9908-C0A446A5AA18}"/>
    <dgm:cxn modelId="{4036BC3A-CE96-44B8-A440-9D831B49BD47}" type="presOf" srcId="{7FAE8CF1-50BA-441F-8874-253F18343058}" destId="{D718CD66-6709-434F-998D-94BC4A46E672}" srcOrd="0" destOrd="0" presId="urn:microsoft.com/office/officeart/2005/8/layout/hierarchy4"/>
    <dgm:cxn modelId="{D7826FCE-3522-41BF-8E6A-C7AD50BFD530}" type="presOf" srcId="{27C38A67-AA99-42C2-9CE4-F2B7F6DA47B2}" destId="{8A4A339A-D9F1-48ED-9706-A0E188111436}" srcOrd="0" destOrd="0" presId="urn:microsoft.com/office/officeart/2005/8/layout/hierarchy4"/>
    <dgm:cxn modelId="{A2D9BB11-2702-43CC-9B9A-747C0684A997}" type="presOf" srcId="{6FE6E4FC-817B-4307-A540-34F95F9C7F2E}" destId="{1970E4CF-D39E-4681-AC59-F37F8560972D}" srcOrd="0" destOrd="0" presId="urn:microsoft.com/office/officeart/2005/8/layout/hierarchy4"/>
    <dgm:cxn modelId="{F3CAC719-5B8A-4710-8F07-E5520EB7950B}" srcId="{C216B988-E84F-4433-BA05-F31A07C71E6C}" destId="{1F650383-BABB-49B1-B569-D27E1CC476D5}" srcOrd="1" destOrd="0" parTransId="{EE4765F7-03BB-41FF-B26C-3957A59AF50F}" sibTransId="{66272CB4-511A-48FE-B1DA-FCE9D54510E8}"/>
    <dgm:cxn modelId="{7BCC5943-C457-4F63-BCA8-B8CA39BE327A}" type="presParOf" srcId="{8A4A339A-D9F1-48ED-9706-A0E188111436}" destId="{7C4AA1CE-578E-42FC-87AA-C9669312E13E}" srcOrd="0" destOrd="0" presId="urn:microsoft.com/office/officeart/2005/8/layout/hierarchy4"/>
    <dgm:cxn modelId="{ACADA201-CB14-42D6-A850-1FD9BE90E41E}" type="presParOf" srcId="{7C4AA1CE-578E-42FC-87AA-C9669312E13E}" destId="{B77866A2-F572-49F1-BD94-B8A200F3A614}" srcOrd="0" destOrd="0" presId="urn:microsoft.com/office/officeart/2005/8/layout/hierarchy4"/>
    <dgm:cxn modelId="{81537EF7-44EB-4DA2-9DA8-8048BDAAF3C1}" type="presParOf" srcId="{7C4AA1CE-578E-42FC-87AA-C9669312E13E}" destId="{1F637A6C-CA0B-4618-9CA0-14AEA4F3D857}" srcOrd="1" destOrd="0" presId="urn:microsoft.com/office/officeart/2005/8/layout/hierarchy4"/>
    <dgm:cxn modelId="{5ECDA474-6F89-4501-8335-339C53A0ECE6}" type="presParOf" srcId="{7C4AA1CE-578E-42FC-87AA-C9669312E13E}" destId="{2C755EAB-3998-4938-B60A-1A998CDDDA26}" srcOrd="2" destOrd="0" presId="urn:microsoft.com/office/officeart/2005/8/layout/hierarchy4"/>
    <dgm:cxn modelId="{BBF9BCCC-61BE-458E-9CA2-FF4D691BCD5B}" type="presParOf" srcId="{2C755EAB-3998-4938-B60A-1A998CDDDA26}" destId="{CD81A1B1-4365-4269-A71B-22E969816AA1}" srcOrd="0" destOrd="0" presId="urn:microsoft.com/office/officeart/2005/8/layout/hierarchy4"/>
    <dgm:cxn modelId="{2EECEFE3-B698-45C3-80FD-ACA22C49802F}" type="presParOf" srcId="{CD81A1B1-4365-4269-A71B-22E969816AA1}" destId="{1970E4CF-D39E-4681-AC59-F37F8560972D}" srcOrd="0" destOrd="0" presId="urn:microsoft.com/office/officeart/2005/8/layout/hierarchy4"/>
    <dgm:cxn modelId="{1BAB5C3F-E734-4CC0-9E72-93BC5D517D5C}" type="presParOf" srcId="{CD81A1B1-4365-4269-A71B-22E969816AA1}" destId="{727984C4-EC42-400C-B024-2E6569600F8B}" srcOrd="1" destOrd="0" presId="urn:microsoft.com/office/officeart/2005/8/layout/hierarchy4"/>
    <dgm:cxn modelId="{77B7ECEA-2268-470B-A431-540F66560C97}" type="presParOf" srcId="{CD81A1B1-4365-4269-A71B-22E969816AA1}" destId="{6BBA2DDF-70F4-4890-A86E-5C522ADBF197}" srcOrd="2" destOrd="0" presId="urn:microsoft.com/office/officeart/2005/8/layout/hierarchy4"/>
    <dgm:cxn modelId="{6D652149-22DF-46D2-82B8-AF1B5690A682}" type="presParOf" srcId="{6BBA2DDF-70F4-4890-A86E-5C522ADBF197}" destId="{F569873E-38BD-4F49-A109-85964A9B9F97}" srcOrd="0" destOrd="0" presId="urn:microsoft.com/office/officeart/2005/8/layout/hierarchy4"/>
    <dgm:cxn modelId="{87150630-B13B-4053-987E-EE572D4E2D88}" type="presParOf" srcId="{F569873E-38BD-4F49-A109-85964A9B9F97}" destId="{A4BB47F3-BAF0-44CE-A313-72B5502F9D1A}" srcOrd="0" destOrd="0" presId="urn:microsoft.com/office/officeart/2005/8/layout/hierarchy4"/>
    <dgm:cxn modelId="{C0F3BD6E-61A8-4828-BDFF-4570AAF1CFE7}" type="presParOf" srcId="{F569873E-38BD-4F49-A109-85964A9B9F97}" destId="{E4B9734C-D428-464B-9E18-F2BE3A4EE021}" srcOrd="1" destOrd="0" presId="urn:microsoft.com/office/officeart/2005/8/layout/hierarchy4"/>
    <dgm:cxn modelId="{CB095B84-8F21-46A5-9C5F-2A7CF1438958}" type="presParOf" srcId="{6BBA2DDF-70F4-4890-A86E-5C522ADBF197}" destId="{8A7B0B8A-9D48-4114-9636-EC8BECFE6174}" srcOrd="1" destOrd="0" presId="urn:microsoft.com/office/officeart/2005/8/layout/hierarchy4"/>
    <dgm:cxn modelId="{3694EE70-0D4B-45C2-BB5F-69238E818EA4}" type="presParOf" srcId="{6BBA2DDF-70F4-4890-A86E-5C522ADBF197}" destId="{C17DBB1E-B492-4D0B-A352-2A15B6BDAE55}" srcOrd="2" destOrd="0" presId="urn:microsoft.com/office/officeart/2005/8/layout/hierarchy4"/>
    <dgm:cxn modelId="{35E7E3AD-A24B-4E95-A658-6644E0CA0521}" type="presParOf" srcId="{C17DBB1E-B492-4D0B-A352-2A15B6BDAE55}" destId="{2788E0DF-0BF2-45E4-B18C-16284B9C97F3}" srcOrd="0" destOrd="0" presId="urn:microsoft.com/office/officeart/2005/8/layout/hierarchy4"/>
    <dgm:cxn modelId="{B1A3D7FD-C0B5-4154-924D-7BC7E0D89BA6}" type="presParOf" srcId="{C17DBB1E-B492-4D0B-A352-2A15B6BDAE55}" destId="{42010270-7D33-472C-A7CF-F01E563EAFBD}" srcOrd="1" destOrd="0" presId="urn:microsoft.com/office/officeart/2005/8/layout/hierarchy4"/>
    <dgm:cxn modelId="{AA854ADE-6D1F-4210-918C-2E9D7696CB28}" type="presParOf" srcId="{2C755EAB-3998-4938-B60A-1A998CDDDA26}" destId="{40F484CF-7343-4ECC-B25D-11C7873DE9BA}" srcOrd="1" destOrd="0" presId="urn:microsoft.com/office/officeart/2005/8/layout/hierarchy4"/>
    <dgm:cxn modelId="{FF33A4A7-AF67-4140-8589-49655E5FAA57}" type="presParOf" srcId="{2C755EAB-3998-4938-B60A-1A998CDDDA26}" destId="{0B7A8D85-0AC7-4DAA-A146-7349390A9C31}" srcOrd="2" destOrd="0" presId="urn:microsoft.com/office/officeart/2005/8/layout/hierarchy4"/>
    <dgm:cxn modelId="{35D4DEDF-40C4-49ED-A2E8-28BB76C38531}" type="presParOf" srcId="{0B7A8D85-0AC7-4DAA-A146-7349390A9C31}" destId="{2689AC47-C4BA-4AC3-BC75-288D016A5EF9}" srcOrd="0" destOrd="0" presId="urn:microsoft.com/office/officeart/2005/8/layout/hierarchy4"/>
    <dgm:cxn modelId="{2C36F132-EC2B-4730-9CE7-0E0C771BA380}" type="presParOf" srcId="{0B7A8D85-0AC7-4DAA-A146-7349390A9C31}" destId="{B9B28B74-4C67-4C93-85F4-C33BE44BFAD9}" srcOrd="1" destOrd="0" presId="urn:microsoft.com/office/officeart/2005/8/layout/hierarchy4"/>
    <dgm:cxn modelId="{92C4E282-3DB4-4507-991F-DE1369CFB68A}" type="presParOf" srcId="{0B7A8D85-0AC7-4DAA-A146-7349390A9C31}" destId="{E97B2A41-CF95-47EF-B6F5-0686FC5A3792}" srcOrd="2" destOrd="0" presId="urn:microsoft.com/office/officeart/2005/8/layout/hierarchy4"/>
    <dgm:cxn modelId="{4B8847EF-1110-462D-828E-DFB42ECD87C6}" type="presParOf" srcId="{E97B2A41-CF95-47EF-B6F5-0686FC5A3792}" destId="{D3CD547F-7126-41F3-BD97-C4EA41EA94E4}" srcOrd="0" destOrd="0" presId="urn:microsoft.com/office/officeart/2005/8/layout/hierarchy4"/>
    <dgm:cxn modelId="{1EF4E298-53C3-4665-A3EA-E48DD1AB7498}" type="presParOf" srcId="{D3CD547F-7126-41F3-BD97-C4EA41EA94E4}" destId="{D718CD66-6709-434F-998D-94BC4A46E672}" srcOrd="0" destOrd="0" presId="urn:microsoft.com/office/officeart/2005/8/layout/hierarchy4"/>
    <dgm:cxn modelId="{4A8A4A66-B9E1-4188-9BEF-050ED69A1E4A}" type="presParOf" srcId="{D3CD547F-7126-41F3-BD97-C4EA41EA94E4}" destId="{DFC835CF-157D-4F2B-9A32-4A2B21556CA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1654C4-272F-408C-9EF3-83518C6E2F7F}" type="doc">
      <dgm:prSet loTypeId="urn:microsoft.com/office/officeart/2005/8/layout/hList1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730CD811-F676-4F45-BFB8-830288B59704}">
      <dgm:prSet phldrT="[Текст]"/>
      <dgm:spPr/>
      <dgm:t>
        <a:bodyPr/>
        <a:lstStyle/>
        <a:p>
          <a:r>
            <a:rPr lang="ru-RU" dirty="0"/>
            <a:t>Социально-практические проекты</a:t>
          </a:r>
        </a:p>
      </dgm:t>
    </dgm:pt>
    <dgm:pt modelId="{7C2E6539-C946-4D58-B5B9-B6F0D385F8E5}" type="parTrans" cxnId="{2684A1C0-6EF2-42D5-AA9D-5F8153FF3172}">
      <dgm:prSet/>
      <dgm:spPr/>
      <dgm:t>
        <a:bodyPr/>
        <a:lstStyle/>
        <a:p>
          <a:endParaRPr lang="ru-RU"/>
        </a:p>
      </dgm:t>
    </dgm:pt>
    <dgm:pt modelId="{651E5CC5-1819-40AB-BC39-274F97A33F99}" type="sibTrans" cxnId="{2684A1C0-6EF2-42D5-AA9D-5F8153FF3172}">
      <dgm:prSet/>
      <dgm:spPr/>
      <dgm:t>
        <a:bodyPr/>
        <a:lstStyle/>
        <a:p>
          <a:endParaRPr lang="ru-RU"/>
        </a:p>
      </dgm:t>
    </dgm:pt>
    <dgm:pt modelId="{E77ADADF-6F31-4837-99F3-3743C3972A44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Қамқор</a:t>
          </a:r>
          <a:r>
            <a:rPr lang="ru-RU" dirty="0"/>
            <a:t>», «</a:t>
          </a:r>
          <a:r>
            <a:rPr lang="ru-RU" dirty="0" err="1"/>
            <a:t>Еңбегі</a:t>
          </a:r>
          <a:r>
            <a:rPr lang="ru-RU" dirty="0"/>
            <a:t> </a:t>
          </a:r>
          <a:r>
            <a:rPr lang="ru-RU" dirty="0" err="1"/>
            <a:t>адал</a:t>
          </a:r>
          <a:r>
            <a:rPr lang="ru-RU" dirty="0"/>
            <a:t> – </a:t>
          </a:r>
          <a:r>
            <a:rPr lang="ru-RU" dirty="0" err="1"/>
            <a:t>жас</a:t>
          </a:r>
          <a:r>
            <a:rPr lang="ru-RU" dirty="0"/>
            <a:t> </a:t>
          </a:r>
          <a:r>
            <a:rPr lang="ru-RU" dirty="0" err="1"/>
            <a:t>өрен</a:t>
          </a:r>
          <a:r>
            <a:rPr lang="ru-RU" dirty="0"/>
            <a:t>», «</a:t>
          </a:r>
          <a:r>
            <a:rPr lang="ru-RU" dirty="0" err="1"/>
            <a:t>Ұшқыр</a:t>
          </a:r>
          <a:r>
            <a:rPr lang="ru-RU" dirty="0"/>
            <a:t> ой </a:t>
          </a:r>
          <a:r>
            <a:rPr lang="ru-RU" dirty="0" err="1"/>
            <a:t>алаңы</a:t>
          </a:r>
          <a:r>
            <a:rPr lang="ru-RU" dirty="0"/>
            <a:t>» и другие</a:t>
          </a:r>
        </a:p>
      </dgm:t>
    </dgm:pt>
    <dgm:pt modelId="{5D9F8E7C-835F-4CA0-A234-B4EFA4EE8C1D}" type="parTrans" cxnId="{3B71AC10-0916-409E-9A32-209D616BB1E1}">
      <dgm:prSet/>
      <dgm:spPr/>
      <dgm:t>
        <a:bodyPr/>
        <a:lstStyle/>
        <a:p>
          <a:endParaRPr lang="ru-RU"/>
        </a:p>
      </dgm:t>
    </dgm:pt>
    <dgm:pt modelId="{FF5DCEFC-8E25-414F-BACC-8183AFC8D709}" type="sibTrans" cxnId="{3B71AC10-0916-409E-9A32-209D616BB1E1}">
      <dgm:prSet/>
      <dgm:spPr/>
      <dgm:t>
        <a:bodyPr/>
        <a:lstStyle/>
        <a:p>
          <a:endParaRPr lang="ru-RU"/>
        </a:p>
      </dgm:t>
    </dgm:pt>
    <dgm:pt modelId="{61D3DBD3-3740-4E3F-B15B-BB6111C6E376}">
      <dgm:prSet phldrT="[Текст]"/>
      <dgm:spPr/>
      <dgm:t>
        <a:bodyPr/>
        <a:lstStyle/>
        <a:p>
          <a:r>
            <a:rPr lang="ru-RU" dirty="0"/>
            <a:t>Цифровые инициативы</a:t>
          </a:r>
        </a:p>
      </dgm:t>
    </dgm:pt>
    <dgm:pt modelId="{CE1C5852-67E5-4D04-B708-AA13E59C4E8D}" type="parTrans" cxnId="{99A9788B-B0C7-4FAE-9F27-314CFB40F795}">
      <dgm:prSet/>
      <dgm:spPr/>
      <dgm:t>
        <a:bodyPr/>
        <a:lstStyle/>
        <a:p>
          <a:endParaRPr lang="ru-RU"/>
        </a:p>
      </dgm:t>
    </dgm:pt>
    <dgm:pt modelId="{A9E8E822-39FA-48B7-B9C2-96AFD4AEA82F}" type="sibTrans" cxnId="{99A9788B-B0C7-4FAE-9F27-314CFB40F795}">
      <dgm:prSet/>
      <dgm:spPr/>
      <dgm:t>
        <a:bodyPr/>
        <a:lstStyle/>
        <a:p>
          <a:endParaRPr lang="ru-RU"/>
        </a:p>
      </dgm:t>
    </dgm:pt>
    <dgm:pt modelId="{B0477683-7BB6-4AEF-9136-6A5CD467182F}">
      <dgm:prSet phldrT="[Текст]"/>
      <dgm:spPr/>
      <dgm:t>
        <a:bodyPr/>
        <a:lstStyle/>
        <a:p>
          <a:r>
            <a:rPr lang="ru-RU" dirty="0"/>
            <a:t>создание подкастов, </a:t>
          </a:r>
          <a:r>
            <a:rPr lang="ru-RU" dirty="0" err="1"/>
            <a:t>влогов</a:t>
          </a:r>
          <a:r>
            <a:rPr lang="ru-RU" dirty="0"/>
            <a:t>, контент-карт лагеря</a:t>
          </a:r>
        </a:p>
      </dgm:t>
    </dgm:pt>
    <dgm:pt modelId="{2ED17FDC-3AF3-4DF1-8D51-7B4A5FD9AD09}" type="parTrans" cxnId="{5BD63640-C561-48BE-9758-C1937472DF6C}">
      <dgm:prSet/>
      <dgm:spPr/>
      <dgm:t>
        <a:bodyPr/>
        <a:lstStyle/>
        <a:p>
          <a:endParaRPr lang="ru-RU"/>
        </a:p>
      </dgm:t>
    </dgm:pt>
    <dgm:pt modelId="{611C42D8-88DA-4EE8-A4E7-A7F0372A8D4A}" type="sibTrans" cxnId="{5BD63640-C561-48BE-9758-C1937472DF6C}">
      <dgm:prSet/>
      <dgm:spPr/>
      <dgm:t>
        <a:bodyPr/>
        <a:lstStyle/>
        <a:p>
          <a:endParaRPr lang="ru-RU"/>
        </a:p>
      </dgm:t>
    </dgm:pt>
    <dgm:pt modelId="{5225692E-09D5-4914-997F-4DEA75713F2E}">
      <dgm:prSet phldrT="[Текст]"/>
      <dgm:spPr/>
      <dgm:t>
        <a:bodyPr/>
        <a:lstStyle/>
        <a:p>
          <a:r>
            <a:rPr lang="ru-RU" dirty="0"/>
            <a:t>Креативные лаборатории</a:t>
          </a:r>
        </a:p>
      </dgm:t>
    </dgm:pt>
    <dgm:pt modelId="{5882029D-9506-4C17-94E4-8590ABBB0D6A}" type="parTrans" cxnId="{23DE6C36-A671-4CBF-9ABA-FA541E987A06}">
      <dgm:prSet/>
      <dgm:spPr/>
      <dgm:t>
        <a:bodyPr/>
        <a:lstStyle/>
        <a:p>
          <a:endParaRPr lang="ru-RU"/>
        </a:p>
      </dgm:t>
    </dgm:pt>
    <dgm:pt modelId="{46D3EDDC-DD25-4BAC-A01A-4DA58E359F7F}" type="sibTrans" cxnId="{23DE6C36-A671-4CBF-9ABA-FA541E987A06}">
      <dgm:prSet/>
      <dgm:spPr/>
      <dgm:t>
        <a:bodyPr/>
        <a:lstStyle/>
        <a:p>
          <a:endParaRPr lang="ru-RU"/>
        </a:p>
      </dgm:t>
    </dgm:pt>
    <dgm:pt modelId="{027CCD6F-F44B-4752-8030-054368C1B218}">
      <dgm:prSet phldrT="[Текст]" custT="1"/>
      <dgm:spPr/>
      <dgm:t>
        <a:bodyPr/>
        <a:lstStyle/>
        <a:p>
          <a:r>
            <a:rPr lang="ru-RU" sz="1600" dirty="0"/>
            <a:t>студии дизайна, театр, STEM и DIY-мастерские («</a:t>
          </a:r>
          <a:r>
            <a:rPr lang="en-US" sz="1600" dirty="0"/>
            <a:t>Do it yourself</a:t>
          </a:r>
          <a:r>
            <a:rPr lang="ru-RU" sz="1600" dirty="0"/>
            <a:t>»</a:t>
          </a:r>
          <a:r>
            <a:rPr lang="en-US" sz="1600" dirty="0"/>
            <a:t> - </a:t>
          </a:r>
          <a:r>
            <a:rPr lang="ru-RU" sz="1600" dirty="0"/>
            <a:t>«Сделай сам»)</a:t>
          </a:r>
          <a:endParaRPr lang="ru-RU" sz="1200" dirty="0"/>
        </a:p>
      </dgm:t>
    </dgm:pt>
    <dgm:pt modelId="{5DF88236-FC00-49BD-A24E-6561EDDA89AA}" type="parTrans" cxnId="{B553FD70-BBCD-44DF-9F82-0241497E5885}">
      <dgm:prSet/>
      <dgm:spPr/>
      <dgm:t>
        <a:bodyPr/>
        <a:lstStyle/>
        <a:p>
          <a:endParaRPr lang="ru-RU"/>
        </a:p>
      </dgm:t>
    </dgm:pt>
    <dgm:pt modelId="{2667EF46-FAAD-4383-A40A-F31B94B78E1A}" type="sibTrans" cxnId="{B553FD70-BBCD-44DF-9F82-0241497E5885}">
      <dgm:prSet/>
      <dgm:spPr/>
      <dgm:t>
        <a:bodyPr/>
        <a:lstStyle/>
        <a:p>
          <a:endParaRPr lang="ru-RU"/>
        </a:p>
      </dgm:t>
    </dgm:pt>
    <dgm:pt modelId="{D4AEAEDA-65EC-4791-84AC-ECAD26564729}" type="pres">
      <dgm:prSet presAssocID="{E91654C4-272F-408C-9EF3-83518C6E2F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BD4BA-1720-49EC-9592-C26C7FD4086A}" type="pres">
      <dgm:prSet presAssocID="{730CD811-F676-4F45-BFB8-830288B59704}" presName="composite" presStyleCnt="0"/>
      <dgm:spPr/>
    </dgm:pt>
    <dgm:pt modelId="{F782AF10-C757-4D05-8528-9CC5427FDA69}" type="pres">
      <dgm:prSet presAssocID="{730CD811-F676-4F45-BFB8-830288B5970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03857-792F-4015-9DE4-BC76CE432812}" type="pres">
      <dgm:prSet presAssocID="{730CD811-F676-4F45-BFB8-830288B59704}" presName="desTx" presStyleLbl="alignAccFollowNode1" presStyleIdx="0" presStyleCnt="3" custScaleY="78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3510D-4551-487F-949C-966D3518DB54}" type="pres">
      <dgm:prSet presAssocID="{651E5CC5-1819-40AB-BC39-274F97A33F99}" presName="space" presStyleCnt="0"/>
      <dgm:spPr/>
    </dgm:pt>
    <dgm:pt modelId="{657C5B3B-4127-46B8-9DB2-899F39AA5DB0}" type="pres">
      <dgm:prSet presAssocID="{61D3DBD3-3740-4E3F-B15B-BB6111C6E376}" presName="composite" presStyleCnt="0"/>
      <dgm:spPr/>
    </dgm:pt>
    <dgm:pt modelId="{C11F1010-1177-4514-9DC1-6798ACA974F7}" type="pres">
      <dgm:prSet presAssocID="{61D3DBD3-3740-4E3F-B15B-BB6111C6E37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53606-5B87-4A2F-8B43-D4917ED37E9E}" type="pres">
      <dgm:prSet presAssocID="{61D3DBD3-3740-4E3F-B15B-BB6111C6E376}" presName="desTx" presStyleLbl="alignAccFollowNode1" presStyleIdx="1" presStyleCnt="3" custScaleY="79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75FBF-1E8C-4995-B77E-4B372C85F19C}" type="pres">
      <dgm:prSet presAssocID="{A9E8E822-39FA-48B7-B9C2-96AFD4AEA82F}" presName="space" presStyleCnt="0"/>
      <dgm:spPr/>
    </dgm:pt>
    <dgm:pt modelId="{2CBEC20A-A4E6-4745-866E-79E7EE52BD0E}" type="pres">
      <dgm:prSet presAssocID="{5225692E-09D5-4914-997F-4DEA75713F2E}" presName="composite" presStyleCnt="0"/>
      <dgm:spPr/>
    </dgm:pt>
    <dgm:pt modelId="{37940479-8C6E-445E-A471-58EF7DF4AF4D}" type="pres">
      <dgm:prSet presAssocID="{5225692E-09D5-4914-997F-4DEA75713F2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BAC08-DBBA-495E-9A25-EE206077F0B0}" type="pres">
      <dgm:prSet presAssocID="{5225692E-09D5-4914-997F-4DEA75713F2E}" presName="desTx" presStyleLbl="alignAccFollowNode1" presStyleIdx="2" presStyleCnt="3" custScaleY="84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84A1C0-6EF2-42D5-AA9D-5F8153FF3172}" srcId="{E91654C4-272F-408C-9EF3-83518C6E2F7F}" destId="{730CD811-F676-4F45-BFB8-830288B59704}" srcOrd="0" destOrd="0" parTransId="{7C2E6539-C946-4D58-B5B9-B6F0D385F8E5}" sibTransId="{651E5CC5-1819-40AB-BC39-274F97A33F99}"/>
    <dgm:cxn modelId="{D7216175-8C5F-403C-BE79-B9055E853C8B}" type="presOf" srcId="{5225692E-09D5-4914-997F-4DEA75713F2E}" destId="{37940479-8C6E-445E-A471-58EF7DF4AF4D}" srcOrd="0" destOrd="0" presId="urn:microsoft.com/office/officeart/2005/8/layout/hList1"/>
    <dgm:cxn modelId="{DA0DB482-758B-4A68-AEDA-A0309764B4A5}" type="presOf" srcId="{B0477683-7BB6-4AEF-9136-6A5CD467182F}" destId="{29653606-5B87-4A2F-8B43-D4917ED37E9E}" srcOrd="0" destOrd="0" presId="urn:microsoft.com/office/officeart/2005/8/layout/hList1"/>
    <dgm:cxn modelId="{36DC7768-8279-4A2E-9231-175FE5B6F9CB}" type="presOf" srcId="{E77ADADF-6F31-4837-99F3-3743C3972A44}" destId="{2AF03857-792F-4015-9DE4-BC76CE432812}" srcOrd="0" destOrd="0" presId="urn:microsoft.com/office/officeart/2005/8/layout/hList1"/>
    <dgm:cxn modelId="{4168CE39-15B6-4B8B-9064-0672AAE0C098}" type="presOf" srcId="{61D3DBD3-3740-4E3F-B15B-BB6111C6E376}" destId="{C11F1010-1177-4514-9DC1-6798ACA974F7}" srcOrd="0" destOrd="0" presId="urn:microsoft.com/office/officeart/2005/8/layout/hList1"/>
    <dgm:cxn modelId="{23DE6C36-A671-4CBF-9ABA-FA541E987A06}" srcId="{E91654C4-272F-408C-9EF3-83518C6E2F7F}" destId="{5225692E-09D5-4914-997F-4DEA75713F2E}" srcOrd="2" destOrd="0" parTransId="{5882029D-9506-4C17-94E4-8590ABBB0D6A}" sibTransId="{46D3EDDC-DD25-4BAC-A01A-4DA58E359F7F}"/>
    <dgm:cxn modelId="{528792DA-4EBA-4864-8D85-7824C785705B}" type="presOf" srcId="{027CCD6F-F44B-4752-8030-054368C1B218}" destId="{CA9BAC08-DBBA-495E-9A25-EE206077F0B0}" srcOrd="0" destOrd="0" presId="urn:microsoft.com/office/officeart/2005/8/layout/hList1"/>
    <dgm:cxn modelId="{A7440E2C-70A5-4A20-8139-166EBC93A3A2}" type="presOf" srcId="{730CD811-F676-4F45-BFB8-830288B59704}" destId="{F782AF10-C757-4D05-8528-9CC5427FDA69}" srcOrd="0" destOrd="0" presId="urn:microsoft.com/office/officeart/2005/8/layout/hList1"/>
    <dgm:cxn modelId="{51CE1621-77DA-48C6-80EB-B8721BB6FA49}" type="presOf" srcId="{E91654C4-272F-408C-9EF3-83518C6E2F7F}" destId="{D4AEAEDA-65EC-4791-84AC-ECAD26564729}" srcOrd="0" destOrd="0" presId="urn:microsoft.com/office/officeart/2005/8/layout/hList1"/>
    <dgm:cxn modelId="{B553FD70-BBCD-44DF-9F82-0241497E5885}" srcId="{5225692E-09D5-4914-997F-4DEA75713F2E}" destId="{027CCD6F-F44B-4752-8030-054368C1B218}" srcOrd="0" destOrd="0" parTransId="{5DF88236-FC00-49BD-A24E-6561EDDA89AA}" sibTransId="{2667EF46-FAAD-4383-A40A-F31B94B78E1A}"/>
    <dgm:cxn modelId="{3B71AC10-0916-409E-9A32-209D616BB1E1}" srcId="{730CD811-F676-4F45-BFB8-830288B59704}" destId="{E77ADADF-6F31-4837-99F3-3743C3972A44}" srcOrd="0" destOrd="0" parTransId="{5D9F8E7C-835F-4CA0-A234-B4EFA4EE8C1D}" sibTransId="{FF5DCEFC-8E25-414F-BACC-8183AFC8D709}"/>
    <dgm:cxn modelId="{99A9788B-B0C7-4FAE-9F27-314CFB40F795}" srcId="{E91654C4-272F-408C-9EF3-83518C6E2F7F}" destId="{61D3DBD3-3740-4E3F-B15B-BB6111C6E376}" srcOrd="1" destOrd="0" parTransId="{CE1C5852-67E5-4D04-B708-AA13E59C4E8D}" sibTransId="{A9E8E822-39FA-48B7-B9C2-96AFD4AEA82F}"/>
    <dgm:cxn modelId="{5BD63640-C561-48BE-9758-C1937472DF6C}" srcId="{61D3DBD3-3740-4E3F-B15B-BB6111C6E376}" destId="{B0477683-7BB6-4AEF-9136-6A5CD467182F}" srcOrd="0" destOrd="0" parTransId="{2ED17FDC-3AF3-4DF1-8D51-7B4A5FD9AD09}" sibTransId="{611C42D8-88DA-4EE8-A4E7-A7F0372A8D4A}"/>
    <dgm:cxn modelId="{C76BDCDF-A1C7-494B-990B-89447C83DE53}" type="presParOf" srcId="{D4AEAEDA-65EC-4791-84AC-ECAD26564729}" destId="{348BD4BA-1720-49EC-9592-C26C7FD4086A}" srcOrd="0" destOrd="0" presId="urn:microsoft.com/office/officeart/2005/8/layout/hList1"/>
    <dgm:cxn modelId="{C7F754FB-0F3C-4B1E-8F11-2000E6F27FFC}" type="presParOf" srcId="{348BD4BA-1720-49EC-9592-C26C7FD4086A}" destId="{F782AF10-C757-4D05-8528-9CC5427FDA69}" srcOrd="0" destOrd="0" presId="urn:microsoft.com/office/officeart/2005/8/layout/hList1"/>
    <dgm:cxn modelId="{7248D5BB-0AB4-4E87-965D-93A889B1C9FD}" type="presParOf" srcId="{348BD4BA-1720-49EC-9592-C26C7FD4086A}" destId="{2AF03857-792F-4015-9DE4-BC76CE432812}" srcOrd="1" destOrd="0" presId="urn:microsoft.com/office/officeart/2005/8/layout/hList1"/>
    <dgm:cxn modelId="{BE7CD159-F604-42E9-A590-61AFF7BB111A}" type="presParOf" srcId="{D4AEAEDA-65EC-4791-84AC-ECAD26564729}" destId="{4E03510D-4551-487F-949C-966D3518DB54}" srcOrd="1" destOrd="0" presId="urn:microsoft.com/office/officeart/2005/8/layout/hList1"/>
    <dgm:cxn modelId="{8FE9C14D-A898-42C9-A6B9-9217E5CFC313}" type="presParOf" srcId="{D4AEAEDA-65EC-4791-84AC-ECAD26564729}" destId="{657C5B3B-4127-46B8-9DB2-899F39AA5DB0}" srcOrd="2" destOrd="0" presId="urn:microsoft.com/office/officeart/2005/8/layout/hList1"/>
    <dgm:cxn modelId="{A325B927-F0B0-4356-B9CC-A5E5F15719BE}" type="presParOf" srcId="{657C5B3B-4127-46B8-9DB2-899F39AA5DB0}" destId="{C11F1010-1177-4514-9DC1-6798ACA974F7}" srcOrd="0" destOrd="0" presId="urn:microsoft.com/office/officeart/2005/8/layout/hList1"/>
    <dgm:cxn modelId="{57F32DE8-7FF5-414D-B694-3C4DC13D9D8F}" type="presParOf" srcId="{657C5B3B-4127-46B8-9DB2-899F39AA5DB0}" destId="{29653606-5B87-4A2F-8B43-D4917ED37E9E}" srcOrd="1" destOrd="0" presId="urn:microsoft.com/office/officeart/2005/8/layout/hList1"/>
    <dgm:cxn modelId="{A6B78B17-858A-40B7-A032-94F4A843D559}" type="presParOf" srcId="{D4AEAEDA-65EC-4791-84AC-ECAD26564729}" destId="{33675FBF-1E8C-4995-B77E-4B372C85F19C}" srcOrd="3" destOrd="0" presId="urn:microsoft.com/office/officeart/2005/8/layout/hList1"/>
    <dgm:cxn modelId="{379A6FF6-B7CC-429E-96CC-4B61322F4771}" type="presParOf" srcId="{D4AEAEDA-65EC-4791-84AC-ECAD26564729}" destId="{2CBEC20A-A4E6-4745-866E-79E7EE52BD0E}" srcOrd="4" destOrd="0" presId="urn:microsoft.com/office/officeart/2005/8/layout/hList1"/>
    <dgm:cxn modelId="{EAD5B514-8982-4B5A-A2AF-FB5686F738E6}" type="presParOf" srcId="{2CBEC20A-A4E6-4745-866E-79E7EE52BD0E}" destId="{37940479-8C6E-445E-A471-58EF7DF4AF4D}" srcOrd="0" destOrd="0" presId="urn:microsoft.com/office/officeart/2005/8/layout/hList1"/>
    <dgm:cxn modelId="{6660833F-451C-4CD1-9370-9A1D8816D46E}" type="presParOf" srcId="{2CBEC20A-A4E6-4745-866E-79E7EE52BD0E}" destId="{CA9BAC08-DBBA-495E-9A25-EE206077F0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1654C4-272F-408C-9EF3-83518C6E2F7F}" type="doc">
      <dgm:prSet loTypeId="urn:microsoft.com/office/officeart/2005/8/layout/hList1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730CD811-F676-4F45-BFB8-830288B59704}">
      <dgm:prSet phldrT="[Текст]" custT="1"/>
      <dgm:spPr/>
      <dgm:t>
        <a:bodyPr/>
        <a:lstStyle/>
        <a:p>
          <a:r>
            <a:rPr lang="ru-RU" sz="1600" dirty="0"/>
            <a:t>Экскурсии и </a:t>
          </a:r>
          <a:r>
            <a:rPr lang="ru-RU" sz="1600" dirty="0" err="1"/>
            <a:t>профпогружение</a:t>
          </a:r>
          <a:endParaRPr lang="ru-RU" sz="1600" dirty="0"/>
        </a:p>
      </dgm:t>
    </dgm:pt>
    <dgm:pt modelId="{7C2E6539-C946-4D58-B5B9-B6F0D385F8E5}" type="parTrans" cxnId="{2684A1C0-6EF2-42D5-AA9D-5F8153FF3172}">
      <dgm:prSet/>
      <dgm:spPr/>
      <dgm:t>
        <a:bodyPr/>
        <a:lstStyle/>
        <a:p>
          <a:endParaRPr lang="ru-RU"/>
        </a:p>
      </dgm:t>
    </dgm:pt>
    <dgm:pt modelId="{651E5CC5-1819-40AB-BC39-274F97A33F99}" type="sibTrans" cxnId="{2684A1C0-6EF2-42D5-AA9D-5F8153FF3172}">
      <dgm:prSet/>
      <dgm:spPr/>
      <dgm:t>
        <a:bodyPr/>
        <a:lstStyle/>
        <a:p>
          <a:endParaRPr lang="ru-RU"/>
        </a:p>
      </dgm:t>
    </dgm:pt>
    <dgm:pt modelId="{E77ADADF-6F31-4837-99F3-3743C3972A44}">
      <dgm:prSet phldrT="[Текст]" custT="1"/>
      <dgm:spPr/>
      <dgm:t>
        <a:bodyPr/>
        <a:lstStyle/>
        <a:p>
          <a:r>
            <a:rPr lang="ru-RU" sz="1600" dirty="0"/>
            <a:t>предприятия, колледжи, мастерские</a:t>
          </a:r>
        </a:p>
      </dgm:t>
    </dgm:pt>
    <dgm:pt modelId="{5D9F8E7C-835F-4CA0-A234-B4EFA4EE8C1D}" type="parTrans" cxnId="{3B71AC10-0916-409E-9A32-209D616BB1E1}">
      <dgm:prSet/>
      <dgm:spPr/>
      <dgm:t>
        <a:bodyPr/>
        <a:lstStyle/>
        <a:p>
          <a:endParaRPr lang="ru-RU"/>
        </a:p>
      </dgm:t>
    </dgm:pt>
    <dgm:pt modelId="{FF5DCEFC-8E25-414F-BACC-8183AFC8D709}" type="sibTrans" cxnId="{3B71AC10-0916-409E-9A32-209D616BB1E1}">
      <dgm:prSet/>
      <dgm:spPr/>
      <dgm:t>
        <a:bodyPr/>
        <a:lstStyle/>
        <a:p>
          <a:endParaRPr lang="ru-RU"/>
        </a:p>
      </dgm:t>
    </dgm:pt>
    <dgm:pt modelId="{61D3DBD3-3740-4E3F-B15B-BB6111C6E376}">
      <dgm:prSet phldrT="[Текст]"/>
      <dgm:spPr/>
      <dgm:t>
        <a:bodyPr/>
        <a:lstStyle/>
        <a:p>
          <a:r>
            <a:rPr lang="ru-RU" dirty="0"/>
            <a:t>Волонтёрские практики</a:t>
          </a:r>
        </a:p>
      </dgm:t>
    </dgm:pt>
    <dgm:pt modelId="{CE1C5852-67E5-4D04-B708-AA13E59C4E8D}" type="parTrans" cxnId="{99A9788B-B0C7-4FAE-9F27-314CFB40F795}">
      <dgm:prSet/>
      <dgm:spPr/>
      <dgm:t>
        <a:bodyPr/>
        <a:lstStyle/>
        <a:p>
          <a:endParaRPr lang="ru-RU"/>
        </a:p>
      </dgm:t>
    </dgm:pt>
    <dgm:pt modelId="{A9E8E822-39FA-48B7-B9C2-96AFD4AEA82F}" type="sibTrans" cxnId="{99A9788B-B0C7-4FAE-9F27-314CFB40F795}">
      <dgm:prSet/>
      <dgm:spPr/>
      <dgm:t>
        <a:bodyPr/>
        <a:lstStyle/>
        <a:p>
          <a:endParaRPr lang="ru-RU"/>
        </a:p>
      </dgm:t>
    </dgm:pt>
    <dgm:pt modelId="{B0477683-7BB6-4AEF-9136-6A5CD467182F}">
      <dgm:prSet phldrT="[Текст]" custT="1"/>
      <dgm:spPr/>
      <dgm:t>
        <a:bodyPr/>
        <a:lstStyle/>
        <a:p>
          <a:r>
            <a:rPr lang="ru-RU" sz="1600" dirty="0"/>
            <a:t>помощь пожилым, экологические акции, детские инициативы</a:t>
          </a:r>
        </a:p>
      </dgm:t>
    </dgm:pt>
    <dgm:pt modelId="{2ED17FDC-3AF3-4DF1-8D51-7B4A5FD9AD09}" type="parTrans" cxnId="{5BD63640-C561-48BE-9758-C1937472DF6C}">
      <dgm:prSet/>
      <dgm:spPr/>
      <dgm:t>
        <a:bodyPr/>
        <a:lstStyle/>
        <a:p>
          <a:endParaRPr lang="ru-RU"/>
        </a:p>
      </dgm:t>
    </dgm:pt>
    <dgm:pt modelId="{611C42D8-88DA-4EE8-A4E7-A7F0372A8D4A}" type="sibTrans" cxnId="{5BD63640-C561-48BE-9758-C1937472DF6C}">
      <dgm:prSet/>
      <dgm:spPr/>
      <dgm:t>
        <a:bodyPr/>
        <a:lstStyle/>
        <a:p>
          <a:endParaRPr lang="ru-RU"/>
        </a:p>
      </dgm:t>
    </dgm:pt>
    <dgm:pt modelId="{5225692E-09D5-4914-997F-4DEA75713F2E}">
      <dgm:prSet phldrT="[Текст]"/>
      <dgm:spPr/>
      <dgm:t>
        <a:bodyPr/>
        <a:lstStyle/>
        <a:p>
          <a:r>
            <a:rPr lang="ru-RU" dirty="0"/>
            <a:t>Интерактивные смены</a:t>
          </a:r>
        </a:p>
      </dgm:t>
    </dgm:pt>
    <dgm:pt modelId="{5882029D-9506-4C17-94E4-8590ABBB0D6A}" type="parTrans" cxnId="{23DE6C36-A671-4CBF-9ABA-FA541E987A06}">
      <dgm:prSet/>
      <dgm:spPr/>
      <dgm:t>
        <a:bodyPr/>
        <a:lstStyle/>
        <a:p>
          <a:endParaRPr lang="ru-RU"/>
        </a:p>
      </dgm:t>
    </dgm:pt>
    <dgm:pt modelId="{46D3EDDC-DD25-4BAC-A01A-4DA58E359F7F}" type="sibTrans" cxnId="{23DE6C36-A671-4CBF-9ABA-FA541E987A06}">
      <dgm:prSet/>
      <dgm:spPr/>
      <dgm:t>
        <a:bodyPr/>
        <a:lstStyle/>
        <a:p>
          <a:endParaRPr lang="ru-RU"/>
        </a:p>
      </dgm:t>
    </dgm:pt>
    <dgm:pt modelId="{027CCD6F-F44B-4752-8030-054368C1B218}">
      <dgm:prSet phldrT="[Текст]" custT="1"/>
      <dgm:spPr/>
      <dgm:t>
        <a:bodyPr/>
        <a:lstStyle/>
        <a:p>
          <a:r>
            <a:rPr lang="ru-RU" sz="1600" dirty="0"/>
            <a:t>«</a:t>
          </a:r>
          <a:r>
            <a:rPr lang="ru-RU" sz="1600" dirty="0" err="1"/>
            <a:t>Smart</a:t>
          </a:r>
          <a:r>
            <a:rPr lang="ru-RU" sz="1600" dirty="0"/>
            <a:t> </a:t>
          </a:r>
          <a:r>
            <a:rPr lang="ru-RU" sz="1600" dirty="0" err="1"/>
            <a:t>Bala</a:t>
          </a:r>
          <a:r>
            <a:rPr lang="ru-RU" sz="1600" dirty="0"/>
            <a:t>», «IT-бала», «</a:t>
          </a:r>
          <a:r>
            <a:rPr lang="ru-RU" sz="1600" dirty="0" err="1"/>
            <a:t>РобоКэмп</a:t>
          </a:r>
          <a:r>
            <a:rPr lang="ru-RU" sz="1600" dirty="0"/>
            <a:t>», «</a:t>
          </a:r>
          <a:r>
            <a:rPr lang="ru-RU" sz="1600" dirty="0" err="1"/>
            <a:t>ПрофХакатон</a:t>
          </a:r>
          <a:r>
            <a:rPr lang="ru-RU" sz="1600" dirty="0"/>
            <a:t>».</a:t>
          </a:r>
        </a:p>
      </dgm:t>
    </dgm:pt>
    <dgm:pt modelId="{5DF88236-FC00-49BD-A24E-6561EDDA89AA}" type="parTrans" cxnId="{B553FD70-BBCD-44DF-9F82-0241497E5885}">
      <dgm:prSet/>
      <dgm:spPr/>
      <dgm:t>
        <a:bodyPr/>
        <a:lstStyle/>
        <a:p>
          <a:endParaRPr lang="ru-RU"/>
        </a:p>
      </dgm:t>
    </dgm:pt>
    <dgm:pt modelId="{2667EF46-FAAD-4383-A40A-F31B94B78E1A}" type="sibTrans" cxnId="{B553FD70-BBCD-44DF-9F82-0241497E5885}">
      <dgm:prSet/>
      <dgm:spPr/>
      <dgm:t>
        <a:bodyPr/>
        <a:lstStyle/>
        <a:p>
          <a:endParaRPr lang="ru-RU"/>
        </a:p>
      </dgm:t>
    </dgm:pt>
    <dgm:pt modelId="{D4AEAEDA-65EC-4791-84AC-ECAD26564729}" type="pres">
      <dgm:prSet presAssocID="{E91654C4-272F-408C-9EF3-83518C6E2F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BD4BA-1720-49EC-9592-C26C7FD4086A}" type="pres">
      <dgm:prSet presAssocID="{730CD811-F676-4F45-BFB8-830288B59704}" presName="composite" presStyleCnt="0"/>
      <dgm:spPr/>
    </dgm:pt>
    <dgm:pt modelId="{F782AF10-C757-4D05-8528-9CC5427FDA69}" type="pres">
      <dgm:prSet presAssocID="{730CD811-F676-4F45-BFB8-830288B5970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03857-792F-4015-9DE4-BC76CE432812}" type="pres">
      <dgm:prSet presAssocID="{730CD811-F676-4F45-BFB8-830288B59704}" presName="desTx" presStyleLbl="alignAccFollowNode1" presStyleIdx="0" presStyleCnt="3" custScaleY="78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3510D-4551-487F-949C-966D3518DB54}" type="pres">
      <dgm:prSet presAssocID="{651E5CC5-1819-40AB-BC39-274F97A33F99}" presName="space" presStyleCnt="0"/>
      <dgm:spPr/>
    </dgm:pt>
    <dgm:pt modelId="{657C5B3B-4127-46B8-9DB2-899F39AA5DB0}" type="pres">
      <dgm:prSet presAssocID="{61D3DBD3-3740-4E3F-B15B-BB6111C6E376}" presName="composite" presStyleCnt="0"/>
      <dgm:spPr/>
    </dgm:pt>
    <dgm:pt modelId="{C11F1010-1177-4514-9DC1-6798ACA974F7}" type="pres">
      <dgm:prSet presAssocID="{61D3DBD3-3740-4E3F-B15B-BB6111C6E37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53606-5B87-4A2F-8B43-D4917ED37E9E}" type="pres">
      <dgm:prSet presAssocID="{61D3DBD3-3740-4E3F-B15B-BB6111C6E376}" presName="desTx" presStyleLbl="alignAccFollowNode1" presStyleIdx="1" presStyleCnt="3" custScaleY="794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75FBF-1E8C-4995-B77E-4B372C85F19C}" type="pres">
      <dgm:prSet presAssocID="{A9E8E822-39FA-48B7-B9C2-96AFD4AEA82F}" presName="space" presStyleCnt="0"/>
      <dgm:spPr/>
    </dgm:pt>
    <dgm:pt modelId="{2CBEC20A-A4E6-4745-866E-79E7EE52BD0E}" type="pres">
      <dgm:prSet presAssocID="{5225692E-09D5-4914-997F-4DEA75713F2E}" presName="composite" presStyleCnt="0"/>
      <dgm:spPr/>
    </dgm:pt>
    <dgm:pt modelId="{37940479-8C6E-445E-A471-58EF7DF4AF4D}" type="pres">
      <dgm:prSet presAssocID="{5225692E-09D5-4914-997F-4DEA75713F2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BAC08-DBBA-495E-9A25-EE206077F0B0}" type="pres">
      <dgm:prSet presAssocID="{5225692E-09D5-4914-997F-4DEA75713F2E}" presName="desTx" presStyleLbl="alignAccFollowNode1" presStyleIdx="2" presStyleCnt="3" custScaleY="84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84A1C0-6EF2-42D5-AA9D-5F8153FF3172}" srcId="{E91654C4-272F-408C-9EF3-83518C6E2F7F}" destId="{730CD811-F676-4F45-BFB8-830288B59704}" srcOrd="0" destOrd="0" parTransId="{7C2E6539-C946-4D58-B5B9-B6F0D385F8E5}" sibTransId="{651E5CC5-1819-40AB-BC39-274F97A33F99}"/>
    <dgm:cxn modelId="{D7216175-8C5F-403C-BE79-B9055E853C8B}" type="presOf" srcId="{5225692E-09D5-4914-997F-4DEA75713F2E}" destId="{37940479-8C6E-445E-A471-58EF7DF4AF4D}" srcOrd="0" destOrd="0" presId="urn:microsoft.com/office/officeart/2005/8/layout/hList1"/>
    <dgm:cxn modelId="{DA0DB482-758B-4A68-AEDA-A0309764B4A5}" type="presOf" srcId="{B0477683-7BB6-4AEF-9136-6A5CD467182F}" destId="{29653606-5B87-4A2F-8B43-D4917ED37E9E}" srcOrd="0" destOrd="0" presId="urn:microsoft.com/office/officeart/2005/8/layout/hList1"/>
    <dgm:cxn modelId="{36DC7768-8279-4A2E-9231-175FE5B6F9CB}" type="presOf" srcId="{E77ADADF-6F31-4837-99F3-3743C3972A44}" destId="{2AF03857-792F-4015-9DE4-BC76CE432812}" srcOrd="0" destOrd="0" presId="urn:microsoft.com/office/officeart/2005/8/layout/hList1"/>
    <dgm:cxn modelId="{4168CE39-15B6-4B8B-9064-0672AAE0C098}" type="presOf" srcId="{61D3DBD3-3740-4E3F-B15B-BB6111C6E376}" destId="{C11F1010-1177-4514-9DC1-6798ACA974F7}" srcOrd="0" destOrd="0" presId="urn:microsoft.com/office/officeart/2005/8/layout/hList1"/>
    <dgm:cxn modelId="{23DE6C36-A671-4CBF-9ABA-FA541E987A06}" srcId="{E91654C4-272F-408C-9EF3-83518C6E2F7F}" destId="{5225692E-09D5-4914-997F-4DEA75713F2E}" srcOrd="2" destOrd="0" parTransId="{5882029D-9506-4C17-94E4-8590ABBB0D6A}" sibTransId="{46D3EDDC-DD25-4BAC-A01A-4DA58E359F7F}"/>
    <dgm:cxn modelId="{528792DA-4EBA-4864-8D85-7824C785705B}" type="presOf" srcId="{027CCD6F-F44B-4752-8030-054368C1B218}" destId="{CA9BAC08-DBBA-495E-9A25-EE206077F0B0}" srcOrd="0" destOrd="0" presId="urn:microsoft.com/office/officeart/2005/8/layout/hList1"/>
    <dgm:cxn modelId="{A7440E2C-70A5-4A20-8139-166EBC93A3A2}" type="presOf" srcId="{730CD811-F676-4F45-BFB8-830288B59704}" destId="{F782AF10-C757-4D05-8528-9CC5427FDA69}" srcOrd="0" destOrd="0" presId="urn:microsoft.com/office/officeart/2005/8/layout/hList1"/>
    <dgm:cxn modelId="{51CE1621-77DA-48C6-80EB-B8721BB6FA49}" type="presOf" srcId="{E91654C4-272F-408C-9EF3-83518C6E2F7F}" destId="{D4AEAEDA-65EC-4791-84AC-ECAD26564729}" srcOrd="0" destOrd="0" presId="urn:microsoft.com/office/officeart/2005/8/layout/hList1"/>
    <dgm:cxn modelId="{B553FD70-BBCD-44DF-9F82-0241497E5885}" srcId="{5225692E-09D5-4914-997F-4DEA75713F2E}" destId="{027CCD6F-F44B-4752-8030-054368C1B218}" srcOrd="0" destOrd="0" parTransId="{5DF88236-FC00-49BD-A24E-6561EDDA89AA}" sibTransId="{2667EF46-FAAD-4383-A40A-F31B94B78E1A}"/>
    <dgm:cxn modelId="{3B71AC10-0916-409E-9A32-209D616BB1E1}" srcId="{730CD811-F676-4F45-BFB8-830288B59704}" destId="{E77ADADF-6F31-4837-99F3-3743C3972A44}" srcOrd="0" destOrd="0" parTransId="{5D9F8E7C-835F-4CA0-A234-B4EFA4EE8C1D}" sibTransId="{FF5DCEFC-8E25-414F-BACC-8183AFC8D709}"/>
    <dgm:cxn modelId="{99A9788B-B0C7-4FAE-9F27-314CFB40F795}" srcId="{E91654C4-272F-408C-9EF3-83518C6E2F7F}" destId="{61D3DBD3-3740-4E3F-B15B-BB6111C6E376}" srcOrd="1" destOrd="0" parTransId="{CE1C5852-67E5-4D04-B708-AA13E59C4E8D}" sibTransId="{A9E8E822-39FA-48B7-B9C2-96AFD4AEA82F}"/>
    <dgm:cxn modelId="{5BD63640-C561-48BE-9758-C1937472DF6C}" srcId="{61D3DBD3-3740-4E3F-B15B-BB6111C6E376}" destId="{B0477683-7BB6-4AEF-9136-6A5CD467182F}" srcOrd="0" destOrd="0" parTransId="{2ED17FDC-3AF3-4DF1-8D51-7B4A5FD9AD09}" sibTransId="{611C42D8-88DA-4EE8-A4E7-A7F0372A8D4A}"/>
    <dgm:cxn modelId="{C76BDCDF-A1C7-494B-990B-89447C83DE53}" type="presParOf" srcId="{D4AEAEDA-65EC-4791-84AC-ECAD26564729}" destId="{348BD4BA-1720-49EC-9592-C26C7FD4086A}" srcOrd="0" destOrd="0" presId="urn:microsoft.com/office/officeart/2005/8/layout/hList1"/>
    <dgm:cxn modelId="{C7F754FB-0F3C-4B1E-8F11-2000E6F27FFC}" type="presParOf" srcId="{348BD4BA-1720-49EC-9592-C26C7FD4086A}" destId="{F782AF10-C757-4D05-8528-9CC5427FDA69}" srcOrd="0" destOrd="0" presId="urn:microsoft.com/office/officeart/2005/8/layout/hList1"/>
    <dgm:cxn modelId="{7248D5BB-0AB4-4E87-965D-93A889B1C9FD}" type="presParOf" srcId="{348BD4BA-1720-49EC-9592-C26C7FD4086A}" destId="{2AF03857-792F-4015-9DE4-BC76CE432812}" srcOrd="1" destOrd="0" presId="urn:microsoft.com/office/officeart/2005/8/layout/hList1"/>
    <dgm:cxn modelId="{BE7CD159-F604-42E9-A590-61AFF7BB111A}" type="presParOf" srcId="{D4AEAEDA-65EC-4791-84AC-ECAD26564729}" destId="{4E03510D-4551-487F-949C-966D3518DB54}" srcOrd="1" destOrd="0" presId="urn:microsoft.com/office/officeart/2005/8/layout/hList1"/>
    <dgm:cxn modelId="{8FE9C14D-A898-42C9-A6B9-9217E5CFC313}" type="presParOf" srcId="{D4AEAEDA-65EC-4791-84AC-ECAD26564729}" destId="{657C5B3B-4127-46B8-9DB2-899F39AA5DB0}" srcOrd="2" destOrd="0" presId="urn:microsoft.com/office/officeart/2005/8/layout/hList1"/>
    <dgm:cxn modelId="{A325B927-F0B0-4356-B9CC-A5E5F15719BE}" type="presParOf" srcId="{657C5B3B-4127-46B8-9DB2-899F39AA5DB0}" destId="{C11F1010-1177-4514-9DC1-6798ACA974F7}" srcOrd="0" destOrd="0" presId="urn:microsoft.com/office/officeart/2005/8/layout/hList1"/>
    <dgm:cxn modelId="{57F32DE8-7FF5-414D-B694-3C4DC13D9D8F}" type="presParOf" srcId="{657C5B3B-4127-46B8-9DB2-899F39AA5DB0}" destId="{29653606-5B87-4A2F-8B43-D4917ED37E9E}" srcOrd="1" destOrd="0" presId="urn:microsoft.com/office/officeart/2005/8/layout/hList1"/>
    <dgm:cxn modelId="{A6B78B17-858A-40B7-A032-94F4A843D559}" type="presParOf" srcId="{D4AEAEDA-65EC-4791-84AC-ECAD26564729}" destId="{33675FBF-1E8C-4995-B77E-4B372C85F19C}" srcOrd="3" destOrd="0" presId="urn:microsoft.com/office/officeart/2005/8/layout/hList1"/>
    <dgm:cxn modelId="{379A6FF6-B7CC-429E-96CC-4B61322F4771}" type="presParOf" srcId="{D4AEAEDA-65EC-4791-84AC-ECAD26564729}" destId="{2CBEC20A-A4E6-4745-866E-79E7EE52BD0E}" srcOrd="4" destOrd="0" presId="urn:microsoft.com/office/officeart/2005/8/layout/hList1"/>
    <dgm:cxn modelId="{EAD5B514-8982-4B5A-A2AF-FB5686F738E6}" type="presParOf" srcId="{2CBEC20A-A4E6-4745-866E-79E7EE52BD0E}" destId="{37940479-8C6E-445E-A471-58EF7DF4AF4D}" srcOrd="0" destOrd="0" presId="urn:microsoft.com/office/officeart/2005/8/layout/hList1"/>
    <dgm:cxn modelId="{6660833F-451C-4CD1-9370-9A1D8816D46E}" type="presParOf" srcId="{2CBEC20A-A4E6-4745-866E-79E7EE52BD0E}" destId="{CA9BAC08-DBBA-495E-9A25-EE206077F0B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6368D3-0594-44A8-B169-E11281767D91}" type="doc">
      <dgm:prSet loTypeId="urn:microsoft.com/office/officeart/2005/8/layout/b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B1ABC8D-5367-4147-ABA8-7405973D5779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Шабыт</a:t>
          </a:r>
          <a:r>
            <a:rPr lang="ru-RU" dirty="0"/>
            <a:t>» — театр, музыка, художественное творчество</a:t>
          </a:r>
        </a:p>
      </dgm:t>
    </dgm:pt>
    <dgm:pt modelId="{9093BEAE-3840-40F8-A03F-D133070EE2C4}" type="parTrans" cxnId="{906608D3-230D-4C4E-A60D-F0A2828110F9}">
      <dgm:prSet/>
      <dgm:spPr/>
      <dgm:t>
        <a:bodyPr/>
        <a:lstStyle/>
        <a:p>
          <a:endParaRPr lang="ru-RU"/>
        </a:p>
      </dgm:t>
    </dgm:pt>
    <dgm:pt modelId="{C01983C0-9968-42C3-9BBF-FD39469B13FF}" type="sibTrans" cxnId="{906608D3-230D-4C4E-A60D-F0A2828110F9}">
      <dgm:prSet/>
      <dgm:spPr/>
      <dgm:t>
        <a:bodyPr/>
        <a:lstStyle/>
        <a:p>
          <a:endParaRPr lang="ru-RU"/>
        </a:p>
      </dgm:t>
    </dgm:pt>
    <dgm:pt modelId="{B97F279B-3BB9-449C-85B9-B94CF9C54DC8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Балалар</a:t>
          </a:r>
          <a:r>
            <a:rPr lang="ru-RU" dirty="0"/>
            <a:t> </a:t>
          </a:r>
          <a:r>
            <a:rPr lang="ru-RU" dirty="0" err="1"/>
            <a:t>кітапханасы</a:t>
          </a:r>
          <a:r>
            <a:rPr lang="ru-RU" dirty="0"/>
            <a:t>» — литературные чтения, книжные клубы</a:t>
          </a:r>
        </a:p>
      </dgm:t>
    </dgm:pt>
    <dgm:pt modelId="{8D76CEA2-1E51-4E34-9D2E-069DEC48005C}" type="parTrans" cxnId="{1CD3D84C-7EBC-4A42-AE50-552D3C3C8AD2}">
      <dgm:prSet/>
      <dgm:spPr/>
      <dgm:t>
        <a:bodyPr/>
        <a:lstStyle/>
        <a:p>
          <a:endParaRPr lang="ru-RU"/>
        </a:p>
      </dgm:t>
    </dgm:pt>
    <dgm:pt modelId="{B5E6C07A-BD79-43D8-94AC-E6634EF66519}" type="sibTrans" cxnId="{1CD3D84C-7EBC-4A42-AE50-552D3C3C8AD2}">
      <dgm:prSet/>
      <dgm:spPr/>
      <dgm:t>
        <a:bodyPr/>
        <a:lstStyle/>
        <a:p>
          <a:endParaRPr lang="ru-RU"/>
        </a:p>
      </dgm:t>
    </dgm:pt>
    <dgm:pt modelId="{65C0B67A-A6E2-4FDA-972C-5382FAB5327F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Қамқор</a:t>
          </a:r>
          <a:r>
            <a:rPr lang="ru-RU" dirty="0"/>
            <a:t>» — </a:t>
          </a:r>
          <a:r>
            <a:rPr lang="ru-RU" dirty="0" err="1"/>
            <a:t>волонтёрство</a:t>
          </a:r>
          <a:r>
            <a:rPr lang="ru-RU" dirty="0"/>
            <a:t>, </a:t>
          </a:r>
          <a:r>
            <a:rPr lang="ru-RU" dirty="0" err="1"/>
            <a:t>экоакции</a:t>
          </a:r>
          <a:r>
            <a:rPr lang="ru-RU" dirty="0"/>
            <a:t>, сбор и переработка отходов</a:t>
          </a:r>
        </a:p>
      </dgm:t>
    </dgm:pt>
    <dgm:pt modelId="{15D38E59-C7F3-4A54-97C3-016B1A8DAFDA}" type="parTrans" cxnId="{71A4D79C-EB73-40E8-A7AD-15D2FDCC3AB5}">
      <dgm:prSet/>
      <dgm:spPr/>
      <dgm:t>
        <a:bodyPr/>
        <a:lstStyle/>
        <a:p>
          <a:endParaRPr lang="ru-RU"/>
        </a:p>
      </dgm:t>
    </dgm:pt>
    <dgm:pt modelId="{4F933A8A-F4E7-4DA0-914F-06EEACAFDEC6}" type="sibTrans" cxnId="{71A4D79C-EB73-40E8-A7AD-15D2FDCC3AB5}">
      <dgm:prSet/>
      <dgm:spPr/>
      <dgm:t>
        <a:bodyPr/>
        <a:lstStyle/>
        <a:p>
          <a:endParaRPr lang="ru-RU"/>
        </a:p>
      </dgm:t>
    </dgm:pt>
    <dgm:pt modelId="{5B4B9846-8B70-4EFC-803A-1864305D9A58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Тарихи</a:t>
          </a:r>
          <a:r>
            <a:rPr lang="ru-RU" dirty="0"/>
            <a:t> </a:t>
          </a:r>
          <a:r>
            <a:rPr lang="ru-RU" dirty="0" err="1"/>
            <a:t>тағылым</a:t>
          </a:r>
          <a:r>
            <a:rPr lang="ru-RU" dirty="0"/>
            <a:t>» — историко-патриотические </a:t>
          </a:r>
          <a:r>
            <a:rPr lang="ru-RU" dirty="0" err="1"/>
            <a:t>квесты</a:t>
          </a:r>
          <a:endParaRPr lang="ru-RU" dirty="0"/>
        </a:p>
      </dgm:t>
    </dgm:pt>
    <dgm:pt modelId="{613F9814-E6E8-4701-8145-E4ABAADAC468}" type="parTrans" cxnId="{57CC62EE-F1F8-4337-AC46-D1CBB808F5D4}">
      <dgm:prSet/>
      <dgm:spPr/>
      <dgm:t>
        <a:bodyPr/>
        <a:lstStyle/>
        <a:p>
          <a:endParaRPr lang="ru-RU"/>
        </a:p>
      </dgm:t>
    </dgm:pt>
    <dgm:pt modelId="{38E7A51B-B073-43BE-91B5-BA7865049088}" type="sibTrans" cxnId="{57CC62EE-F1F8-4337-AC46-D1CBB808F5D4}">
      <dgm:prSet/>
      <dgm:spPr/>
      <dgm:t>
        <a:bodyPr/>
        <a:lstStyle/>
        <a:p>
          <a:endParaRPr lang="ru-RU"/>
        </a:p>
      </dgm:t>
    </dgm:pt>
    <dgm:pt modelId="{0BA141CF-22A4-4624-8798-D26F6B1AC407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Ұшқыр</a:t>
          </a:r>
          <a:r>
            <a:rPr lang="ru-RU" dirty="0"/>
            <a:t> ой </a:t>
          </a:r>
          <a:r>
            <a:rPr lang="ru-RU" dirty="0" err="1"/>
            <a:t>алаңы</a:t>
          </a:r>
          <a:r>
            <a:rPr lang="ru-RU" dirty="0"/>
            <a:t>» — дебаты, деловые игры</a:t>
          </a:r>
        </a:p>
      </dgm:t>
    </dgm:pt>
    <dgm:pt modelId="{BF72B8D8-AF06-4661-987E-F983BCFE9DDB}" type="parTrans" cxnId="{CAF93667-901F-4F59-A972-739B0ABE2A1C}">
      <dgm:prSet/>
      <dgm:spPr/>
      <dgm:t>
        <a:bodyPr/>
        <a:lstStyle/>
        <a:p>
          <a:endParaRPr lang="ru-RU"/>
        </a:p>
      </dgm:t>
    </dgm:pt>
    <dgm:pt modelId="{ABB516F6-FCC2-46B2-9C0A-21431A5DE0B4}" type="sibTrans" cxnId="{CAF93667-901F-4F59-A972-739B0ABE2A1C}">
      <dgm:prSet/>
      <dgm:spPr/>
      <dgm:t>
        <a:bodyPr/>
        <a:lstStyle/>
        <a:p>
          <a:endParaRPr lang="ru-RU"/>
        </a:p>
      </dgm:t>
    </dgm:pt>
    <dgm:pt modelId="{AE984556-BCE1-494C-AE3F-0273ADF758F8}">
      <dgm:prSet phldrT="[Текст]"/>
      <dgm:spPr/>
      <dgm:t>
        <a:bodyPr/>
        <a:lstStyle/>
        <a:p>
          <a:r>
            <a:rPr lang="ru-RU" dirty="0"/>
            <a:t>«</a:t>
          </a:r>
          <a:r>
            <a:rPr lang="ru-RU" dirty="0" err="1"/>
            <a:t>Smart</a:t>
          </a:r>
          <a:r>
            <a:rPr lang="ru-RU" dirty="0"/>
            <a:t> </a:t>
          </a:r>
          <a:r>
            <a:rPr lang="ru-RU" dirty="0" err="1"/>
            <a:t>Bala</a:t>
          </a:r>
          <a:r>
            <a:rPr lang="ru-RU" dirty="0"/>
            <a:t>» — цифровые активности, программирование, робототехника</a:t>
          </a:r>
        </a:p>
      </dgm:t>
    </dgm:pt>
    <dgm:pt modelId="{3565D364-1E83-4372-A12B-7B7C10171229}" type="parTrans" cxnId="{62C5197D-EEF9-43DE-9236-E9DE16DC0509}">
      <dgm:prSet/>
      <dgm:spPr/>
      <dgm:t>
        <a:bodyPr/>
        <a:lstStyle/>
        <a:p>
          <a:endParaRPr lang="ru-RU"/>
        </a:p>
      </dgm:t>
    </dgm:pt>
    <dgm:pt modelId="{065C730C-99EB-4D5D-A627-A483C0467B20}" type="sibTrans" cxnId="{62C5197D-EEF9-43DE-9236-E9DE16DC0509}">
      <dgm:prSet/>
      <dgm:spPr/>
      <dgm:t>
        <a:bodyPr/>
        <a:lstStyle/>
        <a:p>
          <a:endParaRPr lang="ru-RU"/>
        </a:p>
      </dgm:t>
    </dgm:pt>
    <dgm:pt modelId="{183348C6-A69D-4E68-A5C9-AFD0B4A36355}">
      <dgm:prSet phldrT="[Текст]"/>
      <dgm:spPr/>
      <dgm:t>
        <a:bodyPr/>
        <a:lstStyle/>
        <a:p>
          <a:r>
            <a:rPr lang="ru-RU" dirty="0"/>
            <a:t>«Мен </a:t>
          </a:r>
          <a:r>
            <a:rPr lang="ru-RU" dirty="0" err="1"/>
            <a:t>кәсіпкермін</a:t>
          </a:r>
          <a:r>
            <a:rPr lang="ru-RU" dirty="0"/>
            <a:t>» — основы предпринимательства и </a:t>
          </a:r>
          <a:r>
            <a:rPr lang="ru-RU" dirty="0" err="1"/>
            <a:t>стартапов</a:t>
          </a:r>
          <a:endParaRPr lang="ru-RU" dirty="0"/>
        </a:p>
      </dgm:t>
    </dgm:pt>
    <dgm:pt modelId="{4D68E9F0-7799-46C8-AB49-DEEA06000D9F}" type="parTrans" cxnId="{79DD925C-DE32-452F-8263-2BADB2B8EFD0}">
      <dgm:prSet/>
      <dgm:spPr/>
      <dgm:t>
        <a:bodyPr/>
        <a:lstStyle/>
        <a:p>
          <a:endParaRPr lang="ru-RU"/>
        </a:p>
      </dgm:t>
    </dgm:pt>
    <dgm:pt modelId="{A6F13D63-E774-4120-B1BF-D7E98F6C4231}" type="sibTrans" cxnId="{79DD925C-DE32-452F-8263-2BADB2B8EFD0}">
      <dgm:prSet/>
      <dgm:spPr/>
      <dgm:t>
        <a:bodyPr/>
        <a:lstStyle/>
        <a:p>
          <a:endParaRPr lang="ru-RU"/>
        </a:p>
      </dgm:t>
    </dgm:pt>
    <dgm:pt modelId="{AECA73F6-89D2-4832-9E35-21BCF51D1D1E}">
      <dgm:prSet phldrT="[Текст]"/>
      <dgm:spPr/>
      <dgm:t>
        <a:bodyPr/>
        <a:lstStyle/>
        <a:p>
          <a:r>
            <a:rPr lang="ru-RU" dirty="0"/>
            <a:t>Творческие мастерские: «</a:t>
          </a:r>
          <a:r>
            <a:rPr lang="ru-RU" dirty="0" err="1"/>
            <a:t>Кітап</a:t>
          </a:r>
          <a:r>
            <a:rPr lang="ru-RU" dirty="0"/>
            <a:t> </a:t>
          </a:r>
          <a:r>
            <a:rPr lang="ru-RU" dirty="0" err="1"/>
            <a:t>бағы</a:t>
          </a:r>
          <a:r>
            <a:rPr lang="ru-RU" dirty="0"/>
            <a:t>», «</a:t>
          </a:r>
          <a:r>
            <a:rPr lang="ru-RU" dirty="0" err="1"/>
            <a:t>Музыкалық</a:t>
          </a:r>
          <a:r>
            <a:rPr lang="ru-RU" dirty="0"/>
            <a:t> </a:t>
          </a:r>
          <a:r>
            <a:rPr lang="ru-RU" dirty="0" err="1"/>
            <a:t>мұра</a:t>
          </a:r>
          <a:r>
            <a:rPr lang="ru-RU" dirty="0"/>
            <a:t>», «</a:t>
          </a:r>
          <a:r>
            <a:rPr lang="ru-RU" dirty="0" err="1"/>
            <a:t>Қазақ</a:t>
          </a:r>
          <a:r>
            <a:rPr lang="ru-RU" dirty="0"/>
            <a:t> </a:t>
          </a:r>
          <a:r>
            <a:rPr lang="ru-RU" dirty="0" err="1"/>
            <a:t>киносы</a:t>
          </a:r>
          <a:r>
            <a:rPr lang="ru-RU" dirty="0"/>
            <a:t>»</a:t>
          </a:r>
        </a:p>
      </dgm:t>
    </dgm:pt>
    <dgm:pt modelId="{B4E83BCA-B429-413E-8C4E-051874059BBE}" type="parTrans" cxnId="{E914BB35-B665-489C-8E0F-5F6205E9D236}">
      <dgm:prSet/>
      <dgm:spPr/>
      <dgm:t>
        <a:bodyPr/>
        <a:lstStyle/>
        <a:p>
          <a:endParaRPr lang="ru-RU"/>
        </a:p>
      </dgm:t>
    </dgm:pt>
    <dgm:pt modelId="{032F5907-90CC-4F98-9686-D969DC697A69}" type="sibTrans" cxnId="{E914BB35-B665-489C-8E0F-5F6205E9D236}">
      <dgm:prSet/>
      <dgm:spPr/>
      <dgm:t>
        <a:bodyPr/>
        <a:lstStyle/>
        <a:p>
          <a:endParaRPr lang="ru-RU"/>
        </a:p>
      </dgm:t>
    </dgm:pt>
    <dgm:pt modelId="{270BC42A-DAA9-42C4-B94B-66B873571D6F}">
      <dgm:prSet phldrT="[Текст]"/>
      <dgm:spPr/>
      <dgm:t>
        <a:bodyPr/>
        <a:lstStyle/>
        <a:p>
          <a:r>
            <a:rPr lang="ru-RU" dirty="0"/>
            <a:t>Спортивные </a:t>
          </a:r>
          <a:r>
            <a:rPr lang="ru-RU" dirty="0" err="1"/>
            <a:t>тимбилдинги</a:t>
          </a:r>
          <a:r>
            <a:rPr lang="ru-RU" dirty="0"/>
            <a:t>, </a:t>
          </a:r>
          <a:r>
            <a:rPr lang="ru-RU" dirty="0" err="1"/>
            <a:t>челленджи</a:t>
          </a:r>
          <a:r>
            <a:rPr lang="ru-RU" dirty="0"/>
            <a:t>, </a:t>
          </a:r>
          <a:r>
            <a:rPr lang="ru-RU" dirty="0" err="1"/>
            <a:t>флешмобы</a:t>
          </a:r>
          <a:r>
            <a:rPr lang="ru-RU" dirty="0"/>
            <a:t>, экскурсии, походы и фестивали</a:t>
          </a:r>
        </a:p>
      </dgm:t>
    </dgm:pt>
    <dgm:pt modelId="{3A4D6AC4-0C8D-4517-A277-E014894FE551}" type="parTrans" cxnId="{21ECA775-5CD3-473B-B57A-F256DAF9B841}">
      <dgm:prSet/>
      <dgm:spPr/>
      <dgm:t>
        <a:bodyPr/>
        <a:lstStyle/>
        <a:p>
          <a:endParaRPr lang="ru-RU"/>
        </a:p>
      </dgm:t>
    </dgm:pt>
    <dgm:pt modelId="{31C16CFD-CCA1-4BC0-B93F-7A20DDA03B97}" type="sibTrans" cxnId="{21ECA775-5CD3-473B-B57A-F256DAF9B841}">
      <dgm:prSet/>
      <dgm:spPr/>
      <dgm:t>
        <a:bodyPr/>
        <a:lstStyle/>
        <a:p>
          <a:endParaRPr lang="ru-RU"/>
        </a:p>
      </dgm:t>
    </dgm:pt>
    <dgm:pt modelId="{B648179D-29A5-4D04-B236-B0D2E66D00E2}" type="pres">
      <dgm:prSet presAssocID="{AF6368D3-0594-44A8-B169-E11281767D9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A5C9C1D-D1FD-4509-AD1E-1B1D5E660F86}" type="pres">
      <dgm:prSet presAssocID="{1B1ABC8D-5367-4147-ABA8-7405973D5779}" presName="compNode" presStyleCnt="0"/>
      <dgm:spPr/>
    </dgm:pt>
    <dgm:pt modelId="{8C743C09-C0DB-432D-AC7A-1909C766D191}" type="pres">
      <dgm:prSet presAssocID="{1B1ABC8D-5367-4147-ABA8-7405973D5779}" presName="dummyConnPt" presStyleCnt="0"/>
      <dgm:spPr/>
    </dgm:pt>
    <dgm:pt modelId="{DAC2B8CE-D7F7-4754-847F-F29B4455B313}" type="pres">
      <dgm:prSet presAssocID="{1B1ABC8D-5367-4147-ABA8-7405973D577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E3C5D-B7A8-40CC-8CFB-BEB44F7FB431}" type="pres">
      <dgm:prSet presAssocID="{C01983C0-9968-42C3-9BBF-FD39469B13FF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67DCAB9E-E7A6-49CF-B70F-C0D574879212}" type="pres">
      <dgm:prSet presAssocID="{B97F279B-3BB9-449C-85B9-B94CF9C54DC8}" presName="compNode" presStyleCnt="0"/>
      <dgm:spPr/>
    </dgm:pt>
    <dgm:pt modelId="{CF194260-7E56-4C58-9605-1D45197B6E02}" type="pres">
      <dgm:prSet presAssocID="{B97F279B-3BB9-449C-85B9-B94CF9C54DC8}" presName="dummyConnPt" presStyleCnt="0"/>
      <dgm:spPr/>
    </dgm:pt>
    <dgm:pt modelId="{925EBEBF-7A88-4916-8148-928C9A048932}" type="pres">
      <dgm:prSet presAssocID="{B97F279B-3BB9-449C-85B9-B94CF9C54DC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83630-BE13-45F0-8C53-EF8EEBB6CE60}" type="pres">
      <dgm:prSet presAssocID="{B5E6C07A-BD79-43D8-94AC-E6634EF6651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3DFA59BF-284F-4838-9D94-B3676E282E6E}" type="pres">
      <dgm:prSet presAssocID="{65C0B67A-A6E2-4FDA-972C-5382FAB5327F}" presName="compNode" presStyleCnt="0"/>
      <dgm:spPr/>
    </dgm:pt>
    <dgm:pt modelId="{EE411C5D-EF44-4FFF-82BF-C7B1C643B32B}" type="pres">
      <dgm:prSet presAssocID="{65C0B67A-A6E2-4FDA-972C-5382FAB5327F}" presName="dummyConnPt" presStyleCnt="0"/>
      <dgm:spPr/>
    </dgm:pt>
    <dgm:pt modelId="{85978841-CB16-4401-ACE0-DD87EE5952C7}" type="pres">
      <dgm:prSet presAssocID="{65C0B67A-A6E2-4FDA-972C-5382FAB5327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5438D-4F55-432F-8F3C-8D0AA8FA8480}" type="pres">
      <dgm:prSet presAssocID="{4F933A8A-F4E7-4DA0-914F-06EEACAFDEC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43CAC606-FAE7-40AA-BD61-7893EA69CC49}" type="pres">
      <dgm:prSet presAssocID="{5B4B9846-8B70-4EFC-803A-1864305D9A58}" presName="compNode" presStyleCnt="0"/>
      <dgm:spPr/>
    </dgm:pt>
    <dgm:pt modelId="{41423FAC-B00C-4791-B565-E0A97AF35D54}" type="pres">
      <dgm:prSet presAssocID="{5B4B9846-8B70-4EFC-803A-1864305D9A58}" presName="dummyConnPt" presStyleCnt="0"/>
      <dgm:spPr/>
    </dgm:pt>
    <dgm:pt modelId="{8AAC1B4E-13B0-4252-852F-2E7BD103A8F8}" type="pres">
      <dgm:prSet presAssocID="{5B4B9846-8B70-4EFC-803A-1864305D9A5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F0410-719B-41D6-A764-3DCA272EB89F}" type="pres">
      <dgm:prSet presAssocID="{38E7A51B-B073-43BE-91B5-BA7865049088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E6BC16EA-2BFA-4928-BF01-41DFA33B139A}" type="pres">
      <dgm:prSet presAssocID="{0BA141CF-22A4-4624-8798-D26F6B1AC407}" presName="compNode" presStyleCnt="0"/>
      <dgm:spPr/>
    </dgm:pt>
    <dgm:pt modelId="{D1DFD13C-02FA-4481-A9DE-44AF2444ED28}" type="pres">
      <dgm:prSet presAssocID="{0BA141CF-22A4-4624-8798-D26F6B1AC407}" presName="dummyConnPt" presStyleCnt="0"/>
      <dgm:spPr/>
    </dgm:pt>
    <dgm:pt modelId="{324E1536-B290-4CA6-9555-AF9D3A535C49}" type="pres">
      <dgm:prSet presAssocID="{0BA141CF-22A4-4624-8798-D26F6B1AC40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DAD9A-7B36-485E-B795-E01ACDF6F395}" type="pres">
      <dgm:prSet presAssocID="{ABB516F6-FCC2-46B2-9C0A-21431A5DE0B4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C1F2F366-66EE-4AB4-9A77-85150E294F22}" type="pres">
      <dgm:prSet presAssocID="{AE984556-BCE1-494C-AE3F-0273ADF758F8}" presName="compNode" presStyleCnt="0"/>
      <dgm:spPr/>
    </dgm:pt>
    <dgm:pt modelId="{C086AAC6-9FE3-4B54-A991-84983A078687}" type="pres">
      <dgm:prSet presAssocID="{AE984556-BCE1-494C-AE3F-0273ADF758F8}" presName="dummyConnPt" presStyleCnt="0"/>
      <dgm:spPr/>
    </dgm:pt>
    <dgm:pt modelId="{4352608B-2D39-4B2A-9763-719AA561447E}" type="pres">
      <dgm:prSet presAssocID="{AE984556-BCE1-494C-AE3F-0273ADF758F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AB6D7-7B09-48B0-A91A-201D491B3197}" type="pres">
      <dgm:prSet presAssocID="{065C730C-99EB-4D5D-A627-A483C0467B20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CAB5F6F7-8527-423A-A61C-BF28A36389EA}" type="pres">
      <dgm:prSet presAssocID="{183348C6-A69D-4E68-A5C9-AFD0B4A36355}" presName="compNode" presStyleCnt="0"/>
      <dgm:spPr/>
    </dgm:pt>
    <dgm:pt modelId="{7E923DB8-A137-411D-AA53-57CCDE76E05C}" type="pres">
      <dgm:prSet presAssocID="{183348C6-A69D-4E68-A5C9-AFD0B4A36355}" presName="dummyConnPt" presStyleCnt="0"/>
      <dgm:spPr/>
    </dgm:pt>
    <dgm:pt modelId="{3E2A6352-0D83-46AA-9A80-A7403DE28C78}" type="pres">
      <dgm:prSet presAssocID="{183348C6-A69D-4E68-A5C9-AFD0B4A3635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FE46B-6E9F-47CE-862F-C965BE8A1FC6}" type="pres">
      <dgm:prSet presAssocID="{A6F13D63-E774-4120-B1BF-D7E98F6C4231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D3F1F259-FC7B-4CC0-8046-0AEE9E8FE677}" type="pres">
      <dgm:prSet presAssocID="{AECA73F6-89D2-4832-9E35-21BCF51D1D1E}" presName="compNode" presStyleCnt="0"/>
      <dgm:spPr/>
    </dgm:pt>
    <dgm:pt modelId="{1F95717B-B17D-4939-9B34-58EF116DD5A0}" type="pres">
      <dgm:prSet presAssocID="{AECA73F6-89D2-4832-9E35-21BCF51D1D1E}" presName="dummyConnPt" presStyleCnt="0"/>
      <dgm:spPr/>
    </dgm:pt>
    <dgm:pt modelId="{571970B6-BC0F-414C-823D-F4B7976032CE}" type="pres">
      <dgm:prSet presAssocID="{AECA73F6-89D2-4832-9E35-21BCF51D1D1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DDE38-127D-4C28-8E80-07E66BD50AA0}" type="pres">
      <dgm:prSet presAssocID="{032F5907-90CC-4F98-9686-D969DC697A69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2921978D-97A0-4805-86B9-E361F7D94974}" type="pres">
      <dgm:prSet presAssocID="{270BC42A-DAA9-42C4-B94B-66B873571D6F}" presName="compNode" presStyleCnt="0"/>
      <dgm:spPr/>
    </dgm:pt>
    <dgm:pt modelId="{5733DD5E-8546-4F76-A0FB-9E2A1C895302}" type="pres">
      <dgm:prSet presAssocID="{270BC42A-DAA9-42C4-B94B-66B873571D6F}" presName="dummyConnPt" presStyleCnt="0"/>
      <dgm:spPr/>
    </dgm:pt>
    <dgm:pt modelId="{6FCEF274-5265-4174-885A-C17E893E628E}" type="pres">
      <dgm:prSet presAssocID="{270BC42A-DAA9-42C4-B94B-66B873571D6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A1FEE1-FB86-4358-B610-EB323918E43A}" type="presOf" srcId="{AECA73F6-89D2-4832-9E35-21BCF51D1D1E}" destId="{571970B6-BC0F-414C-823D-F4B7976032CE}" srcOrd="0" destOrd="0" presId="urn:microsoft.com/office/officeart/2005/8/layout/bProcess4"/>
    <dgm:cxn modelId="{341E75A1-73E4-4324-86A5-7D17CCF3BED6}" type="presOf" srcId="{ABB516F6-FCC2-46B2-9C0A-21431A5DE0B4}" destId="{8DADAD9A-7B36-485E-B795-E01ACDF6F395}" srcOrd="0" destOrd="0" presId="urn:microsoft.com/office/officeart/2005/8/layout/bProcess4"/>
    <dgm:cxn modelId="{71A4D79C-EB73-40E8-A7AD-15D2FDCC3AB5}" srcId="{AF6368D3-0594-44A8-B169-E11281767D91}" destId="{65C0B67A-A6E2-4FDA-972C-5382FAB5327F}" srcOrd="2" destOrd="0" parTransId="{15D38E59-C7F3-4A54-97C3-016B1A8DAFDA}" sibTransId="{4F933A8A-F4E7-4DA0-914F-06EEACAFDEC6}"/>
    <dgm:cxn modelId="{1CD3D84C-7EBC-4A42-AE50-552D3C3C8AD2}" srcId="{AF6368D3-0594-44A8-B169-E11281767D91}" destId="{B97F279B-3BB9-449C-85B9-B94CF9C54DC8}" srcOrd="1" destOrd="0" parTransId="{8D76CEA2-1E51-4E34-9D2E-069DEC48005C}" sibTransId="{B5E6C07A-BD79-43D8-94AC-E6634EF66519}"/>
    <dgm:cxn modelId="{906608D3-230D-4C4E-A60D-F0A2828110F9}" srcId="{AF6368D3-0594-44A8-B169-E11281767D91}" destId="{1B1ABC8D-5367-4147-ABA8-7405973D5779}" srcOrd="0" destOrd="0" parTransId="{9093BEAE-3840-40F8-A03F-D133070EE2C4}" sibTransId="{C01983C0-9968-42C3-9BBF-FD39469B13FF}"/>
    <dgm:cxn modelId="{21ECA775-5CD3-473B-B57A-F256DAF9B841}" srcId="{AF6368D3-0594-44A8-B169-E11281767D91}" destId="{270BC42A-DAA9-42C4-B94B-66B873571D6F}" srcOrd="8" destOrd="0" parTransId="{3A4D6AC4-0C8D-4517-A277-E014894FE551}" sibTransId="{31C16CFD-CCA1-4BC0-B93F-7A20DDA03B97}"/>
    <dgm:cxn modelId="{580FA5D2-557E-4B67-A44A-C5670BF87A44}" type="presOf" srcId="{5B4B9846-8B70-4EFC-803A-1864305D9A58}" destId="{8AAC1B4E-13B0-4252-852F-2E7BD103A8F8}" srcOrd="0" destOrd="0" presId="urn:microsoft.com/office/officeart/2005/8/layout/bProcess4"/>
    <dgm:cxn modelId="{0042AD59-7AC7-47E6-B210-4963B7447EA9}" type="presOf" srcId="{065C730C-99EB-4D5D-A627-A483C0467B20}" destId="{46DAB6D7-7B09-48B0-A91A-201D491B3197}" srcOrd="0" destOrd="0" presId="urn:microsoft.com/office/officeart/2005/8/layout/bProcess4"/>
    <dgm:cxn modelId="{CAF93667-901F-4F59-A972-739B0ABE2A1C}" srcId="{AF6368D3-0594-44A8-B169-E11281767D91}" destId="{0BA141CF-22A4-4624-8798-D26F6B1AC407}" srcOrd="4" destOrd="0" parTransId="{BF72B8D8-AF06-4661-987E-F983BCFE9DDB}" sibTransId="{ABB516F6-FCC2-46B2-9C0A-21431A5DE0B4}"/>
    <dgm:cxn modelId="{75563B47-AC06-457A-9033-E14FD5608242}" type="presOf" srcId="{AF6368D3-0594-44A8-B169-E11281767D91}" destId="{B648179D-29A5-4D04-B236-B0D2E66D00E2}" srcOrd="0" destOrd="0" presId="urn:microsoft.com/office/officeart/2005/8/layout/bProcess4"/>
    <dgm:cxn modelId="{57CC62EE-F1F8-4337-AC46-D1CBB808F5D4}" srcId="{AF6368D3-0594-44A8-B169-E11281767D91}" destId="{5B4B9846-8B70-4EFC-803A-1864305D9A58}" srcOrd="3" destOrd="0" parTransId="{613F9814-E6E8-4701-8145-E4ABAADAC468}" sibTransId="{38E7A51B-B073-43BE-91B5-BA7865049088}"/>
    <dgm:cxn modelId="{62C5197D-EEF9-43DE-9236-E9DE16DC0509}" srcId="{AF6368D3-0594-44A8-B169-E11281767D91}" destId="{AE984556-BCE1-494C-AE3F-0273ADF758F8}" srcOrd="5" destOrd="0" parTransId="{3565D364-1E83-4372-A12B-7B7C10171229}" sibTransId="{065C730C-99EB-4D5D-A627-A483C0467B20}"/>
    <dgm:cxn modelId="{8714DC05-33C8-4B89-8B6F-19578601DCA9}" type="presOf" srcId="{183348C6-A69D-4E68-A5C9-AFD0B4A36355}" destId="{3E2A6352-0D83-46AA-9A80-A7403DE28C78}" srcOrd="0" destOrd="0" presId="urn:microsoft.com/office/officeart/2005/8/layout/bProcess4"/>
    <dgm:cxn modelId="{EBE73A2E-FC4F-4CDB-B559-1643CD1643FC}" type="presOf" srcId="{38E7A51B-B073-43BE-91B5-BA7865049088}" destId="{A85F0410-719B-41D6-A764-3DCA272EB89F}" srcOrd="0" destOrd="0" presId="urn:microsoft.com/office/officeart/2005/8/layout/bProcess4"/>
    <dgm:cxn modelId="{503E4809-3CB9-4C25-B31A-668A7E23F498}" type="presOf" srcId="{C01983C0-9968-42C3-9BBF-FD39469B13FF}" destId="{73EE3C5D-B7A8-40CC-8CFB-BEB44F7FB431}" srcOrd="0" destOrd="0" presId="urn:microsoft.com/office/officeart/2005/8/layout/bProcess4"/>
    <dgm:cxn modelId="{09D0E3A9-4142-4387-A7B5-54CF67962F55}" type="presOf" srcId="{4F933A8A-F4E7-4DA0-914F-06EEACAFDEC6}" destId="{3BA5438D-4F55-432F-8F3C-8D0AA8FA8480}" srcOrd="0" destOrd="0" presId="urn:microsoft.com/office/officeart/2005/8/layout/bProcess4"/>
    <dgm:cxn modelId="{1A0E56CC-0600-450E-9721-CFC42F5EF9A2}" type="presOf" srcId="{270BC42A-DAA9-42C4-B94B-66B873571D6F}" destId="{6FCEF274-5265-4174-885A-C17E893E628E}" srcOrd="0" destOrd="0" presId="urn:microsoft.com/office/officeart/2005/8/layout/bProcess4"/>
    <dgm:cxn modelId="{6C2A6FFD-D795-4EFF-820C-FF03EEB0A494}" type="presOf" srcId="{032F5907-90CC-4F98-9686-D969DC697A69}" destId="{A35DDE38-127D-4C28-8E80-07E66BD50AA0}" srcOrd="0" destOrd="0" presId="urn:microsoft.com/office/officeart/2005/8/layout/bProcess4"/>
    <dgm:cxn modelId="{79DD925C-DE32-452F-8263-2BADB2B8EFD0}" srcId="{AF6368D3-0594-44A8-B169-E11281767D91}" destId="{183348C6-A69D-4E68-A5C9-AFD0B4A36355}" srcOrd="6" destOrd="0" parTransId="{4D68E9F0-7799-46C8-AB49-DEEA06000D9F}" sibTransId="{A6F13D63-E774-4120-B1BF-D7E98F6C4231}"/>
    <dgm:cxn modelId="{7A18E08F-B899-4A31-A875-59C5A56C6625}" type="presOf" srcId="{AE984556-BCE1-494C-AE3F-0273ADF758F8}" destId="{4352608B-2D39-4B2A-9763-719AA561447E}" srcOrd="0" destOrd="0" presId="urn:microsoft.com/office/officeart/2005/8/layout/bProcess4"/>
    <dgm:cxn modelId="{15DA37F1-576E-4744-B388-FA53E1C84396}" type="presOf" srcId="{1B1ABC8D-5367-4147-ABA8-7405973D5779}" destId="{DAC2B8CE-D7F7-4754-847F-F29B4455B313}" srcOrd="0" destOrd="0" presId="urn:microsoft.com/office/officeart/2005/8/layout/bProcess4"/>
    <dgm:cxn modelId="{E914BB35-B665-489C-8E0F-5F6205E9D236}" srcId="{AF6368D3-0594-44A8-B169-E11281767D91}" destId="{AECA73F6-89D2-4832-9E35-21BCF51D1D1E}" srcOrd="7" destOrd="0" parTransId="{B4E83BCA-B429-413E-8C4E-051874059BBE}" sibTransId="{032F5907-90CC-4F98-9686-D969DC697A69}"/>
    <dgm:cxn modelId="{F9EB6AD2-9094-4E7C-980C-886952E1BD26}" type="presOf" srcId="{B97F279B-3BB9-449C-85B9-B94CF9C54DC8}" destId="{925EBEBF-7A88-4916-8148-928C9A048932}" srcOrd="0" destOrd="0" presId="urn:microsoft.com/office/officeart/2005/8/layout/bProcess4"/>
    <dgm:cxn modelId="{6AAC5601-9B1E-4A9C-81F8-7F7BDF2DB542}" type="presOf" srcId="{65C0B67A-A6E2-4FDA-972C-5382FAB5327F}" destId="{85978841-CB16-4401-ACE0-DD87EE5952C7}" srcOrd="0" destOrd="0" presId="urn:microsoft.com/office/officeart/2005/8/layout/bProcess4"/>
    <dgm:cxn modelId="{7E59B414-449E-4AF6-9F49-7BA2ED8F956F}" type="presOf" srcId="{B5E6C07A-BD79-43D8-94AC-E6634EF66519}" destId="{10883630-BE13-45F0-8C53-EF8EEBB6CE60}" srcOrd="0" destOrd="0" presId="urn:microsoft.com/office/officeart/2005/8/layout/bProcess4"/>
    <dgm:cxn modelId="{3D9FD54A-C33D-4B5E-B93E-387F4F0EDDD2}" type="presOf" srcId="{0BA141CF-22A4-4624-8798-D26F6B1AC407}" destId="{324E1536-B290-4CA6-9555-AF9D3A535C49}" srcOrd="0" destOrd="0" presId="urn:microsoft.com/office/officeart/2005/8/layout/bProcess4"/>
    <dgm:cxn modelId="{739F3A90-E228-49A5-B799-D52D3F5C3A2F}" type="presOf" srcId="{A6F13D63-E774-4120-B1BF-D7E98F6C4231}" destId="{4F0FE46B-6E9F-47CE-862F-C965BE8A1FC6}" srcOrd="0" destOrd="0" presId="urn:microsoft.com/office/officeart/2005/8/layout/bProcess4"/>
    <dgm:cxn modelId="{0BA745F4-A1BF-4367-A1DB-9DFB406B88A0}" type="presParOf" srcId="{B648179D-29A5-4D04-B236-B0D2E66D00E2}" destId="{FA5C9C1D-D1FD-4509-AD1E-1B1D5E660F86}" srcOrd="0" destOrd="0" presId="urn:microsoft.com/office/officeart/2005/8/layout/bProcess4"/>
    <dgm:cxn modelId="{E5C87B0E-84DA-4BE5-B01E-59F9ECEF063D}" type="presParOf" srcId="{FA5C9C1D-D1FD-4509-AD1E-1B1D5E660F86}" destId="{8C743C09-C0DB-432D-AC7A-1909C766D191}" srcOrd="0" destOrd="0" presId="urn:microsoft.com/office/officeart/2005/8/layout/bProcess4"/>
    <dgm:cxn modelId="{7908865B-D978-4EE2-AF23-E3140BB0698F}" type="presParOf" srcId="{FA5C9C1D-D1FD-4509-AD1E-1B1D5E660F86}" destId="{DAC2B8CE-D7F7-4754-847F-F29B4455B313}" srcOrd="1" destOrd="0" presId="urn:microsoft.com/office/officeart/2005/8/layout/bProcess4"/>
    <dgm:cxn modelId="{A03D7AC8-1D6A-439F-8139-9F43E36B9465}" type="presParOf" srcId="{B648179D-29A5-4D04-B236-B0D2E66D00E2}" destId="{73EE3C5D-B7A8-40CC-8CFB-BEB44F7FB431}" srcOrd="1" destOrd="0" presId="urn:microsoft.com/office/officeart/2005/8/layout/bProcess4"/>
    <dgm:cxn modelId="{288C5587-CB06-4742-86DB-061081F585FA}" type="presParOf" srcId="{B648179D-29A5-4D04-B236-B0D2E66D00E2}" destId="{67DCAB9E-E7A6-49CF-B70F-C0D574879212}" srcOrd="2" destOrd="0" presId="urn:microsoft.com/office/officeart/2005/8/layout/bProcess4"/>
    <dgm:cxn modelId="{78809887-46B3-4433-854B-85B64DCEA1E9}" type="presParOf" srcId="{67DCAB9E-E7A6-49CF-B70F-C0D574879212}" destId="{CF194260-7E56-4C58-9605-1D45197B6E02}" srcOrd="0" destOrd="0" presId="urn:microsoft.com/office/officeart/2005/8/layout/bProcess4"/>
    <dgm:cxn modelId="{CE9E2995-E825-4052-873E-006845348AEA}" type="presParOf" srcId="{67DCAB9E-E7A6-49CF-B70F-C0D574879212}" destId="{925EBEBF-7A88-4916-8148-928C9A048932}" srcOrd="1" destOrd="0" presId="urn:microsoft.com/office/officeart/2005/8/layout/bProcess4"/>
    <dgm:cxn modelId="{55392492-1204-41B4-B9BF-9DFF9AA2FDC4}" type="presParOf" srcId="{B648179D-29A5-4D04-B236-B0D2E66D00E2}" destId="{10883630-BE13-45F0-8C53-EF8EEBB6CE60}" srcOrd="3" destOrd="0" presId="urn:microsoft.com/office/officeart/2005/8/layout/bProcess4"/>
    <dgm:cxn modelId="{AEA2AF1D-FD0F-4A2C-AC16-5AE102F39495}" type="presParOf" srcId="{B648179D-29A5-4D04-B236-B0D2E66D00E2}" destId="{3DFA59BF-284F-4838-9D94-B3676E282E6E}" srcOrd="4" destOrd="0" presId="urn:microsoft.com/office/officeart/2005/8/layout/bProcess4"/>
    <dgm:cxn modelId="{32F76E37-20F0-49D3-9FF6-A42527E86775}" type="presParOf" srcId="{3DFA59BF-284F-4838-9D94-B3676E282E6E}" destId="{EE411C5D-EF44-4FFF-82BF-C7B1C643B32B}" srcOrd="0" destOrd="0" presId="urn:microsoft.com/office/officeart/2005/8/layout/bProcess4"/>
    <dgm:cxn modelId="{3C6B2FD5-E18F-493F-8490-BF1F2F8E7101}" type="presParOf" srcId="{3DFA59BF-284F-4838-9D94-B3676E282E6E}" destId="{85978841-CB16-4401-ACE0-DD87EE5952C7}" srcOrd="1" destOrd="0" presId="urn:microsoft.com/office/officeart/2005/8/layout/bProcess4"/>
    <dgm:cxn modelId="{CE3B8D20-634F-49DA-9FB9-62409A47F293}" type="presParOf" srcId="{B648179D-29A5-4D04-B236-B0D2E66D00E2}" destId="{3BA5438D-4F55-432F-8F3C-8D0AA8FA8480}" srcOrd="5" destOrd="0" presId="urn:microsoft.com/office/officeart/2005/8/layout/bProcess4"/>
    <dgm:cxn modelId="{E89F5A9F-4628-424E-BF3C-0FBA8069C893}" type="presParOf" srcId="{B648179D-29A5-4D04-B236-B0D2E66D00E2}" destId="{43CAC606-FAE7-40AA-BD61-7893EA69CC49}" srcOrd="6" destOrd="0" presId="urn:microsoft.com/office/officeart/2005/8/layout/bProcess4"/>
    <dgm:cxn modelId="{BFE67D03-213A-49EB-9D2C-F4973CFC6038}" type="presParOf" srcId="{43CAC606-FAE7-40AA-BD61-7893EA69CC49}" destId="{41423FAC-B00C-4791-B565-E0A97AF35D54}" srcOrd="0" destOrd="0" presId="urn:microsoft.com/office/officeart/2005/8/layout/bProcess4"/>
    <dgm:cxn modelId="{C0068300-723B-47E9-9671-BD024F30212D}" type="presParOf" srcId="{43CAC606-FAE7-40AA-BD61-7893EA69CC49}" destId="{8AAC1B4E-13B0-4252-852F-2E7BD103A8F8}" srcOrd="1" destOrd="0" presId="urn:microsoft.com/office/officeart/2005/8/layout/bProcess4"/>
    <dgm:cxn modelId="{5E9EDE30-A9E4-46E9-B10F-E60575C1FF88}" type="presParOf" srcId="{B648179D-29A5-4D04-B236-B0D2E66D00E2}" destId="{A85F0410-719B-41D6-A764-3DCA272EB89F}" srcOrd="7" destOrd="0" presId="urn:microsoft.com/office/officeart/2005/8/layout/bProcess4"/>
    <dgm:cxn modelId="{16A1B986-33E3-47AB-9DD3-C2A96FFA2066}" type="presParOf" srcId="{B648179D-29A5-4D04-B236-B0D2E66D00E2}" destId="{E6BC16EA-2BFA-4928-BF01-41DFA33B139A}" srcOrd="8" destOrd="0" presId="urn:microsoft.com/office/officeart/2005/8/layout/bProcess4"/>
    <dgm:cxn modelId="{444AC8D8-26D0-427A-98A1-73F1D516C57F}" type="presParOf" srcId="{E6BC16EA-2BFA-4928-BF01-41DFA33B139A}" destId="{D1DFD13C-02FA-4481-A9DE-44AF2444ED28}" srcOrd="0" destOrd="0" presId="urn:microsoft.com/office/officeart/2005/8/layout/bProcess4"/>
    <dgm:cxn modelId="{55C930CE-8009-44F0-B0F9-1613BF64B7D0}" type="presParOf" srcId="{E6BC16EA-2BFA-4928-BF01-41DFA33B139A}" destId="{324E1536-B290-4CA6-9555-AF9D3A535C49}" srcOrd="1" destOrd="0" presId="urn:microsoft.com/office/officeart/2005/8/layout/bProcess4"/>
    <dgm:cxn modelId="{B381B8E6-8A80-4601-B980-54AD7040A12C}" type="presParOf" srcId="{B648179D-29A5-4D04-B236-B0D2E66D00E2}" destId="{8DADAD9A-7B36-485E-B795-E01ACDF6F395}" srcOrd="9" destOrd="0" presId="urn:microsoft.com/office/officeart/2005/8/layout/bProcess4"/>
    <dgm:cxn modelId="{19A3612A-8DA6-46E2-B92C-FC34C2912F15}" type="presParOf" srcId="{B648179D-29A5-4D04-B236-B0D2E66D00E2}" destId="{C1F2F366-66EE-4AB4-9A77-85150E294F22}" srcOrd="10" destOrd="0" presId="urn:microsoft.com/office/officeart/2005/8/layout/bProcess4"/>
    <dgm:cxn modelId="{F3DF0DE8-7F0E-439A-9FAB-37B523BD4956}" type="presParOf" srcId="{C1F2F366-66EE-4AB4-9A77-85150E294F22}" destId="{C086AAC6-9FE3-4B54-A991-84983A078687}" srcOrd="0" destOrd="0" presId="urn:microsoft.com/office/officeart/2005/8/layout/bProcess4"/>
    <dgm:cxn modelId="{7B3395CE-EF88-4A30-B9C8-23641BC26C6F}" type="presParOf" srcId="{C1F2F366-66EE-4AB4-9A77-85150E294F22}" destId="{4352608B-2D39-4B2A-9763-719AA561447E}" srcOrd="1" destOrd="0" presId="urn:microsoft.com/office/officeart/2005/8/layout/bProcess4"/>
    <dgm:cxn modelId="{9AC9B90C-8C22-4709-9F5E-3DE9AA1F11EE}" type="presParOf" srcId="{B648179D-29A5-4D04-B236-B0D2E66D00E2}" destId="{46DAB6D7-7B09-48B0-A91A-201D491B3197}" srcOrd="11" destOrd="0" presId="urn:microsoft.com/office/officeart/2005/8/layout/bProcess4"/>
    <dgm:cxn modelId="{92F85017-38C9-45A4-B77D-5D2257A73DF4}" type="presParOf" srcId="{B648179D-29A5-4D04-B236-B0D2E66D00E2}" destId="{CAB5F6F7-8527-423A-A61C-BF28A36389EA}" srcOrd="12" destOrd="0" presId="urn:microsoft.com/office/officeart/2005/8/layout/bProcess4"/>
    <dgm:cxn modelId="{195C8EC6-8566-46D6-971A-FB9A6B4FB031}" type="presParOf" srcId="{CAB5F6F7-8527-423A-A61C-BF28A36389EA}" destId="{7E923DB8-A137-411D-AA53-57CCDE76E05C}" srcOrd="0" destOrd="0" presId="urn:microsoft.com/office/officeart/2005/8/layout/bProcess4"/>
    <dgm:cxn modelId="{15AEBE0A-8205-4CB2-880E-B1BA23EDB133}" type="presParOf" srcId="{CAB5F6F7-8527-423A-A61C-BF28A36389EA}" destId="{3E2A6352-0D83-46AA-9A80-A7403DE28C78}" srcOrd="1" destOrd="0" presId="urn:microsoft.com/office/officeart/2005/8/layout/bProcess4"/>
    <dgm:cxn modelId="{281565F0-114B-41E4-AA12-1FFA18C71DEE}" type="presParOf" srcId="{B648179D-29A5-4D04-B236-B0D2E66D00E2}" destId="{4F0FE46B-6E9F-47CE-862F-C965BE8A1FC6}" srcOrd="13" destOrd="0" presId="urn:microsoft.com/office/officeart/2005/8/layout/bProcess4"/>
    <dgm:cxn modelId="{8CB8AE43-B3DF-4CB5-ABC1-B358E0556566}" type="presParOf" srcId="{B648179D-29A5-4D04-B236-B0D2E66D00E2}" destId="{D3F1F259-FC7B-4CC0-8046-0AEE9E8FE677}" srcOrd="14" destOrd="0" presId="urn:microsoft.com/office/officeart/2005/8/layout/bProcess4"/>
    <dgm:cxn modelId="{713AFC8D-FDC5-426B-9D7A-F84C6AEE9360}" type="presParOf" srcId="{D3F1F259-FC7B-4CC0-8046-0AEE9E8FE677}" destId="{1F95717B-B17D-4939-9B34-58EF116DD5A0}" srcOrd="0" destOrd="0" presId="urn:microsoft.com/office/officeart/2005/8/layout/bProcess4"/>
    <dgm:cxn modelId="{6445DA7F-772E-4396-B222-3F29361A8E47}" type="presParOf" srcId="{D3F1F259-FC7B-4CC0-8046-0AEE9E8FE677}" destId="{571970B6-BC0F-414C-823D-F4B7976032CE}" srcOrd="1" destOrd="0" presId="urn:microsoft.com/office/officeart/2005/8/layout/bProcess4"/>
    <dgm:cxn modelId="{96F0DDBE-9CCF-450E-919A-1F78FFEB1980}" type="presParOf" srcId="{B648179D-29A5-4D04-B236-B0D2E66D00E2}" destId="{A35DDE38-127D-4C28-8E80-07E66BD50AA0}" srcOrd="15" destOrd="0" presId="urn:microsoft.com/office/officeart/2005/8/layout/bProcess4"/>
    <dgm:cxn modelId="{61CD5EC5-1B98-47ED-A07B-3DC6C6BE2090}" type="presParOf" srcId="{B648179D-29A5-4D04-B236-B0D2E66D00E2}" destId="{2921978D-97A0-4805-86B9-E361F7D94974}" srcOrd="16" destOrd="0" presId="urn:microsoft.com/office/officeart/2005/8/layout/bProcess4"/>
    <dgm:cxn modelId="{DE14EA42-C8E8-4ACC-9040-67E00092A67B}" type="presParOf" srcId="{2921978D-97A0-4805-86B9-E361F7D94974}" destId="{5733DD5E-8546-4F76-A0FB-9E2A1C895302}" srcOrd="0" destOrd="0" presId="urn:microsoft.com/office/officeart/2005/8/layout/bProcess4"/>
    <dgm:cxn modelId="{0CB88E24-EB83-44E9-B9B0-249B6775CA9C}" type="presParOf" srcId="{2921978D-97A0-4805-86B9-E361F7D94974}" destId="{6FCEF274-5265-4174-885A-C17E893E628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710EFF-2B58-4C2A-AF1C-7043DB30BB28}" type="doc">
      <dgm:prSet loTypeId="urn:microsoft.com/office/officeart/2008/layout/VerticalAccentList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BBABC178-D26B-420E-9637-CCC4B22F85F2}">
      <dgm:prSet phldrT="[Текст]"/>
      <dgm:spPr/>
      <dgm:t>
        <a:bodyPr/>
        <a:lstStyle/>
        <a:p>
          <a:r>
            <a:rPr lang="ru-RU" dirty="0">
              <a:solidFill>
                <a:srgbClr val="C00000"/>
              </a:solidFill>
              <a:latin typeface="Arial Black" panose="020B0A04020102020204" pitchFamily="34" charset="0"/>
            </a:rPr>
            <a:t>1–4 классы (6–10 лет)</a:t>
          </a:r>
        </a:p>
      </dgm:t>
    </dgm:pt>
    <dgm:pt modelId="{083DDC0B-8B45-41CC-BDEA-D8AD404521A0}" type="parTrans" cxnId="{F41974B6-DA4A-4C23-A7E8-3539AEB0CCEC}">
      <dgm:prSet/>
      <dgm:spPr/>
      <dgm:t>
        <a:bodyPr/>
        <a:lstStyle/>
        <a:p>
          <a:endParaRPr lang="ru-RU"/>
        </a:p>
      </dgm:t>
    </dgm:pt>
    <dgm:pt modelId="{47519566-16B7-453D-83CC-F2F7C1CB969B}" type="sibTrans" cxnId="{F41974B6-DA4A-4C23-A7E8-3539AEB0CCEC}">
      <dgm:prSet/>
      <dgm:spPr/>
      <dgm:t>
        <a:bodyPr/>
        <a:lstStyle/>
        <a:p>
          <a:endParaRPr lang="ru-RU"/>
        </a:p>
      </dgm:t>
    </dgm:pt>
    <dgm:pt modelId="{348870B4-4238-4C95-8855-47CD4FD6B263}">
      <dgm:prSet phldrT="[Текст]"/>
      <dgm:spPr/>
      <dgm:t>
        <a:bodyPr/>
        <a:lstStyle/>
        <a:p>
          <a:r>
            <a:rPr lang="ru-RU" dirty="0"/>
            <a:t>Форма: пришкольные оздоровительные лагеря дневного пребывания</a:t>
          </a:r>
        </a:p>
      </dgm:t>
    </dgm:pt>
    <dgm:pt modelId="{0C9C4C8E-FA57-4360-BCE3-0C4B2834159D}" type="parTrans" cxnId="{1912AED1-0644-4403-9A55-708050688A27}">
      <dgm:prSet/>
      <dgm:spPr/>
      <dgm:t>
        <a:bodyPr/>
        <a:lstStyle/>
        <a:p>
          <a:endParaRPr lang="ru-RU"/>
        </a:p>
      </dgm:t>
    </dgm:pt>
    <dgm:pt modelId="{F4522202-8254-4582-9065-71C47B0FBE9D}" type="sibTrans" cxnId="{1912AED1-0644-4403-9A55-708050688A27}">
      <dgm:prSet/>
      <dgm:spPr/>
      <dgm:t>
        <a:bodyPr/>
        <a:lstStyle/>
        <a:p>
          <a:endParaRPr lang="ru-RU"/>
        </a:p>
      </dgm:t>
    </dgm:pt>
    <dgm:pt modelId="{5676DC33-DAEF-45B1-A3B9-4E0CE76EE5B7}">
      <dgm:prSet phldrT="[Текст]"/>
      <dgm:spPr/>
      <dgm:t>
        <a:bodyPr/>
        <a:lstStyle/>
        <a:p>
          <a:r>
            <a:rPr lang="ru-RU" dirty="0">
              <a:solidFill>
                <a:srgbClr val="C00000"/>
              </a:solidFill>
              <a:latin typeface="Arial Black" panose="020B0A04020102020204" pitchFamily="34" charset="0"/>
            </a:rPr>
            <a:t>5–8 классы (11–13 лет)</a:t>
          </a:r>
        </a:p>
      </dgm:t>
    </dgm:pt>
    <dgm:pt modelId="{0DC7F2EC-A767-4179-BAD9-FD5F5324B6B3}" type="parTrans" cxnId="{2F50D062-8480-4C60-B865-E7FBA84A40B2}">
      <dgm:prSet/>
      <dgm:spPr/>
      <dgm:t>
        <a:bodyPr/>
        <a:lstStyle/>
        <a:p>
          <a:endParaRPr lang="ru-RU"/>
        </a:p>
      </dgm:t>
    </dgm:pt>
    <dgm:pt modelId="{84AE1A93-D396-4FD8-901C-68D9B4607F06}" type="sibTrans" cxnId="{2F50D062-8480-4C60-B865-E7FBA84A40B2}">
      <dgm:prSet/>
      <dgm:spPr/>
      <dgm:t>
        <a:bodyPr/>
        <a:lstStyle/>
        <a:p>
          <a:endParaRPr lang="ru-RU"/>
        </a:p>
      </dgm:t>
    </dgm:pt>
    <dgm:pt modelId="{348AC134-7531-41C9-95B9-28DD21199F95}">
      <dgm:prSet phldrT="[Текст]"/>
      <dgm:spPr/>
      <dgm:t>
        <a:bodyPr/>
        <a:lstStyle/>
        <a:p>
          <a:r>
            <a:rPr lang="ru-RU" dirty="0"/>
            <a:t>Форма: профильные лагеря, тематические площадки и смены</a:t>
          </a:r>
        </a:p>
      </dgm:t>
    </dgm:pt>
    <dgm:pt modelId="{53573195-16D8-4E77-B218-D576AF855EE5}" type="parTrans" cxnId="{DEED5049-4803-4BE1-9FE9-F5A6D9014D75}">
      <dgm:prSet/>
      <dgm:spPr/>
      <dgm:t>
        <a:bodyPr/>
        <a:lstStyle/>
        <a:p>
          <a:endParaRPr lang="ru-RU"/>
        </a:p>
      </dgm:t>
    </dgm:pt>
    <dgm:pt modelId="{A14C79C8-28E0-4E28-9DE0-D1FEE7C1D0F4}" type="sibTrans" cxnId="{DEED5049-4803-4BE1-9FE9-F5A6D9014D75}">
      <dgm:prSet/>
      <dgm:spPr/>
      <dgm:t>
        <a:bodyPr/>
        <a:lstStyle/>
        <a:p>
          <a:endParaRPr lang="ru-RU"/>
        </a:p>
      </dgm:t>
    </dgm:pt>
    <dgm:pt modelId="{95635FA6-94B1-4205-BA50-536C53733E40}">
      <dgm:prSet phldrT="[Текст]"/>
      <dgm:spPr/>
      <dgm:t>
        <a:bodyPr/>
        <a:lstStyle/>
        <a:p>
          <a:r>
            <a:rPr lang="ru-RU" dirty="0">
              <a:solidFill>
                <a:srgbClr val="C00000"/>
              </a:solidFill>
              <a:latin typeface="Arial Black" panose="020B0A04020102020204" pitchFamily="34" charset="0"/>
            </a:rPr>
            <a:t>9–11 классы (14–17 лет)</a:t>
          </a:r>
        </a:p>
      </dgm:t>
    </dgm:pt>
    <dgm:pt modelId="{E5D0B15D-038E-476A-B202-6150FF0BCE6B}" type="parTrans" cxnId="{1B1D927D-CA41-4745-A110-F2076209CD1E}">
      <dgm:prSet/>
      <dgm:spPr/>
      <dgm:t>
        <a:bodyPr/>
        <a:lstStyle/>
        <a:p>
          <a:endParaRPr lang="ru-RU"/>
        </a:p>
      </dgm:t>
    </dgm:pt>
    <dgm:pt modelId="{BE2EA272-0EC6-42E5-9902-15A5CC085AC5}" type="sibTrans" cxnId="{1B1D927D-CA41-4745-A110-F2076209CD1E}">
      <dgm:prSet/>
      <dgm:spPr/>
      <dgm:t>
        <a:bodyPr/>
        <a:lstStyle/>
        <a:p>
          <a:endParaRPr lang="ru-RU"/>
        </a:p>
      </dgm:t>
    </dgm:pt>
    <dgm:pt modelId="{F0B9B6CF-6557-4080-8015-593B7C34927D}">
      <dgm:prSet phldrT="[Текст]"/>
      <dgm:spPr/>
      <dgm:t>
        <a:bodyPr/>
        <a:lstStyle/>
        <a:p>
          <a:r>
            <a:rPr lang="ru-RU" dirty="0"/>
            <a:t>Форма: трудовые и добровольческие отряды, стажировки, профильные школы и социальные проекты</a:t>
          </a:r>
        </a:p>
      </dgm:t>
    </dgm:pt>
    <dgm:pt modelId="{A2498E1F-5706-42B8-B686-495FA760C865}" type="parTrans" cxnId="{7139667D-1D7D-4E7E-86E8-7B27B523D1BA}">
      <dgm:prSet/>
      <dgm:spPr/>
      <dgm:t>
        <a:bodyPr/>
        <a:lstStyle/>
        <a:p>
          <a:endParaRPr lang="ru-RU"/>
        </a:p>
      </dgm:t>
    </dgm:pt>
    <dgm:pt modelId="{957E2C24-29F2-4919-8628-DEAA8F57567B}" type="sibTrans" cxnId="{7139667D-1D7D-4E7E-86E8-7B27B523D1BA}">
      <dgm:prSet/>
      <dgm:spPr/>
      <dgm:t>
        <a:bodyPr/>
        <a:lstStyle/>
        <a:p>
          <a:endParaRPr lang="ru-RU"/>
        </a:p>
      </dgm:t>
    </dgm:pt>
    <dgm:pt modelId="{12F7BE19-8DDA-4822-B6BF-152F5D84BA3A}" type="pres">
      <dgm:prSet presAssocID="{E6710EFF-2B58-4C2A-AF1C-7043DB30BB2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67780EE-87DF-4F93-A280-917A3A0FA1A7}" type="pres">
      <dgm:prSet presAssocID="{BBABC178-D26B-420E-9637-CCC4B22F85F2}" presName="parenttextcomposite" presStyleCnt="0"/>
      <dgm:spPr/>
    </dgm:pt>
    <dgm:pt modelId="{74D06444-F9C4-4E1C-9F97-61FB025C585B}" type="pres">
      <dgm:prSet presAssocID="{BBABC178-D26B-420E-9637-CCC4B22F85F2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47BC3-054A-4DA0-8C31-6926A8EFBC4E}" type="pres">
      <dgm:prSet presAssocID="{BBABC178-D26B-420E-9637-CCC4B22F85F2}" presName="composite" presStyleCnt="0"/>
      <dgm:spPr/>
    </dgm:pt>
    <dgm:pt modelId="{2E82952C-B442-446C-B2CD-5399D4E2E0C5}" type="pres">
      <dgm:prSet presAssocID="{BBABC178-D26B-420E-9637-CCC4B22F85F2}" presName="chevron1" presStyleLbl="alignNode1" presStyleIdx="0" presStyleCnt="21"/>
      <dgm:spPr/>
    </dgm:pt>
    <dgm:pt modelId="{3325EFA2-B2B2-4B94-A0E5-DFE09A937BA8}" type="pres">
      <dgm:prSet presAssocID="{BBABC178-D26B-420E-9637-CCC4B22F85F2}" presName="chevron2" presStyleLbl="alignNode1" presStyleIdx="1" presStyleCnt="21"/>
      <dgm:spPr/>
    </dgm:pt>
    <dgm:pt modelId="{D48D67DE-E5B3-466C-A5E9-638D7C97AA42}" type="pres">
      <dgm:prSet presAssocID="{BBABC178-D26B-420E-9637-CCC4B22F85F2}" presName="chevron3" presStyleLbl="alignNode1" presStyleIdx="2" presStyleCnt="21"/>
      <dgm:spPr/>
    </dgm:pt>
    <dgm:pt modelId="{4FBD0EC9-3C54-4505-8C5D-02D17208C1F7}" type="pres">
      <dgm:prSet presAssocID="{BBABC178-D26B-420E-9637-CCC4B22F85F2}" presName="chevron4" presStyleLbl="alignNode1" presStyleIdx="3" presStyleCnt="21"/>
      <dgm:spPr/>
    </dgm:pt>
    <dgm:pt modelId="{AD6286C0-914E-4912-9433-DF6EA6633BB3}" type="pres">
      <dgm:prSet presAssocID="{BBABC178-D26B-420E-9637-CCC4B22F85F2}" presName="chevron5" presStyleLbl="alignNode1" presStyleIdx="4" presStyleCnt="21"/>
      <dgm:spPr/>
    </dgm:pt>
    <dgm:pt modelId="{2DB4F95E-5757-4B9F-BABC-32E364B57BDD}" type="pres">
      <dgm:prSet presAssocID="{BBABC178-D26B-420E-9637-CCC4B22F85F2}" presName="chevron6" presStyleLbl="alignNode1" presStyleIdx="5" presStyleCnt="21"/>
      <dgm:spPr/>
    </dgm:pt>
    <dgm:pt modelId="{70559640-A450-4924-80DA-F9AA7E2504EF}" type="pres">
      <dgm:prSet presAssocID="{BBABC178-D26B-420E-9637-CCC4B22F85F2}" presName="chevron7" presStyleLbl="alignNode1" presStyleIdx="6" presStyleCnt="21"/>
      <dgm:spPr/>
    </dgm:pt>
    <dgm:pt modelId="{3F660C45-8354-4DC9-9279-242C9328E50D}" type="pres">
      <dgm:prSet presAssocID="{BBABC178-D26B-420E-9637-CCC4B22F85F2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1E697-F01F-4BF0-B4F9-0114FABF302A}" type="pres">
      <dgm:prSet presAssocID="{47519566-16B7-453D-83CC-F2F7C1CB969B}" presName="sibTrans" presStyleCnt="0"/>
      <dgm:spPr/>
    </dgm:pt>
    <dgm:pt modelId="{CD402191-C3D5-4CA9-B443-ABB7C708E766}" type="pres">
      <dgm:prSet presAssocID="{5676DC33-DAEF-45B1-A3B9-4E0CE76EE5B7}" presName="parenttextcomposite" presStyleCnt="0"/>
      <dgm:spPr/>
    </dgm:pt>
    <dgm:pt modelId="{57D252FB-C59E-449D-9852-F6585444B2E1}" type="pres">
      <dgm:prSet presAssocID="{5676DC33-DAEF-45B1-A3B9-4E0CE76EE5B7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6504A-CA6C-43DC-9443-B7793C84CCD9}" type="pres">
      <dgm:prSet presAssocID="{5676DC33-DAEF-45B1-A3B9-4E0CE76EE5B7}" presName="composite" presStyleCnt="0"/>
      <dgm:spPr/>
    </dgm:pt>
    <dgm:pt modelId="{EDF1CB3D-2F82-466B-9FC5-34234DDCFD9D}" type="pres">
      <dgm:prSet presAssocID="{5676DC33-DAEF-45B1-A3B9-4E0CE76EE5B7}" presName="chevron1" presStyleLbl="alignNode1" presStyleIdx="7" presStyleCnt="21"/>
      <dgm:spPr/>
    </dgm:pt>
    <dgm:pt modelId="{2049445F-E5FE-4E16-AD8E-6E0E4E22A137}" type="pres">
      <dgm:prSet presAssocID="{5676DC33-DAEF-45B1-A3B9-4E0CE76EE5B7}" presName="chevron2" presStyleLbl="alignNode1" presStyleIdx="8" presStyleCnt="21"/>
      <dgm:spPr/>
    </dgm:pt>
    <dgm:pt modelId="{C998E416-173F-48B4-9869-390264E3BF69}" type="pres">
      <dgm:prSet presAssocID="{5676DC33-DAEF-45B1-A3B9-4E0CE76EE5B7}" presName="chevron3" presStyleLbl="alignNode1" presStyleIdx="9" presStyleCnt="21"/>
      <dgm:spPr/>
    </dgm:pt>
    <dgm:pt modelId="{FEDB9FB2-602E-4CC6-AD17-CBE4C85BFF7C}" type="pres">
      <dgm:prSet presAssocID="{5676DC33-DAEF-45B1-A3B9-4E0CE76EE5B7}" presName="chevron4" presStyleLbl="alignNode1" presStyleIdx="10" presStyleCnt="21"/>
      <dgm:spPr/>
    </dgm:pt>
    <dgm:pt modelId="{547D78A1-5746-4985-A14B-0B8F9805FC34}" type="pres">
      <dgm:prSet presAssocID="{5676DC33-DAEF-45B1-A3B9-4E0CE76EE5B7}" presName="chevron5" presStyleLbl="alignNode1" presStyleIdx="11" presStyleCnt="21"/>
      <dgm:spPr/>
    </dgm:pt>
    <dgm:pt modelId="{4FB31BAD-B1B2-4733-9FCF-60A44B5D4F99}" type="pres">
      <dgm:prSet presAssocID="{5676DC33-DAEF-45B1-A3B9-4E0CE76EE5B7}" presName="chevron6" presStyleLbl="alignNode1" presStyleIdx="12" presStyleCnt="21"/>
      <dgm:spPr/>
    </dgm:pt>
    <dgm:pt modelId="{90A03DFD-3DFA-465B-9004-79FA5A9471FD}" type="pres">
      <dgm:prSet presAssocID="{5676DC33-DAEF-45B1-A3B9-4E0CE76EE5B7}" presName="chevron7" presStyleLbl="alignNode1" presStyleIdx="13" presStyleCnt="21"/>
      <dgm:spPr/>
    </dgm:pt>
    <dgm:pt modelId="{40605B52-C6A1-41E6-A00F-B038A6ACCB42}" type="pres">
      <dgm:prSet presAssocID="{5676DC33-DAEF-45B1-A3B9-4E0CE76EE5B7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334E5-626E-4255-BA37-E2C4451967E0}" type="pres">
      <dgm:prSet presAssocID="{84AE1A93-D396-4FD8-901C-68D9B4607F06}" presName="sibTrans" presStyleCnt="0"/>
      <dgm:spPr/>
    </dgm:pt>
    <dgm:pt modelId="{26C1A763-BB62-42E1-B9CD-319ED254FB05}" type="pres">
      <dgm:prSet presAssocID="{95635FA6-94B1-4205-BA50-536C53733E40}" presName="parenttextcomposite" presStyleCnt="0"/>
      <dgm:spPr/>
    </dgm:pt>
    <dgm:pt modelId="{3697361E-AD73-447A-8F4F-81F35C61DFD9}" type="pres">
      <dgm:prSet presAssocID="{95635FA6-94B1-4205-BA50-536C53733E40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A2373-2873-4D7B-B052-59B7858A85E5}" type="pres">
      <dgm:prSet presAssocID="{95635FA6-94B1-4205-BA50-536C53733E40}" presName="composite" presStyleCnt="0"/>
      <dgm:spPr/>
    </dgm:pt>
    <dgm:pt modelId="{F193EC0C-81FE-4F63-AA32-E4964F701166}" type="pres">
      <dgm:prSet presAssocID="{95635FA6-94B1-4205-BA50-536C53733E40}" presName="chevron1" presStyleLbl="alignNode1" presStyleIdx="14" presStyleCnt="21"/>
      <dgm:spPr/>
    </dgm:pt>
    <dgm:pt modelId="{185DC748-AF65-4BE8-955C-694EC2ED2F49}" type="pres">
      <dgm:prSet presAssocID="{95635FA6-94B1-4205-BA50-536C53733E40}" presName="chevron2" presStyleLbl="alignNode1" presStyleIdx="15" presStyleCnt="21"/>
      <dgm:spPr/>
    </dgm:pt>
    <dgm:pt modelId="{B7C1CEB8-9ACD-4723-A504-7A2E700EDF95}" type="pres">
      <dgm:prSet presAssocID="{95635FA6-94B1-4205-BA50-536C53733E40}" presName="chevron3" presStyleLbl="alignNode1" presStyleIdx="16" presStyleCnt="21"/>
      <dgm:spPr/>
    </dgm:pt>
    <dgm:pt modelId="{F95B7793-28DD-45C5-A862-EFEAE4C333E3}" type="pres">
      <dgm:prSet presAssocID="{95635FA6-94B1-4205-BA50-536C53733E40}" presName="chevron4" presStyleLbl="alignNode1" presStyleIdx="17" presStyleCnt="21"/>
      <dgm:spPr/>
    </dgm:pt>
    <dgm:pt modelId="{8ABA792D-15B7-4E5C-8502-CB1713277937}" type="pres">
      <dgm:prSet presAssocID="{95635FA6-94B1-4205-BA50-536C53733E40}" presName="chevron5" presStyleLbl="alignNode1" presStyleIdx="18" presStyleCnt="21"/>
      <dgm:spPr/>
    </dgm:pt>
    <dgm:pt modelId="{32CEFC51-0B1C-49F2-8144-3EEE911B9C34}" type="pres">
      <dgm:prSet presAssocID="{95635FA6-94B1-4205-BA50-536C53733E40}" presName="chevron6" presStyleLbl="alignNode1" presStyleIdx="19" presStyleCnt="21"/>
      <dgm:spPr/>
    </dgm:pt>
    <dgm:pt modelId="{3FCC7D43-D9FB-4B26-8433-9D11F4757323}" type="pres">
      <dgm:prSet presAssocID="{95635FA6-94B1-4205-BA50-536C53733E40}" presName="chevron7" presStyleLbl="alignNode1" presStyleIdx="20" presStyleCnt="21"/>
      <dgm:spPr/>
    </dgm:pt>
    <dgm:pt modelId="{5A6E8A90-34DE-4979-A1B2-F064BC65A922}" type="pres">
      <dgm:prSet presAssocID="{95635FA6-94B1-4205-BA50-536C53733E40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50D062-8480-4C60-B865-E7FBA84A40B2}" srcId="{E6710EFF-2B58-4C2A-AF1C-7043DB30BB28}" destId="{5676DC33-DAEF-45B1-A3B9-4E0CE76EE5B7}" srcOrd="1" destOrd="0" parTransId="{0DC7F2EC-A767-4179-BAD9-FD5F5324B6B3}" sibTransId="{84AE1A93-D396-4FD8-901C-68D9B4607F06}"/>
    <dgm:cxn modelId="{410B7153-F444-4D2C-96D9-F765BC746217}" type="presOf" srcId="{5676DC33-DAEF-45B1-A3B9-4E0CE76EE5B7}" destId="{57D252FB-C59E-449D-9852-F6585444B2E1}" srcOrd="0" destOrd="0" presId="urn:microsoft.com/office/officeart/2008/layout/VerticalAccentList"/>
    <dgm:cxn modelId="{F41974B6-DA4A-4C23-A7E8-3539AEB0CCEC}" srcId="{E6710EFF-2B58-4C2A-AF1C-7043DB30BB28}" destId="{BBABC178-D26B-420E-9637-CCC4B22F85F2}" srcOrd="0" destOrd="0" parTransId="{083DDC0B-8B45-41CC-BDEA-D8AD404521A0}" sibTransId="{47519566-16B7-453D-83CC-F2F7C1CB969B}"/>
    <dgm:cxn modelId="{C44B1130-6C84-4302-A466-FA1449E32962}" type="presOf" srcId="{348AC134-7531-41C9-95B9-28DD21199F95}" destId="{40605B52-C6A1-41E6-A00F-B038A6ACCB42}" srcOrd="0" destOrd="0" presId="urn:microsoft.com/office/officeart/2008/layout/VerticalAccentList"/>
    <dgm:cxn modelId="{7139667D-1D7D-4E7E-86E8-7B27B523D1BA}" srcId="{95635FA6-94B1-4205-BA50-536C53733E40}" destId="{F0B9B6CF-6557-4080-8015-593B7C34927D}" srcOrd="0" destOrd="0" parTransId="{A2498E1F-5706-42B8-B686-495FA760C865}" sibTransId="{957E2C24-29F2-4919-8628-DEAA8F57567B}"/>
    <dgm:cxn modelId="{00864963-E364-4C83-AC75-61D9D6A20502}" type="presOf" srcId="{95635FA6-94B1-4205-BA50-536C53733E40}" destId="{3697361E-AD73-447A-8F4F-81F35C61DFD9}" srcOrd="0" destOrd="0" presId="urn:microsoft.com/office/officeart/2008/layout/VerticalAccentList"/>
    <dgm:cxn modelId="{C906128B-002A-4E24-AA1B-9A034D3DB2EC}" type="presOf" srcId="{F0B9B6CF-6557-4080-8015-593B7C34927D}" destId="{5A6E8A90-34DE-4979-A1B2-F064BC65A922}" srcOrd="0" destOrd="0" presId="urn:microsoft.com/office/officeart/2008/layout/VerticalAccentList"/>
    <dgm:cxn modelId="{1B1D927D-CA41-4745-A110-F2076209CD1E}" srcId="{E6710EFF-2B58-4C2A-AF1C-7043DB30BB28}" destId="{95635FA6-94B1-4205-BA50-536C53733E40}" srcOrd="2" destOrd="0" parTransId="{E5D0B15D-038E-476A-B202-6150FF0BCE6B}" sibTransId="{BE2EA272-0EC6-42E5-9902-15A5CC085AC5}"/>
    <dgm:cxn modelId="{1912AED1-0644-4403-9A55-708050688A27}" srcId="{BBABC178-D26B-420E-9637-CCC4B22F85F2}" destId="{348870B4-4238-4C95-8855-47CD4FD6B263}" srcOrd="0" destOrd="0" parTransId="{0C9C4C8E-FA57-4360-BCE3-0C4B2834159D}" sibTransId="{F4522202-8254-4582-9065-71C47B0FBE9D}"/>
    <dgm:cxn modelId="{55521620-0EAE-4265-AB79-F0388D10D6A1}" type="presOf" srcId="{348870B4-4238-4C95-8855-47CD4FD6B263}" destId="{3F660C45-8354-4DC9-9279-242C9328E50D}" srcOrd="0" destOrd="0" presId="urn:microsoft.com/office/officeart/2008/layout/VerticalAccentList"/>
    <dgm:cxn modelId="{085E1689-4E32-4329-9517-7333F0C52B39}" type="presOf" srcId="{BBABC178-D26B-420E-9637-CCC4B22F85F2}" destId="{74D06444-F9C4-4E1C-9F97-61FB025C585B}" srcOrd="0" destOrd="0" presId="urn:microsoft.com/office/officeart/2008/layout/VerticalAccentList"/>
    <dgm:cxn modelId="{DEED5049-4803-4BE1-9FE9-F5A6D9014D75}" srcId="{5676DC33-DAEF-45B1-A3B9-4E0CE76EE5B7}" destId="{348AC134-7531-41C9-95B9-28DD21199F95}" srcOrd="0" destOrd="0" parTransId="{53573195-16D8-4E77-B218-D576AF855EE5}" sibTransId="{A14C79C8-28E0-4E28-9DE0-D1FEE7C1D0F4}"/>
    <dgm:cxn modelId="{2943415B-63C6-4B0E-A6CD-7D1CEA216249}" type="presOf" srcId="{E6710EFF-2B58-4C2A-AF1C-7043DB30BB28}" destId="{12F7BE19-8DDA-4822-B6BF-152F5D84BA3A}" srcOrd="0" destOrd="0" presId="urn:microsoft.com/office/officeart/2008/layout/VerticalAccentList"/>
    <dgm:cxn modelId="{34492344-1D0A-4EC5-B248-3A1011903FED}" type="presParOf" srcId="{12F7BE19-8DDA-4822-B6BF-152F5D84BA3A}" destId="{967780EE-87DF-4F93-A280-917A3A0FA1A7}" srcOrd="0" destOrd="0" presId="urn:microsoft.com/office/officeart/2008/layout/VerticalAccentList"/>
    <dgm:cxn modelId="{523D67CC-D766-4596-8DC3-418D534B73AB}" type="presParOf" srcId="{967780EE-87DF-4F93-A280-917A3A0FA1A7}" destId="{74D06444-F9C4-4E1C-9F97-61FB025C585B}" srcOrd="0" destOrd="0" presId="urn:microsoft.com/office/officeart/2008/layout/VerticalAccentList"/>
    <dgm:cxn modelId="{EBEDE361-E7E8-44A1-A698-0E525D290F4A}" type="presParOf" srcId="{12F7BE19-8DDA-4822-B6BF-152F5D84BA3A}" destId="{42047BC3-054A-4DA0-8C31-6926A8EFBC4E}" srcOrd="1" destOrd="0" presId="urn:microsoft.com/office/officeart/2008/layout/VerticalAccentList"/>
    <dgm:cxn modelId="{13DEFC87-DF6A-4B60-8BD5-8E8D9BCC84E1}" type="presParOf" srcId="{42047BC3-054A-4DA0-8C31-6926A8EFBC4E}" destId="{2E82952C-B442-446C-B2CD-5399D4E2E0C5}" srcOrd="0" destOrd="0" presId="urn:microsoft.com/office/officeart/2008/layout/VerticalAccentList"/>
    <dgm:cxn modelId="{8B9C9F60-1071-47AF-8743-DCCAD187F510}" type="presParOf" srcId="{42047BC3-054A-4DA0-8C31-6926A8EFBC4E}" destId="{3325EFA2-B2B2-4B94-A0E5-DFE09A937BA8}" srcOrd="1" destOrd="0" presId="urn:microsoft.com/office/officeart/2008/layout/VerticalAccentList"/>
    <dgm:cxn modelId="{2EC31D68-6E33-4576-BCD6-83C61BA79785}" type="presParOf" srcId="{42047BC3-054A-4DA0-8C31-6926A8EFBC4E}" destId="{D48D67DE-E5B3-466C-A5E9-638D7C97AA42}" srcOrd="2" destOrd="0" presId="urn:microsoft.com/office/officeart/2008/layout/VerticalAccentList"/>
    <dgm:cxn modelId="{F82CB2EC-E4CB-4E87-9FA4-F18C9D2789AF}" type="presParOf" srcId="{42047BC3-054A-4DA0-8C31-6926A8EFBC4E}" destId="{4FBD0EC9-3C54-4505-8C5D-02D17208C1F7}" srcOrd="3" destOrd="0" presId="urn:microsoft.com/office/officeart/2008/layout/VerticalAccentList"/>
    <dgm:cxn modelId="{07842CED-42C2-4A9F-964C-6A1AA2014109}" type="presParOf" srcId="{42047BC3-054A-4DA0-8C31-6926A8EFBC4E}" destId="{AD6286C0-914E-4912-9433-DF6EA6633BB3}" srcOrd="4" destOrd="0" presId="urn:microsoft.com/office/officeart/2008/layout/VerticalAccentList"/>
    <dgm:cxn modelId="{74F16D57-AF02-4F54-8AB5-29E380A8D6F8}" type="presParOf" srcId="{42047BC3-054A-4DA0-8C31-6926A8EFBC4E}" destId="{2DB4F95E-5757-4B9F-BABC-32E364B57BDD}" srcOrd="5" destOrd="0" presId="urn:microsoft.com/office/officeart/2008/layout/VerticalAccentList"/>
    <dgm:cxn modelId="{F7A2CECC-B790-4939-9962-A615600ACAAB}" type="presParOf" srcId="{42047BC3-054A-4DA0-8C31-6926A8EFBC4E}" destId="{70559640-A450-4924-80DA-F9AA7E2504EF}" srcOrd="6" destOrd="0" presId="urn:microsoft.com/office/officeart/2008/layout/VerticalAccentList"/>
    <dgm:cxn modelId="{312B4EDA-A77D-4BA1-9602-C68055AC0E68}" type="presParOf" srcId="{42047BC3-054A-4DA0-8C31-6926A8EFBC4E}" destId="{3F660C45-8354-4DC9-9279-242C9328E50D}" srcOrd="7" destOrd="0" presId="urn:microsoft.com/office/officeart/2008/layout/VerticalAccentList"/>
    <dgm:cxn modelId="{8721CC6F-9B4A-44A7-9AE8-D0603DD53A32}" type="presParOf" srcId="{12F7BE19-8DDA-4822-B6BF-152F5D84BA3A}" destId="{89F1E697-F01F-4BF0-B4F9-0114FABF302A}" srcOrd="2" destOrd="0" presId="urn:microsoft.com/office/officeart/2008/layout/VerticalAccentList"/>
    <dgm:cxn modelId="{14558BBF-CB76-4919-B3DA-CC5FE30FFE7C}" type="presParOf" srcId="{12F7BE19-8DDA-4822-B6BF-152F5D84BA3A}" destId="{CD402191-C3D5-4CA9-B443-ABB7C708E766}" srcOrd="3" destOrd="0" presId="urn:microsoft.com/office/officeart/2008/layout/VerticalAccentList"/>
    <dgm:cxn modelId="{5F5152A8-47A7-40D7-A3C4-805D8A1491CD}" type="presParOf" srcId="{CD402191-C3D5-4CA9-B443-ABB7C708E766}" destId="{57D252FB-C59E-449D-9852-F6585444B2E1}" srcOrd="0" destOrd="0" presId="urn:microsoft.com/office/officeart/2008/layout/VerticalAccentList"/>
    <dgm:cxn modelId="{2582E4F4-6597-4812-A0C9-305BF998D851}" type="presParOf" srcId="{12F7BE19-8DDA-4822-B6BF-152F5D84BA3A}" destId="{0F96504A-CA6C-43DC-9443-B7793C84CCD9}" srcOrd="4" destOrd="0" presId="urn:microsoft.com/office/officeart/2008/layout/VerticalAccentList"/>
    <dgm:cxn modelId="{28A8BB56-6589-4F12-806A-6FEF559CBEA5}" type="presParOf" srcId="{0F96504A-CA6C-43DC-9443-B7793C84CCD9}" destId="{EDF1CB3D-2F82-466B-9FC5-34234DDCFD9D}" srcOrd="0" destOrd="0" presId="urn:microsoft.com/office/officeart/2008/layout/VerticalAccentList"/>
    <dgm:cxn modelId="{8E391FC5-E7A9-45AA-B7BB-1C1E1891484C}" type="presParOf" srcId="{0F96504A-CA6C-43DC-9443-B7793C84CCD9}" destId="{2049445F-E5FE-4E16-AD8E-6E0E4E22A137}" srcOrd="1" destOrd="0" presId="urn:microsoft.com/office/officeart/2008/layout/VerticalAccentList"/>
    <dgm:cxn modelId="{93A9C42F-30A5-485F-AB10-12C84DF01812}" type="presParOf" srcId="{0F96504A-CA6C-43DC-9443-B7793C84CCD9}" destId="{C998E416-173F-48B4-9869-390264E3BF69}" srcOrd="2" destOrd="0" presId="urn:microsoft.com/office/officeart/2008/layout/VerticalAccentList"/>
    <dgm:cxn modelId="{2E186690-1709-4BB4-A49A-5147ABF66846}" type="presParOf" srcId="{0F96504A-CA6C-43DC-9443-B7793C84CCD9}" destId="{FEDB9FB2-602E-4CC6-AD17-CBE4C85BFF7C}" srcOrd="3" destOrd="0" presId="urn:microsoft.com/office/officeart/2008/layout/VerticalAccentList"/>
    <dgm:cxn modelId="{AF5727E3-5BB4-4474-9B75-CFAD93D8ACEA}" type="presParOf" srcId="{0F96504A-CA6C-43DC-9443-B7793C84CCD9}" destId="{547D78A1-5746-4985-A14B-0B8F9805FC34}" srcOrd="4" destOrd="0" presId="urn:microsoft.com/office/officeart/2008/layout/VerticalAccentList"/>
    <dgm:cxn modelId="{8466B501-D0B5-41B7-82CD-C3D29D884F78}" type="presParOf" srcId="{0F96504A-CA6C-43DC-9443-B7793C84CCD9}" destId="{4FB31BAD-B1B2-4733-9FCF-60A44B5D4F99}" srcOrd="5" destOrd="0" presId="urn:microsoft.com/office/officeart/2008/layout/VerticalAccentList"/>
    <dgm:cxn modelId="{D6EA047B-41B9-4A7B-A4B2-7C6150D57B63}" type="presParOf" srcId="{0F96504A-CA6C-43DC-9443-B7793C84CCD9}" destId="{90A03DFD-3DFA-465B-9004-79FA5A9471FD}" srcOrd="6" destOrd="0" presId="urn:microsoft.com/office/officeart/2008/layout/VerticalAccentList"/>
    <dgm:cxn modelId="{CABE9EA1-10A5-4E9F-A487-91CCAE99B30F}" type="presParOf" srcId="{0F96504A-CA6C-43DC-9443-B7793C84CCD9}" destId="{40605B52-C6A1-41E6-A00F-B038A6ACCB42}" srcOrd="7" destOrd="0" presId="urn:microsoft.com/office/officeart/2008/layout/VerticalAccentList"/>
    <dgm:cxn modelId="{0E9F86F7-86F3-48A4-B378-315C00261EDF}" type="presParOf" srcId="{12F7BE19-8DDA-4822-B6BF-152F5D84BA3A}" destId="{45B334E5-626E-4255-BA37-E2C4451967E0}" srcOrd="5" destOrd="0" presId="urn:microsoft.com/office/officeart/2008/layout/VerticalAccentList"/>
    <dgm:cxn modelId="{24F0A4E9-8278-4D7A-8B2B-0E2C6078CA36}" type="presParOf" srcId="{12F7BE19-8DDA-4822-B6BF-152F5D84BA3A}" destId="{26C1A763-BB62-42E1-B9CD-319ED254FB05}" srcOrd="6" destOrd="0" presId="urn:microsoft.com/office/officeart/2008/layout/VerticalAccentList"/>
    <dgm:cxn modelId="{22FB59EF-319D-486E-AE4F-3686BB39F3A6}" type="presParOf" srcId="{26C1A763-BB62-42E1-B9CD-319ED254FB05}" destId="{3697361E-AD73-447A-8F4F-81F35C61DFD9}" srcOrd="0" destOrd="0" presId="urn:microsoft.com/office/officeart/2008/layout/VerticalAccentList"/>
    <dgm:cxn modelId="{F81ADDCB-32B3-4022-9E42-C886B47C0314}" type="presParOf" srcId="{12F7BE19-8DDA-4822-B6BF-152F5D84BA3A}" destId="{648A2373-2873-4D7B-B052-59B7858A85E5}" srcOrd="7" destOrd="0" presId="urn:microsoft.com/office/officeart/2008/layout/VerticalAccentList"/>
    <dgm:cxn modelId="{3CC683B8-B50E-490B-8079-9948D98B8CCF}" type="presParOf" srcId="{648A2373-2873-4D7B-B052-59B7858A85E5}" destId="{F193EC0C-81FE-4F63-AA32-E4964F701166}" srcOrd="0" destOrd="0" presId="urn:microsoft.com/office/officeart/2008/layout/VerticalAccentList"/>
    <dgm:cxn modelId="{A6E94503-F90C-4451-9DFD-4EB465A408E0}" type="presParOf" srcId="{648A2373-2873-4D7B-B052-59B7858A85E5}" destId="{185DC748-AF65-4BE8-955C-694EC2ED2F49}" srcOrd="1" destOrd="0" presId="urn:microsoft.com/office/officeart/2008/layout/VerticalAccentList"/>
    <dgm:cxn modelId="{DEBDE50D-918D-44EB-A31F-15A2474C7CFB}" type="presParOf" srcId="{648A2373-2873-4D7B-B052-59B7858A85E5}" destId="{B7C1CEB8-9ACD-4723-A504-7A2E700EDF95}" srcOrd="2" destOrd="0" presId="urn:microsoft.com/office/officeart/2008/layout/VerticalAccentList"/>
    <dgm:cxn modelId="{B19A038A-F93C-4C86-AC5C-71B16513EAA2}" type="presParOf" srcId="{648A2373-2873-4D7B-B052-59B7858A85E5}" destId="{F95B7793-28DD-45C5-A862-EFEAE4C333E3}" srcOrd="3" destOrd="0" presId="urn:microsoft.com/office/officeart/2008/layout/VerticalAccentList"/>
    <dgm:cxn modelId="{DE72FCC8-C341-4642-BCEE-3C251A6E4CE9}" type="presParOf" srcId="{648A2373-2873-4D7B-B052-59B7858A85E5}" destId="{8ABA792D-15B7-4E5C-8502-CB1713277937}" srcOrd="4" destOrd="0" presId="urn:microsoft.com/office/officeart/2008/layout/VerticalAccentList"/>
    <dgm:cxn modelId="{91AB4F20-7C96-4E47-81B1-659B2554474D}" type="presParOf" srcId="{648A2373-2873-4D7B-B052-59B7858A85E5}" destId="{32CEFC51-0B1C-49F2-8144-3EEE911B9C34}" srcOrd="5" destOrd="0" presId="urn:microsoft.com/office/officeart/2008/layout/VerticalAccentList"/>
    <dgm:cxn modelId="{2B1A6A7F-815B-433F-B2A5-B86A77C1EDF5}" type="presParOf" srcId="{648A2373-2873-4D7B-B052-59B7858A85E5}" destId="{3FCC7D43-D9FB-4B26-8433-9D11F4757323}" srcOrd="6" destOrd="0" presId="urn:microsoft.com/office/officeart/2008/layout/VerticalAccentList"/>
    <dgm:cxn modelId="{2A63E9CB-95B2-4904-A895-995EFEA74B37}" type="presParOf" srcId="{648A2373-2873-4D7B-B052-59B7858A85E5}" destId="{5A6E8A90-34DE-4979-A1B2-F064BC65A922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A6535D-A928-4CD8-AA04-B8D3C066A1E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F6297F-0657-4186-B5E3-834EC6050C5F}">
      <dgm:prSet phldrT="[Текст]"/>
      <dgm:spPr/>
      <dgm:t>
        <a:bodyPr/>
        <a:lstStyle/>
        <a:p>
          <a:r>
            <a:rPr lang="ru-RU" dirty="0"/>
            <a:t>Для усиления </a:t>
          </a:r>
          <a:r>
            <a:rPr lang="ru-RU" dirty="0" err="1"/>
            <a:t>компетентностного</a:t>
          </a:r>
          <a:r>
            <a:rPr lang="ru-RU" dirty="0"/>
            <a:t> подхода в программу включены</a:t>
          </a:r>
        </a:p>
      </dgm:t>
    </dgm:pt>
    <dgm:pt modelId="{D9386308-CBA6-4F40-A766-D6C8AA7290F8}" type="parTrans" cxnId="{13FA4216-E92A-4752-A60E-FD222B091776}">
      <dgm:prSet/>
      <dgm:spPr/>
      <dgm:t>
        <a:bodyPr/>
        <a:lstStyle/>
        <a:p>
          <a:endParaRPr lang="ru-RU"/>
        </a:p>
      </dgm:t>
    </dgm:pt>
    <dgm:pt modelId="{620FEB39-4A8E-4B6B-86C0-2FFEB6FFC037}" type="sibTrans" cxnId="{13FA4216-E92A-4752-A60E-FD222B091776}">
      <dgm:prSet/>
      <dgm:spPr/>
      <dgm:t>
        <a:bodyPr/>
        <a:lstStyle/>
        <a:p>
          <a:endParaRPr lang="ru-RU"/>
        </a:p>
      </dgm:t>
    </dgm:pt>
    <dgm:pt modelId="{53CDE9D2-D9A5-4ADD-A9E7-058543110A39}">
      <dgm:prSet phldrT="[Текст]"/>
      <dgm:spPr/>
      <dgm:t>
        <a:bodyPr/>
        <a:lstStyle/>
        <a:p>
          <a:r>
            <a:rPr lang="ru-RU" dirty="0"/>
            <a:t>Мастер-классы по программированию и робототехнике;</a:t>
          </a:r>
        </a:p>
      </dgm:t>
    </dgm:pt>
    <dgm:pt modelId="{496C38C4-C95A-4492-B605-E1F471CC0415}" type="parTrans" cxnId="{BFB4288A-F66E-45B4-8CFD-7816CC83FDF9}">
      <dgm:prSet/>
      <dgm:spPr/>
      <dgm:t>
        <a:bodyPr/>
        <a:lstStyle/>
        <a:p>
          <a:endParaRPr lang="ru-RU"/>
        </a:p>
      </dgm:t>
    </dgm:pt>
    <dgm:pt modelId="{B9B167CE-9C0C-4534-BD9A-9A5473AA18CD}" type="sibTrans" cxnId="{BFB4288A-F66E-45B4-8CFD-7816CC83FDF9}">
      <dgm:prSet/>
      <dgm:spPr/>
      <dgm:t>
        <a:bodyPr/>
        <a:lstStyle/>
        <a:p>
          <a:endParaRPr lang="ru-RU"/>
        </a:p>
      </dgm:t>
    </dgm:pt>
    <dgm:pt modelId="{E9450F60-0330-47A8-ABB1-B75DE765C2FE}">
      <dgm:prSet phldrT="[Текст]"/>
      <dgm:spPr/>
      <dgm:t>
        <a:bodyPr/>
        <a:lstStyle/>
        <a:p>
          <a:r>
            <a:rPr lang="ru-RU" dirty="0"/>
            <a:t>Безопасность детей</a:t>
          </a:r>
        </a:p>
      </dgm:t>
    </dgm:pt>
    <dgm:pt modelId="{79458149-29DE-4014-AF02-752D5C5555C8}" type="parTrans" cxnId="{5805A70E-A782-4E86-9BF7-B8F54E63A4AB}">
      <dgm:prSet/>
      <dgm:spPr/>
      <dgm:t>
        <a:bodyPr/>
        <a:lstStyle/>
        <a:p>
          <a:endParaRPr lang="ru-RU"/>
        </a:p>
      </dgm:t>
    </dgm:pt>
    <dgm:pt modelId="{C5D97D2C-276E-4A31-BB4C-C42F8BFEDADA}" type="sibTrans" cxnId="{5805A70E-A782-4E86-9BF7-B8F54E63A4AB}">
      <dgm:prSet/>
      <dgm:spPr/>
      <dgm:t>
        <a:bodyPr/>
        <a:lstStyle/>
        <a:p>
          <a:endParaRPr lang="ru-RU"/>
        </a:p>
      </dgm:t>
    </dgm:pt>
    <dgm:pt modelId="{5DD2DE06-1634-4BC3-B024-670726126EB6}">
      <dgm:prSet phldrT="[Текст]"/>
      <dgm:spPr/>
      <dgm:t>
        <a:bodyPr/>
        <a:lstStyle/>
        <a:p>
          <a:r>
            <a:rPr lang="ru-RU" dirty="0"/>
            <a:t>Обязательные инструктажи по ТБ и ЧС;</a:t>
          </a:r>
        </a:p>
      </dgm:t>
    </dgm:pt>
    <dgm:pt modelId="{38B96B62-547E-4728-A6A5-C618D90D29A3}" type="parTrans" cxnId="{F11F3E84-A62D-4EF0-B7F1-4089EED6ADA2}">
      <dgm:prSet/>
      <dgm:spPr/>
      <dgm:t>
        <a:bodyPr/>
        <a:lstStyle/>
        <a:p>
          <a:endParaRPr lang="ru-RU"/>
        </a:p>
      </dgm:t>
    </dgm:pt>
    <dgm:pt modelId="{C5163C84-BB04-4F11-A1BA-60E739A7E499}" type="sibTrans" cxnId="{F11F3E84-A62D-4EF0-B7F1-4089EED6ADA2}">
      <dgm:prSet/>
      <dgm:spPr/>
      <dgm:t>
        <a:bodyPr/>
        <a:lstStyle/>
        <a:p>
          <a:endParaRPr lang="ru-RU"/>
        </a:p>
      </dgm:t>
    </dgm:pt>
    <dgm:pt modelId="{E3CF8AAF-0EFB-43E7-8C88-875345D4EA35}">
      <dgm:prSet phldrT="[Текст]"/>
      <dgm:spPr/>
      <dgm:t>
        <a:bodyPr/>
        <a:lstStyle/>
        <a:p>
          <a:r>
            <a:rPr lang="ru-RU" dirty="0"/>
            <a:t>Мониторинг и обратная связь</a:t>
          </a:r>
        </a:p>
      </dgm:t>
    </dgm:pt>
    <dgm:pt modelId="{98A56D82-8F48-42B1-92F8-9D6C1EDBFCC5}" type="parTrans" cxnId="{A18B6411-E07E-4EB0-B179-A2FA73DC327A}">
      <dgm:prSet/>
      <dgm:spPr/>
      <dgm:t>
        <a:bodyPr/>
        <a:lstStyle/>
        <a:p>
          <a:endParaRPr lang="ru-RU"/>
        </a:p>
      </dgm:t>
    </dgm:pt>
    <dgm:pt modelId="{44AF44B7-4B53-4B69-8B33-ED616EB5B36F}" type="sibTrans" cxnId="{A18B6411-E07E-4EB0-B179-A2FA73DC327A}">
      <dgm:prSet/>
      <dgm:spPr/>
      <dgm:t>
        <a:bodyPr/>
        <a:lstStyle/>
        <a:p>
          <a:endParaRPr lang="ru-RU"/>
        </a:p>
      </dgm:t>
    </dgm:pt>
    <dgm:pt modelId="{4613C7FB-1B04-47C9-9DE1-9DA6E4F873B7}">
      <dgm:prSet phldrT="[Текст]"/>
      <dgm:spPr/>
      <dgm:t>
        <a:bodyPr/>
        <a:lstStyle/>
        <a:p>
          <a:r>
            <a:rPr lang="ru-RU" dirty="0"/>
            <a:t>Входное и выходное анкетирование детей и родителей;</a:t>
          </a:r>
        </a:p>
      </dgm:t>
    </dgm:pt>
    <dgm:pt modelId="{860080C6-CB3C-4BFF-9444-D03EEFFD5D85}" type="parTrans" cxnId="{C7CBA3DE-C4A0-4E7C-A064-E324BFE45A64}">
      <dgm:prSet/>
      <dgm:spPr/>
      <dgm:t>
        <a:bodyPr/>
        <a:lstStyle/>
        <a:p>
          <a:endParaRPr lang="ru-RU"/>
        </a:p>
      </dgm:t>
    </dgm:pt>
    <dgm:pt modelId="{12933C65-B0BF-4FE4-9D92-F57FDE63FFEF}" type="sibTrans" cxnId="{C7CBA3DE-C4A0-4E7C-A064-E324BFE45A64}">
      <dgm:prSet/>
      <dgm:spPr/>
      <dgm:t>
        <a:bodyPr/>
        <a:lstStyle/>
        <a:p>
          <a:endParaRPr lang="ru-RU"/>
        </a:p>
      </dgm:t>
    </dgm:pt>
    <dgm:pt modelId="{5818FE92-1357-4ABD-985D-8E2E29A2E824}">
      <dgm:prSet/>
      <dgm:spPr/>
      <dgm:t>
        <a:bodyPr/>
        <a:lstStyle/>
        <a:p>
          <a:r>
            <a:rPr lang="ru-RU" dirty="0"/>
            <a:t>Игры и </a:t>
          </a:r>
          <a:r>
            <a:rPr lang="ru-RU" dirty="0" err="1"/>
            <a:t>квесты</a:t>
          </a:r>
          <a:r>
            <a:rPr lang="ru-RU" dirty="0"/>
            <a:t> с элементами дополненной реальности;</a:t>
          </a:r>
        </a:p>
      </dgm:t>
    </dgm:pt>
    <dgm:pt modelId="{57E69406-32FC-4C9A-A031-86114854916D}" type="parTrans" cxnId="{C7B352D0-F5D9-4A4C-A845-0DAA210DAE53}">
      <dgm:prSet/>
      <dgm:spPr/>
      <dgm:t>
        <a:bodyPr/>
        <a:lstStyle/>
        <a:p>
          <a:endParaRPr lang="ru-RU"/>
        </a:p>
      </dgm:t>
    </dgm:pt>
    <dgm:pt modelId="{751C2A13-4FB1-425D-9C46-5A87DA8C14F9}" type="sibTrans" cxnId="{C7B352D0-F5D9-4A4C-A845-0DAA210DAE53}">
      <dgm:prSet/>
      <dgm:spPr/>
      <dgm:t>
        <a:bodyPr/>
        <a:lstStyle/>
        <a:p>
          <a:endParaRPr lang="ru-RU"/>
        </a:p>
      </dgm:t>
    </dgm:pt>
    <dgm:pt modelId="{969EFD25-88E6-4384-AABB-ADA74C778FBC}">
      <dgm:prSet/>
      <dgm:spPr/>
      <dgm:t>
        <a:bodyPr/>
        <a:lstStyle/>
        <a:p>
          <a:r>
            <a:rPr lang="ru-RU" dirty="0"/>
            <a:t>Работа с цифровыми платформами: </a:t>
          </a:r>
          <a:r>
            <a:rPr lang="ru-RU" dirty="0" err="1"/>
            <a:t>LearningApps</a:t>
          </a:r>
          <a:r>
            <a:rPr lang="ru-RU" dirty="0"/>
            <a:t>, </a:t>
          </a:r>
          <a:r>
            <a:rPr lang="ru-RU" dirty="0" err="1"/>
            <a:t>Kahoot</a:t>
          </a:r>
          <a:r>
            <a:rPr lang="ru-RU" dirty="0"/>
            <a:t>, </a:t>
          </a:r>
          <a:r>
            <a:rPr lang="ru-RU" dirty="0" err="1"/>
            <a:t>Quizizz</a:t>
          </a:r>
          <a:r>
            <a:rPr lang="ru-RU" dirty="0"/>
            <a:t>;</a:t>
          </a:r>
        </a:p>
      </dgm:t>
    </dgm:pt>
    <dgm:pt modelId="{448E758E-13E9-4B60-B0EC-20E9D70955D4}" type="parTrans" cxnId="{B5BD9B16-8078-41E2-9B9A-46025EE6CFFF}">
      <dgm:prSet/>
      <dgm:spPr/>
      <dgm:t>
        <a:bodyPr/>
        <a:lstStyle/>
        <a:p>
          <a:endParaRPr lang="ru-RU"/>
        </a:p>
      </dgm:t>
    </dgm:pt>
    <dgm:pt modelId="{106A632F-176D-4EC6-8AB1-84487EBA6478}" type="sibTrans" cxnId="{B5BD9B16-8078-41E2-9B9A-46025EE6CFFF}">
      <dgm:prSet/>
      <dgm:spPr/>
      <dgm:t>
        <a:bodyPr/>
        <a:lstStyle/>
        <a:p>
          <a:endParaRPr lang="ru-RU"/>
        </a:p>
      </dgm:t>
    </dgm:pt>
    <dgm:pt modelId="{7151F8BE-159C-48F3-9DA2-0AE8C32361C2}">
      <dgm:prSet/>
      <dgm:spPr/>
      <dgm:t>
        <a:bodyPr/>
        <a:lstStyle/>
        <a:p>
          <a:r>
            <a:rPr lang="ru-RU" dirty="0"/>
            <a:t>Занятия по цифровой безопасности, </a:t>
          </a:r>
          <a:r>
            <a:rPr lang="ru-RU" dirty="0" err="1"/>
            <a:t>медиаграмотности</a:t>
          </a:r>
          <a:r>
            <a:rPr lang="ru-RU" dirty="0"/>
            <a:t>, ИИ и мобильной разработке</a:t>
          </a:r>
          <a:endParaRPr lang="en-US" dirty="0"/>
        </a:p>
      </dgm:t>
    </dgm:pt>
    <dgm:pt modelId="{D815616A-5AF4-4C19-BE33-E2809DFE7233}" type="parTrans" cxnId="{E879FE11-2A5F-4368-B0DC-2334B7AA5A87}">
      <dgm:prSet/>
      <dgm:spPr/>
      <dgm:t>
        <a:bodyPr/>
        <a:lstStyle/>
        <a:p>
          <a:endParaRPr lang="ru-RU"/>
        </a:p>
      </dgm:t>
    </dgm:pt>
    <dgm:pt modelId="{39B2986E-AAF8-49D2-8E13-FBE5FF29ACE2}" type="sibTrans" cxnId="{E879FE11-2A5F-4368-B0DC-2334B7AA5A87}">
      <dgm:prSet/>
      <dgm:spPr/>
      <dgm:t>
        <a:bodyPr/>
        <a:lstStyle/>
        <a:p>
          <a:endParaRPr lang="ru-RU"/>
        </a:p>
      </dgm:t>
    </dgm:pt>
    <dgm:pt modelId="{1222BB68-BBDB-4505-8037-2BF8F0A25601}">
      <dgm:prSet/>
      <dgm:spPr/>
      <dgm:t>
        <a:bodyPr/>
        <a:lstStyle/>
        <a:p>
          <a:r>
            <a:rPr lang="ru-RU" dirty="0"/>
            <a:t>Оформление уголков безопасности;</a:t>
          </a:r>
        </a:p>
      </dgm:t>
    </dgm:pt>
    <dgm:pt modelId="{9568DAA6-DABF-4DAA-AC81-81A45F04546A}" type="parTrans" cxnId="{3FE56593-8B12-42EB-83A5-51FED1C3375C}">
      <dgm:prSet/>
      <dgm:spPr/>
      <dgm:t>
        <a:bodyPr/>
        <a:lstStyle/>
        <a:p>
          <a:endParaRPr lang="ru-RU"/>
        </a:p>
      </dgm:t>
    </dgm:pt>
    <dgm:pt modelId="{E1E8297F-CC4E-4B3D-B725-EFD53DA893A3}" type="sibTrans" cxnId="{3FE56593-8B12-42EB-83A5-51FED1C3375C}">
      <dgm:prSet/>
      <dgm:spPr/>
      <dgm:t>
        <a:bodyPr/>
        <a:lstStyle/>
        <a:p>
          <a:endParaRPr lang="ru-RU"/>
        </a:p>
      </dgm:t>
    </dgm:pt>
    <dgm:pt modelId="{3C208D77-76D9-462B-9E14-DE6877AC33CC}">
      <dgm:prSet/>
      <dgm:spPr/>
      <dgm:t>
        <a:bodyPr/>
        <a:lstStyle/>
        <a:p>
          <a:r>
            <a:rPr lang="ru-RU" dirty="0"/>
            <a:t>Проведение Дней безопасности с участием специалистов МЧС и медиков;</a:t>
          </a:r>
        </a:p>
      </dgm:t>
    </dgm:pt>
    <dgm:pt modelId="{7BB523A9-2048-4334-A331-68B96502AB20}" type="parTrans" cxnId="{C9078710-9B96-4B8F-8B14-7412E2867F33}">
      <dgm:prSet/>
      <dgm:spPr/>
      <dgm:t>
        <a:bodyPr/>
        <a:lstStyle/>
        <a:p>
          <a:endParaRPr lang="ru-RU"/>
        </a:p>
      </dgm:t>
    </dgm:pt>
    <dgm:pt modelId="{05AF2168-7443-4745-97AF-CEB15300065A}" type="sibTrans" cxnId="{C9078710-9B96-4B8F-8B14-7412E2867F33}">
      <dgm:prSet/>
      <dgm:spPr/>
      <dgm:t>
        <a:bodyPr/>
        <a:lstStyle/>
        <a:p>
          <a:endParaRPr lang="ru-RU"/>
        </a:p>
      </dgm:t>
    </dgm:pt>
    <dgm:pt modelId="{9A07DE75-59B2-4D39-808C-D89BB2BEDD6E}">
      <dgm:prSet/>
      <dgm:spPr/>
      <dgm:t>
        <a:bodyPr/>
        <a:lstStyle/>
        <a:p>
          <a:r>
            <a:rPr lang="ru-RU" dirty="0"/>
            <a:t>Соблюдение всех санитарно-гигиенических норм</a:t>
          </a:r>
          <a:endParaRPr lang="en-US" dirty="0"/>
        </a:p>
      </dgm:t>
    </dgm:pt>
    <dgm:pt modelId="{0C435A30-7751-4D7F-BB7A-86A3036C6DE5}" type="parTrans" cxnId="{C31BC853-13A4-4086-ACAF-58EEAC3DC8D5}">
      <dgm:prSet/>
      <dgm:spPr/>
      <dgm:t>
        <a:bodyPr/>
        <a:lstStyle/>
        <a:p>
          <a:endParaRPr lang="ru-RU"/>
        </a:p>
      </dgm:t>
    </dgm:pt>
    <dgm:pt modelId="{5B07C371-B8CE-44D6-8B8C-81495193E54C}" type="sibTrans" cxnId="{C31BC853-13A4-4086-ACAF-58EEAC3DC8D5}">
      <dgm:prSet/>
      <dgm:spPr/>
      <dgm:t>
        <a:bodyPr/>
        <a:lstStyle/>
        <a:p>
          <a:endParaRPr lang="ru-RU"/>
        </a:p>
      </dgm:t>
    </dgm:pt>
    <dgm:pt modelId="{0F801030-9B5F-4DE4-AD23-0FB04DA13B87}">
      <dgm:prSet/>
      <dgm:spPr/>
      <dgm:t>
        <a:bodyPr/>
        <a:lstStyle/>
        <a:p>
          <a:r>
            <a:rPr lang="ru-RU" dirty="0"/>
            <a:t>Сбор отзывов и предложений;</a:t>
          </a:r>
        </a:p>
      </dgm:t>
    </dgm:pt>
    <dgm:pt modelId="{8542CC6C-D038-448A-AB60-09662C103390}" type="parTrans" cxnId="{9681D3E1-BB5B-421F-AA3B-AAB714C9C2A5}">
      <dgm:prSet/>
      <dgm:spPr/>
      <dgm:t>
        <a:bodyPr/>
        <a:lstStyle/>
        <a:p>
          <a:endParaRPr lang="ru-RU"/>
        </a:p>
      </dgm:t>
    </dgm:pt>
    <dgm:pt modelId="{60F4E812-AA9B-46E1-BF5D-7EA5FCC4754B}" type="sibTrans" cxnId="{9681D3E1-BB5B-421F-AA3B-AAB714C9C2A5}">
      <dgm:prSet/>
      <dgm:spPr/>
      <dgm:t>
        <a:bodyPr/>
        <a:lstStyle/>
        <a:p>
          <a:endParaRPr lang="ru-RU"/>
        </a:p>
      </dgm:t>
    </dgm:pt>
    <dgm:pt modelId="{23C692B2-BB62-4D15-BC1F-D9D473C4097F}">
      <dgm:prSet/>
      <dgm:spPr/>
      <dgm:t>
        <a:bodyPr/>
        <a:lstStyle/>
        <a:p>
          <a:r>
            <a:rPr lang="ru-RU" dirty="0"/>
            <a:t>Анализ посещаемости и активности детей;</a:t>
          </a:r>
        </a:p>
      </dgm:t>
    </dgm:pt>
    <dgm:pt modelId="{8EE96CDF-CA16-43EB-A391-79DE93CF3E5F}" type="parTrans" cxnId="{1E3D2E40-AE56-4DFA-9AE7-D486E2B7443C}">
      <dgm:prSet/>
      <dgm:spPr/>
      <dgm:t>
        <a:bodyPr/>
        <a:lstStyle/>
        <a:p>
          <a:endParaRPr lang="ru-RU"/>
        </a:p>
      </dgm:t>
    </dgm:pt>
    <dgm:pt modelId="{C9FFDF97-9725-4674-9DDC-8F2371BD7F84}" type="sibTrans" cxnId="{1E3D2E40-AE56-4DFA-9AE7-D486E2B7443C}">
      <dgm:prSet/>
      <dgm:spPr/>
      <dgm:t>
        <a:bodyPr/>
        <a:lstStyle/>
        <a:p>
          <a:endParaRPr lang="ru-RU"/>
        </a:p>
      </dgm:t>
    </dgm:pt>
    <dgm:pt modelId="{97177996-FCBA-4A0D-A909-2140439913E1}">
      <dgm:prSet/>
      <dgm:spPr/>
      <dgm:t>
        <a:bodyPr/>
        <a:lstStyle/>
        <a:p>
          <a:r>
            <a:rPr lang="ru-RU" dirty="0"/>
            <a:t>Итоговые отчёты педагогов о содержании и результатах смены</a:t>
          </a:r>
          <a:endParaRPr lang="en-US" dirty="0"/>
        </a:p>
      </dgm:t>
    </dgm:pt>
    <dgm:pt modelId="{803A8572-33CA-4967-87C8-A93F5200879D}" type="parTrans" cxnId="{0D62023E-CD37-4EAE-8671-7141747E8D4D}">
      <dgm:prSet/>
      <dgm:spPr/>
      <dgm:t>
        <a:bodyPr/>
        <a:lstStyle/>
        <a:p>
          <a:endParaRPr lang="ru-RU"/>
        </a:p>
      </dgm:t>
    </dgm:pt>
    <dgm:pt modelId="{580375D4-18F7-4545-83CE-1E0B793CAEC8}" type="sibTrans" cxnId="{0D62023E-CD37-4EAE-8671-7141747E8D4D}">
      <dgm:prSet/>
      <dgm:spPr/>
      <dgm:t>
        <a:bodyPr/>
        <a:lstStyle/>
        <a:p>
          <a:endParaRPr lang="ru-RU"/>
        </a:p>
      </dgm:t>
    </dgm:pt>
    <dgm:pt modelId="{F08A39CD-68D8-4735-9C0D-DBAB69DF559B}" type="pres">
      <dgm:prSet presAssocID="{57A6535D-A928-4CD8-AA04-B8D3C066A1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AF73BF-5042-4D96-9DF5-E06866005D92}" type="pres">
      <dgm:prSet presAssocID="{23F6297F-0657-4186-B5E3-834EC6050C5F}" presName="composite" presStyleCnt="0"/>
      <dgm:spPr/>
    </dgm:pt>
    <dgm:pt modelId="{0CBC9943-EDDD-4CB5-84B8-E8326D827222}" type="pres">
      <dgm:prSet presAssocID="{23F6297F-0657-4186-B5E3-834EC6050C5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42D32-1A33-4000-88F7-BD542176798E}" type="pres">
      <dgm:prSet presAssocID="{23F6297F-0657-4186-B5E3-834EC6050C5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97780-215B-4ABC-8D75-7F83C7929826}" type="pres">
      <dgm:prSet presAssocID="{620FEB39-4A8E-4B6B-86C0-2FFEB6FFC037}" presName="space" presStyleCnt="0"/>
      <dgm:spPr/>
    </dgm:pt>
    <dgm:pt modelId="{B9128B77-D247-452E-92C9-11E29D0274D9}" type="pres">
      <dgm:prSet presAssocID="{E9450F60-0330-47A8-ABB1-B75DE765C2FE}" presName="composite" presStyleCnt="0"/>
      <dgm:spPr/>
    </dgm:pt>
    <dgm:pt modelId="{440DAA47-3038-480A-911C-E5DDC418D773}" type="pres">
      <dgm:prSet presAssocID="{E9450F60-0330-47A8-ABB1-B75DE765C2F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DB631-001B-47F3-84EC-06D4C1C876E4}" type="pres">
      <dgm:prSet presAssocID="{E9450F60-0330-47A8-ABB1-B75DE765C2F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63E4C-8B0B-4FDF-9CFD-6487EBBDE040}" type="pres">
      <dgm:prSet presAssocID="{C5D97D2C-276E-4A31-BB4C-C42F8BFEDADA}" presName="space" presStyleCnt="0"/>
      <dgm:spPr/>
    </dgm:pt>
    <dgm:pt modelId="{E2D6955A-78EF-42ED-9BF2-4DF07BC5BCF8}" type="pres">
      <dgm:prSet presAssocID="{E3CF8AAF-0EFB-43E7-8C88-875345D4EA35}" presName="composite" presStyleCnt="0"/>
      <dgm:spPr/>
    </dgm:pt>
    <dgm:pt modelId="{03B0554D-F970-412C-9147-F62FD4C6557D}" type="pres">
      <dgm:prSet presAssocID="{E3CF8AAF-0EFB-43E7-8C88-875345D4EA3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8A59D-FB02-48EC-BD95-B7FF8D789446}" type="pres">
      <dgm:prSet presAssocID="{E3CF8AAF-0EFB-43E7-8C88-875345D4EA3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4C29DF-C1CF-42CE-AB49-448ABC62F5F1}" type="presOf" srcId="{E9450F60-0330-47A8-ABB1-B75DE765C2FE}" destId="{440DAA47-3038-480A-911C-E5DDC418D773}" srcOrd="0" destOrd="0" presId="urn:microsoft.com/office/officeart/2005/8/layout/hList1"/>
    <dgm:cxn modelId="{40C653E6-AC3D-4B6E-AC05-D2400D4FFB73}" type="presOf" srcId="{53CDE9D2-D9A5-4ADD-A9E7-058543110A39}" destId="{15B42D32-1A33-4000-88F7-BD542176798E}" srcOrd="0" destOrd="0" presId="urn:microsoft.com/office/officeart/2005/8/layout/hList1"/>
    <dgm:cxn modelId="{17E8663F-C81E-4290-987E-195C4B9D8562}" type="presOf" srcId="{57A6535D-A928-4CD8-AA04-B8D3C066A1E3}" destId="{F08A39CD-68D8-4735-9C0D-DBAB69DF559B}" srcOrd="0" destOrd="0" presId="urn:microsoft.com/office/officeart/2005/8/layout/hList1"/>
    <dgm:cxn modelId="{0D62023E-CD37-4EAE-8671-7141747E8D4D}" srcId="{E3CF8AAF-0EFB-43E7-8C88-875345D4EA35}" destId="{97177996-FCBA-4A0D-A909-2140439913E1}" srcOrd="3" destOrd="0" parTransId="{803A8572-33CA-4967-87C8-A93F5200879D}" sibTransId="{580375D4-18F7-4545-83CE-1E0B793CAEC8}"/>
    <dgm:cxn modelId="{CC05419C-64DA-4075-AFDB-1463D8709C7C}" type="presOf" srcId="{3C208D77-76D9-462B-9E14-DE6877AC33CC}" destId="{830DB631-001B-47F3-84EC-06D4C1C876E4}" srcOrd="0" destOrd="2" presId="urn:microsoft.com/office/officeart/2005/8/layout/hList1"/>
    <dgm:cxn modelId="{13FA4216-E92A-4752-A60E-FD222B091776}" srcId="{57A6535D-A928-4CD8-AA04-B8D3C066A1E3}" destId="{23F6297F-0657-4186-B5E3-834EC6050C5F}" srcOrd="0" destOrd="0" parTransId="{D9386308-CBA6-4F40-A766-D6C8AA7290F8}" sibTransId="{620FEB39-4A8E-4B6B-86C0-2FFEB6FFC037}"/>
    <dgm:cxn modelId="{C2F7214F-5CCC-4866-9435-0FD2FE49C432}" type="presOf" srcId="{4613C7FB-1B04-47C9-9DE1-9DA6E4F873B7}" destId="{4EE8A59D-FB02-48EC-BD95-B7FF8D789446}" srcOrd="0" destOrd="0" presId="urn:microsoft.com/office/officeart/2005/8/layout/hList1"/>
    <dgm:cxn modelId="{B5BD9B16-8078-41E2-9B9A-46025EE6CFFF}" srcId="{23F6297F-0657-4186-B5E3-834EC6050C5F}" destId="{969EFD25-88E6-4384-AABB-ADA74C778FBC}" srcOrd="2" destOrd="0" parTransId="{448E758E-13E9-4B60-B0EC-20E9D70955D4}" sibTransId="{106A632F-176D-4EC6-8AB1-84487EBA6478}"/>
    <dgm:cxn modelId="{A08280A5-2C1E-49CF-B881-0D837B25AADC}" type="presOf" srcId="{1222BB68-BBDB-4505-8037-2BF8F0A25601}" destId="{830DB631-001B-47F3-84EC-06D4C1C876E4}" srcOrd="0" destOrd="1" presId="urn:microsoft.com/office/officeart/2005/8/layout/hList1"/>
    <dgm:cxn modelId="{F11F3E84-A62D-4EF0-B7F1-4089EED6ADA2}" srcId="{E9450F60-0330-47A8-ABB1-B75DE765C2FE}" destId="{5DD2DE06-1634-4BC3-B024-670726126EB6}" srcOrd="0" destOrd="0" parTransId="{38B96B62-547E-4728-A6A5-C618D90D29A3}" sibTransId="{C5163C84-BB04-4F11-A1BA-60E739A7E499}"/>
    <dgm:cxn modelId="{6460A877-6DCC-4843-9511-97509A2B27AA}" type="presOf" srcId="{5DD2DE06-1634-4BC3-B024-670726126EB6}" destId="{830DB631-001B-47F3-84EC-06D4C1C876E4}" srcOrd="0" destOrd="0" presId="urn:microsoft.com/office/officeart/2005/8/layout/hList1"/>
    <dgm:cxn modelId="{3FE56593-8B12-42EB-83A5-51FED1C3375C}" srcId="{E9450F60-0330-47A8-ABB1-B75DE765C2FE}" destId="{1222BB68-BBDB-4505-8037-2BF8F0A25601}" srcOrd="1" destOrd="0" parTransId="{9568DAA6-DABF-4DAA-AC81-81A45F04546A}" sibTransId="{E1E8297F-CC4E-4B3D-B725-EFD53DA893A3}"/>
    <dgm:cxn modelId="{2D6AC52B-7E98-4E5D-861E-5DC29A4A233E}" type="presOf" srcId="{23F6297F-0657-4186-B5E3-834EC6050C5F}" destId="{0CBC9943-EDDD-4CB5-84B8-E8326D827222}" srcOrd="0" destOrd="0" presId="urn:microsoft.com/office/officeart/2005/8/layout/hList1"/>
    <dgm:cxn modelId="{C9078710-9B96-4B8F-8B14-7412E2867F33}" srcId="{E9450F60-0330-47A8-ABB1-B75DE765C2FE}" destId="{3C208D77-76D9-462B-9E14-DE6877AC33CC}" srcOrd="2" destOrd="0" parTransId="{7BB523A9-2048-4334-A331-68B96502AB20}" sibTransId="{05AF2168-7443-4745-97AF-CEB15300065A}"/>
    <dgm:cxn modelId="{1E3D2E40-AE56-4DFA-9AE7-D486E2B7443C}" srcId="{E3CF8AAF-0EFB-43E7-8C88-875345D4EA35}" destId="{23C692B2-BB62-4D15-BC1F-D9D473C4097F}" srcOrd="2" destOrd="0" parTransId="{8EE96CDF-CA16-43EB-A391-79DE93CF3E5F}" sibTransId="{C9FFDF97-9725-4674-9DDC-8F2371BD7F84}"/>
    <dgm:cxn modelId="{C7CBA3DE-C4A0-4E7C-A064-E324BFE45A64}" srcId="{E3CF8AAF-0EFB-43E7-8C88-875345D4EA35}" destId="{4613C7FB-1B04-47C9-9DE1-9DA6E4F873B7}" srcOrd="0" destOrd="0" parTransId="{860080C6-CB3C-4BFF-9444-D03EEFFD5D85}" sibTransId="{12933C65-B0BF-4FE4-9D92-F57FDE63FFEF}"/>
    <dgm:cxn modelId="{7328FAA1-5648-47E8-ACE6-B7C362C76A26}" type="presOf" srcId="{E3CF8AAF-0EFB-43E7-8C88-875345D4EA35}" destId="{03B0554D-F970-412C-9147-F62FD4C6557D}" srcOrd="0" destOrd="0" presId="urn:microsoft.com/office/officeart/2005/8/layout/hList1"/>
    <dgm:cxn modelId="{9681D3E1-BB5B-421F-AA3B-AAB714C9C2A5}" srcId="{E3CF8AAF-0EFB-43E7-8C88-875345D4EA35}" destId="{0F801030-9B5F-4DE4-AD23-0FB04DA13B87}" srcOrd="1" destOrd="0" parTransId="{8542CC6C-D038-448A-AB60-09662C103390}" sibTransId="{60F4E812-AA9B-46E1-BF5D-7EA5FCC4754B}"/>
    <dgm:cxn modelId="{59A56844-C6E9-4699-93F4-CC8307619E40}" type="presOf" srcId="{97177996-FCBA-4A0D-A909-2140439913E1}" destId="{4EE8A59D-FB02-48EC-BD95-B7FF8D789446}" srcOrd="0" destOrd="3" presId="urn:microsoft.com/office/officeart/2005/8/layout/hList1"/>
    <dgm:cxn modelId="{BFB4288A-F66E-45B4-8CFD-7816CC83FDF9}" srcId="{23F6297F-0657-4186-B5E3-834EC6050C5F}" destId="{53CDE9D2-D9A5-4ADD-A9E7-058543110A39}" srcOrd="0" destOrd="0" parTransId="{496C38C4-C95A-4492-B605-E1F471CC0415}" sibTransId="{B9B167CE-9C0C-4534-BD9A-9A5473AA18CD}"/>
    <dgm:cxn modelId="{5805A70E-A782-4E86-9BF7-B8F54E63A4AB}" srcId="{57A6535D-A928-4CD8-AA04-B8D3C066A1E3}" destId="{E9450F60-0330-47A8-ABB1-B75DE765C2FE}" srcOrd="1" destOrd="0" parTransId="{79458149-29DE-4014-AF02-752D5C5555C8}" sibTransId="{C5D97D2C-276E-4A31-BB4C-C42F8BFEDADA}"/>
    <dgm:cxn modelId="{C7B352D0-F5D9-4A4C-A845-0DAA210DAE53}" srcId="{23F6297F-0657-4186-B5E3-834EC6050C5F}" destId="{5818FE92-1357-4ABD-985D-8E2E29A2E824}" srcOrd="1" destOrd="0" parTransId="{57E69406-32FC-4C9A-A031-86114854916D}" sibTransId="{751C2A13-4FB1-425D-9C46-5A87DA8C14F9}"/>
    <dgm:cxn modelId="{E879FE11-2A5F-4368-B0DC-2334B7AA5A87}" srcId="{23F6297F-0657-4186-B5E3-834EC6050C5F}" destId="{7151F8BE-159C-48F3-9DA2-0AE8C32361C2}" srcOrd="3" destOrd="0" parTransId="{D815616A-5AF4-4C19-BE33-E2809DFE7233}" sibTransId="{39B2986E-AAF8-49D2-8E13-FBE5FF29ACE2}"/>
    <dgm:cxn modelId="{A1752973-996E-4E2F-966C-2C24D423A7E7}" type="presOf" srcId="{9A07DE75-59B2-4D39-808C-D89BB2BEDD6E}" destId="{830DB631-001B-47F3-84EC-06D4C1C876E4}" srcOrd="0" destOrd="3" presId="urn:microsoft.com/office/officeart/2005/8/layout/hList1"/>
    <dgm:cxn modelId="{03C1BAAA-3330-42FC-99AC-1CAC7238EB77}" type="presOf" srcId="{0F801030-9B5F-4DE4-AD23-0FB04DA13B87}" destId="{4EE8A59D-FB02-48EC-BD95-B7FF8D789446}" srcOrd="0" destOrd="1" presId="urn:microsoft.com/office/officeart/2005/8/layout/hList1"/>
    <dgm:cxn modelId="{A18B6411-E07E-4EB0-B179-A2FA73DC327A}" srcId="{57A6535D-A928-4CD8-AA04-B8D3C066A1E3}" destId="{E3CF8AAF-0EFB-43E7-8C88-875345D4EA35}" srcOrd="2" destOrd="0" parTransId="{98A56D82-8F48-42B1-92F8-9D6C1EDBFCC5}" sibTransId="{44AF44B7-4B53-4B69-8B33-ED616EB5B36F}"/>
    <dgm:cxn modelId="{9A806204-BEAF-46EA-BB33-57DD7F67836C}" type="presOf" srcId="{23C692B2-BB62-4D15-BC1F-D9D473C4097F}" destId="{4EE8A59D-FB02-48EC-BD95-B7FF8D789446}" srcOrd="0" destOrd="2" presId="urn:microsoft.com/office/officeart/2005/8/layout/hList1"/>
    <dgm:cxn modelId="{C31BC853-13A4-4086-ACAF-58EEAC3DC8D5}" srcId="{E9450F60-0330-47A8-ABB1-B75DE765C2FE}" destId="{9A07DE75-59B2-4D39-808C-D89BB2BEDD6E}" srcOrd="3" destOrd="0" parTransId="{0C435A30-7751-4D7F-BB7A-86A3036C6DE5}" sibTransId="{5B07C371-B8CE-44D6-8B8C-81495193E54C}"/>
    <dgm:cxn modelId="{EB8DB655-03E9-42CB-8E63-F8A92386910B}" type="presOf" srcId="{7151F8BE-159C-48F3-9DA2-0AE8C32361C2}" destId="{15B42D32-1A33-4000-88F7-BD542176798E}" srcOrd="0" destOrd="3" presId="urn:microsoft.com/office/officeart/2005/8/layout/hList1"/>
    <dgm:cxn modelId="{20F4F4ED-E384-482B-8A3A-ACDE8BDCCB03}" type="presOf" srcId="{969EFD25-88E6-4384-AABB-ADA74C778FBC}" destId="{15B42D32-1A33-4000-88F7-BD542176798E}" srcOrd="0" destOrd="2" presId="urn:microsoft.com/office/officeart/2005/8/layout/hList1"/>
    <dgm:cxn modelId="{4DA4FB4A-EB9A-4770-908B-4BE29BB76AB0}" type="presOf" srcId="{5818FE92-1357-4ABD-985D-8E2E29A2E824}" destId="{15B42D32-1A33-4000-88F7-BD542176798E}" srcOrd="0" destOrd="1" presId="urn:microsoft.com/office/officeart/2005/8/layout/hList1"/>
    <dgm:cxn modelId="{38A60F76-3065-467E-888B-60B607D74EBE}" type="presParOf" srcId="{F08A39CD-68D8-4735-9C0D-DBAB69DF559B}" destId="{59AF73BF-5042-4D96-9DF5-E06866005D92}" srcOrd="0" destOrd="0" presId="urn:microsoft.com/office/officeart/2005/8/layout/hList1"/>
    <dgm:cxn modelId="{0C1B17CE-1A0E-43A2-BB10-4A6CA5395A1E}" type="presParOf" srcId="{59AF73BF-5042-4D96-9DF5-E06866005D92}" destId="{0CBC9943-EDDD-4CB5-84B8-E8326D827222}" srcOrd="0" destOrd="0" presId="urn:microsoft.com/office/officeart/2005/8/layout/hList1"/>
    <dgm:cxn modelId="{E8A327FC-3482-4D00-9D9B-443FC03E4D25}" type="presParOf" srcId="{59AF73BF-5042-4D96-9DF5-E06866005D92}" destId="{15B42D32-1A33-4000-88F7-BD542176798E}" srcOrd="1" destOrd="0" presId="urn:microsoft.com/office/officeart/2005/8/layout/hList1"/>
    <dgm:cxn modelId="{530EDC22-8E61-43D1-B44F-B36AE50B56D4}" type="presParOf" srcId="{F08A39CD-68D8-4735-9C0D-DBAB69DF559B}" destId="{1F397780-215B-4ABC-8D75-7F83C7929826}" srcOrd="1" destOrd="0" presId="urn:microsoft.com/office/officeart/2005/8/layout/hList1"/>
    <dgm:cxn modelId="{1E8A670D-9250-44DB-9445-909971311062}" type="presParOf" srcId="{F08A39CD-68D8-4735-9C0D-DBAB69DF559B}" destId="{B9128B77-D247-452E-92C9-11E29D0274D9}" srcOrd="2" destOrd="0" presId="urn:microsoft.com/office/officeart/2005/8/layout/hList1"/>
    <dgm:cxn modelId="{D317E085-1D44-482C-BEBE-345F255B34DA}" type="presParOf" srcId="{B9128B77-D247-452E-92C9-11E29D0274D9}" destId="{440DAA47-3038-480A-911C-E5DDC418D773}" srcOrd="0" destOrd="0" presId="urn:microsoft.com/office/officeart/2005/8/layout/hList1"/>
    <dgm:cxn modelId="{26556CF4-950F-49C0-A17A-90E4D16AD30D}" type="presParOf" srcId="{B9128B77-D247-452E-92C9-11E29D0274D9}" destId="{830DB631-001B-47F3-84EC-06D4C1C876E4}" srcOrd="1" destOrd="0" presId="urn:microsoft.com/office/officeart/2005/8/layout/hList1"/>
    <dgm:cxn modelId="{18F4AA24-7467-46B3-B755-40A95E165C3B}" type="presParOf" srcId="{F08A39CD-68D8-4735-9C0D-DBAB69DF559B}" destId="{40463E4C-8B0B-4FDF-9CFD-6487EBBDE040}" srcOrd="3" destOrd="0" presId="urn:microsoft.com/office/officeart/2005/8/layout/hList1"/>
    <dgm:cxn modelId="{70B96BE2-AC12-4A87-AE30-C1FA65883B3B}" type="presParOf" srcId="{F08A39CD-68D8-4735-9C0D-DBAB69DF559B}" destId="{E2D6955A-78EF-42ED-9BF2-4DF07BC5BCF8}" srcOrd="4" destOrd="0" presId="urn:microsoft.com/office/officeart/2005/8/layout/hList1"/>
    <dgm:cxn modelId="{C45A8BE3-DE15-431E-A1D8-2085B05D3CF2}" type="presParOf" srcId="{E2D6955A-78EF-42ED-9BF2-4DF07BC5BCF8}" destId="{03B0554D-F970-412C-9147-F62FD4C6557D}" srcOrd="0" destOrd="0" presId="urn:microsoft.com/office/officeart/2005/8/layout/hList1"/>
    <dgm:cxn modelId="{ED1966B7-A575-4CD5-803F-D40FA7E0E22F}" type="presParOf" srcId="{E2D6955A-78EF-42ED-9BF2-4DF07BC5BCF8}" destId="{4EE8A59D-FB02-48EC-BD95-B7FF8D78944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6368D3-0594-44A8-B169-E11281767D91}" type="doc">
      <dgm:prSet loTypeId="urn:microsoft.com/office/officeart/2005/8/layout/b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B1ABC8D-5367-4147-ABA8-7405973D5779}">
      <dgm:prSet phldrT="[Текст]" custT="1"/>
      <dgm:spPr/>
      <dgm:t>
        <a:bodyPr/>
        <a:lstStyle/>
        <a:p>
          <a:r>
            <a:rPr lang="ru-RU" sz="1400" b="1" dirty="0"/>
            <a:t>КГКП «Детская музыкальная школа имени Курмангазы»</a:t>
          </a:r>
        </a:p>
        <a:p>
          <a:r>
            <a:rPr lang="ru-RU" sz="1400" dirty="0"/>
            <a:t>1. Летний пришкольный профильный лагерь «Сириус» (16.06.-30.06.2026) </a:t>
          </a:r>
        </a:p>
        <a:p>
          <a:r>
            <a:rPr lang="ru-RU" sz="1400" b="1" dirty="0"/>
            <a:t>2. </a:t>
          </a:r>
          <a:r>
            <a:rPr lang="ru-RU" sz="1400" b="0" dirty="0"/>
            <a:t>Проект «Дети-детям» </a:t>
          </a:r>
          <a:r>
            <a:rPr lang="ru-RU" sz="1400" dirty="0"/>
            <a:t>(серия концертов с 01.06-15.06.2026</a:t>
          </a:r>
        </a:p>
      </dgm:t>
    </dgm:pt>
    <dgm:pt modelId="{9093BEAE-3840-40F8-A03F-D133070EE2C4}" type="parTrans" cxnId="{906608D3-230D-4C4E-A60D-F0A2828110F9}">
      <dgm:prSet/>
      <dgm:spPr/>
      <dgm:t>
        <a:bodyPr/>
        <a:lstStyle/>
        <a:p>
          <a:endParaRPr lang="ru-RU"/>
        </a:p>
      </dgm:t>
    </dgm:pt>
    <dgm:pt modelId="{C01983C0-9968-42C3-9BBF-FD39469B13FF}" type="sibTrans" cxnId="{906608D3-230D-4C4E-A60D-F0A2828110F9}">
      <dgm:prSet/>
      <dgm:spPr/>
      <dgm:t>
        <a:bodyPr/>
        <a:lstStyle/>
        <a:p>
          <a:endParaRPr lang="ru-RU"/>
        </a:p>
      </dgm:t>
    </dgm:pt>
    <dgm:pt modelId="{B97F279B-3BB9-449C-85B9-B94CF9C54DC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b="1" dirty="0"/>
            <a:t>КГУ «Детская техническая школа»</a:t>
          </a:r>
        </a:p>
        <a:p>
          <a:pPr>
            <a:spcAft>
              <a:spcPts val="0"/>
            </a:spcAft>
          </a:pPr>
          <a:r>
            <a:rPr lang="ru-RU" sz="1100" dirty="0"/>
            <a:t>Проект «Лето возможностей: создавай, исследуй, вдохновляй»</a:t>
          </a:r>
        </a:p>
        <a:p>
          <a:pPr>
            <a:spcAft>
              <a:spcPts val="0"/>
            </a:spcAft>
          </a:pPr>
          <a:r>
            <a:rPr lang="ru-RU" sz="1100" dirty="0"/>
            <a:t>1. Профильный лагерь «</a:t>
          </a:r>
          <a:r>
            <a:rPr lang="ru-RU" sz="1100" dirty="0" err="1"/>
            <a:t>Жас</a:t>
          </a:r>
          <a:r>
            <a:rPr lang="ru-RU" sz="1100" dirty="0"/>
            <a:t> </a:t>
          </a:r>
          <a:r>
            <a:rPr lang="ru-RU" sz="1100" dirty="0" err="1"/>
            <a:t>шебер</a:t>
          </a:r>
          <a:r>
            <a:rPr lang="ru-RU" sz="1100" dirty="0"/>
            <a:t>» (01.06.-03.07.2026)</a:t>
          </a:r>
        </a:p>
        <a:p>
          <a:pPr>
            <a:spcAft>
              <a:spcPts val="0"/>
            </a:spcAft>
          </a:pPr>
          <a:r>
            <a:rPr lang="ru-RU" sz="1100" dirty="0"/>
            <a:t>2. Конкурс «Астана-гордость Великой степи» (15.06.-03.07.2026)</a:t>
          </a:r>
        </a:p>
        <a:p>
          <a:pPr>
            <a:spcAft>
              <a:spcPts val="0"/>
            </a:spcAft>
          </a:pPr>
          <a:r>
            <a:rPr lang="ru-RU" sz="1100" dirty="0"/>
            <a:t>3. «</a:t>
          </a:r>
          <a:r>
            <a:rPr lang="en-US" sz="1100" dirty="0"/>
            <a:t>Digital</a:t>
          </a:r>
          <a:r>
            <a:rPr lang="ru-RU" sz="1100" dirty="0"/>
            <a:t>-лето: создавай свой контент»  (12.06/26.06, 10.07/24.07, 07.08/21.08)</a:t>
          </a:r>
        </a:p>
      </dgm:t>
    </dgm:pt>
    <dgm:pt modelId="{8D76CEA2-1E51-4E34-9D2E-069DEC48005C}" type="parTrans" cxnId="{1CD3D84C-7EBC-4A42-AE50-552D3C3C8AD2}">
      <dgm:prSet/>
      <dgm:spPr/>
      <dgm:t>
        <a:bodyPr/>
        <a:lstStyle/>
        <a:p>
          <a:endParaRPr lang="ru-RU"/>
        </a:p>
      </dgm:t>
    </dgm:pt>
    <dgm:pt modelId="{B5E6C07A-BD79-43D8-94AC-E6634EF66519}" type="sibTrans" cxnId="{1CD3D84C-7EBC-4A42-AE50-552D3C3C8AD2}">
      <dgm:prSet/>
      <dgm:spPr/>
      <dgm:t>
        <a:bodyPr/>
        <a:lstStyle/>
        <a:p>
          <a:endParaRPr lang="ru-RU"/>
        </a:p>
      </dgm:t>
    </dgm:pt>
    <dgm:pt modelId="{65C0B67A-A6E2-4FDA-972C-5382FAB5327F}">
      <dgm:prSet phldrT="[Текст]" custT="1"/>
      <dgm:spPr/>
      <dgm:t>
        <a:bodyPr/>
        <a:lstStyle/>
        <a:p>
          <a:r>
            <a:rPr lang="ru-RU" sz="1400" b="1" dirty="0"/>
            <a:t>КГКП «Детская художественная школа»</a:t>
          </a:r>
        </a:p>
        <a:p>
          <a:r>
            <a:rPr lang="ru-RU" sz="1400" dirty="0"/>
            <a:t>Проект «</a:t>
          </a:r>
          <a:r>
            <a:rPr lang="en-US" sz="1400" dirty="0" err="1"/>
            <a:t>Creftive</a:t>
          </a:r>
          <a:r>
            <a:rPr lang="en-US" sz="1400" dirty="0"/>
            <a:t> Vibe</a:t>
          </a:r>
          <a:r>
            <a:rPr lang="ru-RU" sz="1400" dirty="0"/>
            <a:t>: </a:t>
          </a:r>
          <a:r>
            <a:rPr lang="ru-RU" sz="1400" dirty="0" err="1"/>
            <a:t>Жаз</a:t>
          </a:r>
          <a:r>
            <a:rPr lang="ru-RU" sz="1400" dirty="0"/>
            <a:t> 2026»</a:t>
          </a:r>
        </a:p>
        <a:p>
          <a:r>
            <a:rPr lang="ru-RU" sz="1400" dirty="0"/>
            <a:t>(02.06-10.07.2026, 15.08.-30.08.2026)</a:t>
          </a:r>
        </a:p>
      </dgm:t>
    </dgm:pt>
    <dgm:pt modelId="{15D38E59-C7F3-4A54-97C3-016B1A8DAFDA}" type="parTrans" cxnId="{71A4D79C-EB73-40E8-A7AD-15D2FDCC3AB5}">
      <dgm:prSet/>
      <dgm:spPr/>
      <dgm:t>
        <a:bodyPr/>
        <a:lstStyle/>
        <a:p>
          <a:endParaRPr lang="ru-RU"/>
        </a:p>
      </dgm:t>
    </dgm:pt>
    <dgm:pt modelId="{4F933A8A-F4E7-4DA0-914F-06EEACAFDEC6}" type="sibTrans" cxnId="{71A4D79C-EB73-40E8-A7AD-15D2FDCC3AB5}">
      <dgm:prSet/>
      <dgm:spPr/>
      <dgm:t>
        <a:bodyPr/>
        <a:lstStyle/>
        <a:p>
          <a:endParaRPr lang="ru-RU"/>
        </a:p>
      </dgm:t>
    </dgm:pt>
    <dgm:pt modelId="{5B4B9846-8B70-4EFC-803A-1864305D9A58}">
      <dgm:prSet phldrT="[Текст]" custT="1"/>
      <dgm:spPr/>
      <dgm:t>
        <a:bodyPr/>
        <a:lstStyle/>
        <a:p>
          <a:r>
            <a:rPr lang="ru-RU" sz="1400" b="1" dirty="0"/>
            <a:t>КГКП УОЦ «</a:t>
          </a:r>
          <a:r>
            <a:rPr lang="ru-RU" sz="1400" b="1" dirty="0" err="1"/>
            <a:t>Балдаурен</a:t>
          </a:r>
          <a:r>
            <a:rPr lang="ru-RU" sz="1400" b="1" dirty="0"/>
            <a:t>»</a:t>
          </a:r>
        </a:p>
        <a:p>
          <a:r>
            <a:rPr lang="ru-RU" sz="1400" dirty="0"/>
            <a:t>Проект «Зеленая зона </a:t>
          </a:r>
          <a:r>
            <a:rPr lang="ru-RU" sz="1400" dirty="0" err="1"/>
            <a:t>Балдаурена</a:t>
          </a:r>
          <a:r>
            <a:rPr lang="ru-RU" sz="1400" dirty="0"/>
            <a:t>!»</a:t>
          </a:r>
        </a:p>
        <a:p>
          <a:r>
            <a:rPr lang="ru-RU" sz="1400" dirty="0"/>
            <a:t>(01.06-20.08.2026)</a:t>
          </a:r>
        </a:p>
      </dgm:t>
    </dgm:pt>
    <dgm:pt modelId="{613F9814-E6E8-4701-8145-E4ABAADAC468}" type="parTrans" cxnId="{57CC62EE-F1F8-4337-AC46-D1CBB808F5D4}">
      <dgm:prSet/>
      <dgm:spPr/>
      <dgm:t>
        <a:bodyPr/>
        <a:lstStyle/>
        <a:p>
          <a:endParaRPr lang="ru-RU"/>
        </a:p>
      </dgm:t>
    </dgm:pt>
    <dgm:pt modelId="{38E7A51B-B073-43BE-91B5-BA7865049088}" type="sibTrans" cxnId="{57CC62EE-F1F8-4337-AC46-D1CBB808F5D4}">
      <dgm:prSet/>
      <dgm:spPr/>
      <dgm:t>
        <a:bodyPr/>
        <a:lstStyle/>
        <a:p>
          <a:endParaRPr lang="ru-RU"/>
        </a:p>
      </dgm:t>
    </dgm:pt>
    <dgm:pt modelId="{0BA141CF-22A4-4624-8798-D26F6B1AC40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/>
            <a:t>КГКП «Детско-юношеский центр экологии и туризма»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dirty="0"/>
            <a:t>Проект «</a:t>
          </a:r>
          <a:r>
            <a:rPr lang="kk-KZ" sz="1300" dirty="0"/>
            <a:t>ЕСО ҰРПАҚ</a:t>
          </a:r>
          <a:r>
            <a:rPr lang="ru-RU" sz="1300" dirty="0"/>
            <a:t>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dirty="0"/>
            <a:t>1. Образовательный интенсив «</a:t>
          </a:r>
          <a:r>
            <a:rPr lang="kk-KZ" sz="1300" dirty="0"/>
            <a:t>ЕСО Білім»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dirty="0"/>
            <a:t>2. «</a:t>
          </a:r>
          <a:r>
            <a:rPr lang="ru-RU" sz="1300" dirty="0" err="1"/>
            <a:t>ЭкоТур</a:t>
          </a:r>
          <a:r>
            <a:rPr lang="kk-KZ" sz="1300" dirty="0"/>
            <a:t>Өлке</a:t>
          </a:r>
          <a:r>
            <a:rPr lang="ru-RU" sz="1300" dirty="0"/>
            <a:t>»</a:t>
          </a:r>
          <a:endParaRPr lang="en-US" sz="13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dirty="0"/>
            <a:t>(</a:t>
          </a:r>
          <a:r>
            <a:rPr lang="ru-RU" sz="1300" dirty="0"/>
            <a:t>май-август 2026 год)</a:t>
          </a:r>
        </a:p>
      </dgm:t>
    </dgm:pt>
    <dgm:pt modelId="{BF72B8D8-AF06-4661-987E-F983BCFE9DDB}" type="parTrans" cxnId="{CAF93667-901F-4F59-A972-739B0ABE2A1C}">
      <dgm:prSet/>
      <dgm:spPr/>
      <dgm:t>
        <a:bodyPr/>
        <a:lstStyle/>
        <a:p>
          <a:endParaRPr lang="ru-RU"/>
        </a:p>
      </dgm:t>
    </dgm:pt>
    <dgm:pt modelId="{ABB516F6-FCC2-46B2-9C0A-21431A5DE0B4}" type="sibTrans" cxnId="{CAF93667-901F-4F59-A972-739B0ABE2A1C}">
      <dgm:prSet/>
      <dgm:spPr/>
      <dgm:t>
        <a:bodyPr/>
        <a:lstStyle/>
        <a:p>
          <a:endParaRPr lang="ru-RU"/>
        </a:p>
      </dgm:t>
    </dgm:pt>
    <dgm:pt modelId="{AE984556-BCE1-494C-AE3F-0273ADF758F8}">
      <dgm:prSet phldrT="[Текст]" custT="1"/>
      <dgm:spPr/>
      <dgm:t>
        <a:bodyPr/>
        <a:lstStyle/>
        <a:p>
          <a:r>
            <a:rPr lang="ru-RU" sz="1400" b="1" dirty="0"/>
            <a:t>КГКП «ЦДЮТ «Жигер»</a:t>
          </a:r>
        </a:p>
        <a:p>
          <a:r>
            <a:rPr lang="ru-RU" sz="1400" dirty="0"/>
            <a:t>Проект «</a:t>
          </a:r>
          <a:r>
            <a:rPr lang="en-US" sz="1400" dirty="0"/>
            <a:t>SUPER CAMP LEAGUE</a:t>
          </a:r>
          <a:r>
            <a:rPr lang="ru-RU" sz="1400" dirty="0"/>
            <a:t>» (02.06-10.07.2026)</a:t>
          </a:r>
        </a:p>
      </dgm:t>
    </dgm:pt>
    <dgm:pt modelId="{3565D364-1E83-4372-A12B-7B7C10171229}" type="parTrans" cxnId="{62C5197D-EEF9-43DE-9236-E9DE16DC0509}">
      <dgm:prSet/>
      <dgm:spPr/>
      <dgm:t>
        <a:bodyPr/>
        <a:lstStyle/>
        <a:p>
          <a:endParaRPr lang="ru-RU"/>
        </a:p>
      </dgm:t>
    </dgm:pt>
    <dgm:pt modelId="{065C730C-99EB-4D5D-A627-A483C0467B20}" type="sibTrans" cxnId="{62C5197D-EEF9-43DE-9236-E9DE16DC0509}">
      <dgm:prSet/>
      <dgm:spPr/>
      <dgm:t>
        <a:bodyPr/>
        <a:lstStyle/>
        <a:p>
          <a:endParaRPr lang="ru-RU"/>
        </a:p>
      </dgm:t>
    </dgm:pt>
    <dgm:pt modelId="{183348C6-A69D-4E68-A5C9-AFD0B4A36355}">
      <dgm:prSet phldrT="[Текст]" custT="1"/>
      <dgm:spPr/>
      <dgm:t>
        <a:bodyPr/>
        <a:lstStyle/>
        <a:p>
          <a:r>
            <a:rPr lang="ru-RU" sz="1400" b="1" dirty="0"/>
            <a:t>КГПК «Центр занятости и развития детской одаренности «Павлодар </a:t>
          </a:r>
          <a:r>
            <a:rPr lang="ru-RU" sz="1400" b="1" dirty="0" err="1"/>
            <a:t>дарыны</a:t>
          </a:r>
          <a:r>
            <a:rPr lang="ru-RU" sz="1400" b="1" dirty="0"/>
            <a:t>»</a:t>
          </a:r>
        </a:p>
        <a:p>
          <a:r>
            <a:rPr lang="ru-RU" sz="1400" b="0" dirty="0"/>
            <a:t>Проект «</a:t>
          </a:r>
          <a:r>
            <a:rPr lang="kk-KZ" sz="1400" b="0" dirty="0"/>
            <a:t>Көңілді жаз керуені»</a:t>
          </a:r>
        </a:p>
        <a:p>
          <a:r>
            <a:rPr lang="ru-RU" sz="1400" b="0" dirty="0"/>
            <a:t>(1 сезон - 02.06-20.06.2026</a:t>
          </a:r>
        </a:p>
        <a:p>
          <a:r>
            <a:rPr lang="ru-RU" sz="1400" b="0" dirty="0"/>
            <a:t>2 сезон – 23.06-10.07.2026)</a:t>
          </a:r>
        </a:p>
      </dgm:t>
    </dgm:pt>
    <dgm:pt modelId="{4D68E9F0-7799-46C8-AB49-DEEA06000D9F}" type="parTrans" cxnId="{79DD925C-DE32-452F-8263-2BADB2B8EFD0}">
      <dgm:prSet/>
      <dgm:spPr/>
      <dgm:t>
        <a:bodyPr/>
        <a:lstStyle/>
        <a:p>
          <a:endParaRPr lang="ru-RU"/>
        </a:p>
      </dgm:t>
    </dgm:pt>
    <dgm:pt modelId="{A6F13D63-E774-4120-B1BF-D7E98F6C4231}" type="sibTrans" cxnId="{79DD925C-DE32-452F-8263-2BADB2B8EFD0}">
      <dgm:prSet/>
      <dgm:spPr/>
      <dgm:t>
        <a:bodyPr/>
        <a:lstStyle/>
        <a:p>
          <a:endParaRPr lang="ru-RU"/>
        </a:p>
      </dgm:t>
    </dgm:pt>
    <dgm:pt modelId="{AECA73F6-89D2-4832-9E35-21BCF51D1D1E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/>
            <a:t>КГУ «Школа Национального Возрождения имени </a:t>
          </a:r>
          <a:r>
            <a:rPr lang="ru-RU" sz="1400" dirty="0" err="1"/>
            <a:t>Даржумана</a:t>
          </a:r>
          <a:r>
            <a:rPr lang="ru-RU" sz="1400" dirty="0"/>
            <a:t> </a:t>
          </a:r>
          <a:r>
            <a:rPr lang="kk-KZ" sz="1400" dirty="0"/>
            <a:t>Қаната Болатұлы</a:t>
          </a:r>
          <a:r>
            <a:rPr lang="ru-RU" sz="1400" dirty="0"/>
            <a:t>»</a:t>
          </a:r>
        </a:p>
        <a:p>
          <a:pPr>
            <a:lnSpc>
              <a:spcPct val="100000"/>
            </a:lnSpc>
          </a:pPr>
          <a:r>
            <a:rPr lang="ru-RU" sz="1400" dirty="0"/>
            <a:t>Проект «</a:t>
          </a:r>
          <a:r>
            <a:rPr lang="kk-KZ" sz="1400" dirty="0"/>
            <a:t>Бірлік әлемі</a:t>
          </a:r>
          <a:r>
            <a:rPr lang="ru-RU" sz="1400" dirty="0"/>
            <a:t>»</a:t>
          </a:r>
        </a:p>
        <a:p>
          <a:pPr>
            <a:lnSpc>
              <a:spcPct val="100000"/>
            </a:lnSpc>
          </a:pPr>
          <a:r>
            <a:rPr lang="ru-RU" sz="1400" dirty="0"/>
            <a:t>(01.06-25.06.2026)</a:t>
          </a:r>
        </a:p>
      </dgm:t>
    </dgm:pt>
    <dgm:pt modelId="{B4E83BCA-B429-413E-8C4E-051874059BBE}" type="parTrans" cxnId="{E914BB35-B665-489C-8E0F-5F6205E9D236}">
      <dgm:prSet/>
      <dgm:spPr/>
      <dgm:t>
        <a:bodyPr/>
        <a:lstStyle/>
        <a:p>
          <a:endParaRPr lang="ru-RU"/>
        </a:p>
      </dgm:t>
    </dgm:pt>
    <dgm:pt modelId="{032F5907-90CC-4F98-9686-D969DC697A69}" type="sibTrans" cxnId="{E914BB35-B665-489C-8E0F-5F6205E9D236}">
      <dgm:prSet/>
      <dgm:spPr/>
      <dgm:t>
        <a:bodyPr/>
        <a:lstStyle/>
        <a:p>
          <a:endParaRPr lang="ru-RU"/>
        </a:p>
      </dgm:t>
    </dgm:pt>
    <dgm:pt modelId="{270BC42A-DAA9-42C4-B94B-66B873571D6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dirty="0"/>
            <a:t>КГУ «Учебно-производственный комбинат г. Павлодара»</a:t>
          </a:r>
        </a:p>
        <a:p>
          <a:pPr>
            <a:spcAft>
              <a:spcPts val="0"/>
            </a:spcAft>
          </a:pPr>
          <a:r>
            <a:rPr lang="ru-RU" sz="1400" dirty="0"/>
            <a:t>1. Проект «Летняя школа профессий»</a:t>
          </a:r>
        </a:p>
        <a:p>
          <a:pPr>
            <a:spcAft>
              <a:spcPts val="0"/>
            </a:spcAft>
          </a:pPr>
          <a:r>
            <a:rPr lang="ru-RU" sz="1400" dirty="0"/>
            <a:t>2. Проект «Один день-одна профессия»</a:t>
          </a:r>
        </a:p>
        <a:p>
          <a:pPr>
            <a:spcAft>
              <a:spcPts val="0"/>
            </a:spcAft>
          </a:pPr>
          <a:r>
            <a:rPr lang="ru-RU" sz="1400" dirty="0"/>
            <a:t>(01.06.-15.06.2026)</a:t>
          </a:r>
        </a:p>
      </dgm:t>
    </dgm:pt>
    <dgm:pt modelId="{3A4D6AC4-0C8D-4517-A277-E014894FE551}" type="parTrans" cxnId="{21ECA775-5CD3-473B-B57A-F256DAF9B841}">
      <dgm:prSet/>
      <dgm:spPr/>
      <dgm:t>
        <a:bodyPr/>
        <a:lstStyle/>
        <a:p>
          <a:endParaRPr lang="ru-RU"/>
        </a:p>
      </dgm:t>
    </dgm:pt>
    <dgm:pt modelId="{31C16CFD-CCA1-4BC0-B93F-7A20DDA03B97}" type="sibTrans" cxnId="{21ECA775-5CD3-473B-B57A-F256DAF9B841}">
      <dgm:prSet/>
      <dgm:spPr/>
      <dgm:t>
        <a:bodyPr/>
        <a:lstStyle/>
        <a:p>
          <a:endParaRPr lang="ru-RU"/>
        </a:p>
      </dgm:t>
    </dgm:pt>
    <dgm:pt modelId="{B648179D-29A5-4D04-B236-B0D2E66D00E2}" type="pres">
      <dgm:prSet presAssocID="{AF6368D3-0594-44A8-B169-E11281767D9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A5C9C1D-D1FD-4509-AD1E-1B1D5E660F86}" type="pres">
      <dgm:prSet presAssocID="{1B1ABC8D-5367-4147-ABA8-7405973D5779}" presName="compNode" presStyleCnt="0"/>
      <dgm:spPr/>
    </dgm:pt>
    <dgm:pt modelId="{8C743C09-C0DB-432D-AC7A-1909C766D191}" type="pres">
      <dgm:prSet presAssocID="{1B1ABC8D-5367-4147-ABA8-7405973D5779}" presName="dummyConnPt" presStyleCnt="0"/>
      <dgm:spPr/>
    </dgm:pt>
    <dgm:pt modelId="{DAC2B8CE-D7F7-4754-847F-F29B4455B313}" type="pres">
      <dgm:prSet presAssocID="{1B1ABC8D-5367-4147-ABA8-7405973D577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E3C5D-B7A8-40CC-8CFB-BEB44F7FB431}" type="pres">
      <dgm:prSet presAssocID="{C01983C0-9968-42C3-9BBF-FD39469B13FF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67DCAB9E-E7A6-49CF-B70F-C0D574879212}" type="pres">
      <dgm:prSet presAssocID="{B97F279B-3BB9-449C-85B9-B94CF9C54DC8}" presName="compNode" presStyleCnt="0"/>
      <dgm:spPr/>
    </dgm:pt>
    <dgm:pt modelId="{CF194260-7E56-4C58-9605-1D45197B6E02}" type="pres">
      <dgm:prSet presAssocID="{B97F279B-3BB9-449C-85B9-B94CF9C54DC8}" presName="dummyConnPt" presStyleCnt="0"/>
      <dgm:spPr/>
    </dgm:pt>
    <dgm:pt modelId="{925EBEBF-7A88-4916-8148-928C9A048932}" type="pres">
      <dgm:prSet presAssocID="{B97F279B-3BB9-449C-85B9-B94CF9C54DC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83630-BE13-45F0-8C53-EF8EEBB6CE60}" type="pres">
      <dgm:prSet presAssocID="{B5E6C07A-BD79-43D8-94AC-E6634EF6651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3DFA59BF-284F-4838-9D94-B3676E282E6E}" type="pres">
      <dgm:prSet presAssocID="{65C0B67A-A6E2-4FDA-972C-5382FAB5327F}" presName="compNode" presStyleCnt="0"/>
      <dgm:spPr/>
    </dgm:pt>
    <dgm:pt modelId="{EE411C5D-EF44-4FFF-82BF-C7B1C643B32B}" type="pres">
      <dgm:prSet presAssocID="{65C0B67A-A6E2-4FDA-972C-5382FAB5327F}" presName="dummyConnPt" presStyleCnt="0"/>
      <dgm:spPr/>
    </dgm:pt>
    <dgm:pt modelId="{85978841-CB16-4401-ACE0-DD87EE5952C7}" type="pres">
      <dgm:prSet presAssocID="{65C0B67A-A6E2-4FDA-972C-5382FAB5327F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5438D-4F55-432F-8F3C-8D0AA8FA8480}" type="pres">
      <dgm:prSet presAssocID="{4F933A8A-F4E7-4DA0-914F-06EEACAFDEC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43CAC606-FAE7-40AA-BD61-7893EA69CC49}" type="pres">
      <dgm:prSet presAssocID="{5B4B9846-8B70-4EFC-803A-1864305D9A58}" presName="compNode" presStyleCnt="0"/>
      <dgm:spPr/>
    </dgm:pt>
    <dgm:pt modelId="{41423FAC-B00C-4791-B565-E0A97AF35D54}" type="pres">
      <dgm:prSet presAssocID="{5B4B9846-8B70-4EFC-803A-1864305D9A58}" presName="dummyConnPt" presStyleCnt="0"/>
      <dgm:spPr/>
    </dgm:pt>
    <dgm:pt modelId="{8AAC1B4E-13B0-4252-852F-2E7BD103A8F8}" type="pres">
      <dgm:prSet presAssocID="{5B4B9846-8B70-4EFC-803A-1864305D9A58}" presName="node" presStyleLbl="node1" presStyleIdx="3" presStyleCnt="9" custLinFactNeighborX="1340" custLinFactNeighborY="4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F0410-719B-41D6-A764-3DCA272EB89F}" type="pres">
      <dgm:prSet presAssocID="{38E7A51B-B073-43BE-91B5-BA7865049088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E6BC16EA-2BFA-4928-BF01-41DFA33B139A}" type="pres">
      <dgm:prSet presAssocID="{0BA141CF-22A4-4624-8798-D26F6B1AC407}" presName="compNode" presStyleCnt="0"/>
      <dgm:spPr/>
    </dgm:pt>
    <dgm:pt modelId="{D1DFD13C-02FA-4481-A9DE-44AF2444ED28}" type="pres">
      <dgm:prSet presAssocID="{0BA141CF-22A4-4624-8798-D26F6B1AC407}" presName="dummyConnPt" presStyleCnt="0"/>
      <dgm:spPr/>
    </dgm:pt>
    <dgm:pt modelId="{324E1536-B290-4CA6-9555-AF9D3A535C49}" type="pres">
      <dgm:prSet presAssocID="{0BA141CF-22A4-4624-8798-D26F6B1AC40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DAD9A-7B36-485E-B795-E01ACDF6F395}" type="pres">
      <dgm:prSet presAssocID="{ABB516F6-FCC2-46B2-9C0A-21431A5DE0B4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C1F2F366-66EE-4AB4-9A77-85150E294F22}" type="pres">
      <dgm:prSet presAssocID="{AE984556-BCE1-494C-AE3F-0273ADF758F8}" presName="compNode" presStyleCnt="0"/>
      <dgm:spPr/>
    </dgm:pt>
    <dgm:pt modelId="{C086AAC6-9FE3-4B54-A991-84983A078687}" type="pres">
      <dgm:prSet presAssocID="{AE984556-BCE1-494C-AE3F-0273ADF758F8}" presName="dummyConnPt" presStyleCnt="0"/>
      <dgm:spPr/>
    </dgm:pt>
    <dgm:pt modelId="{4352608B-2D39-4B2A-9763-719AA561447E}" type="pres">
      <dgm:prSet presAssocID="{AE984556-BCE1-494C-AE3F-0273ADF758F8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AB6D7-7B09-48B0-A91A-201D491B3197}" type="pres">
      <dgm:prSet presAssocID="{065C730C-99EB-4D5D-A627-A483C0467B20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CAB5F6F7-8527-423A-A61C-BF28A36389EA}" type="pres">
      <dgm:prSet presAssocID="{183348C6-A69D-4E68-A5C9-AFD0B4A36355}" presName="compNode" presStyleCnt="0"/>
      <dgm:spPr/>
    </dgm:pt>
    <dgm:pt modelId="{7E923DB8-A137-411D-AA53-57CCDE76E05C}" type="pres">
      <dgm:prSet presAssocID="{183348C6-A69D-4E68-A5C9-AFD0B4A36355}" presName="dummyConnPt" presStyleCnt="0"/>
      <dgm:spPr/>
    </dgm:pt>
    <dgm:pt modelId="{3E2A6352-0D83-46AA-9A80-A7403DE28C78}" type="pres">
      <dgm:prSet presAssocID="{183348C6-A69D-4E68-A5C9-AFD0B4A3635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FE46B-6E9F-47CE-862F-C965BE8A1FC6}" type="pres">
      <dgm:prSet presAssocID="{A6F13D63-E774-4120-B1BF-D7E98F6C4231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D3F1F259-FC7B-4CC0-8046-0AEE9E8FE677}" type="pres">
      <dgm:prSet presAssocID="{AECA73F6-89D2-4832-9E35-21BCF51D1D1E}" presName="compNode" presStyleCnt="0"/>
      <dgm:spPr/>
    </dgm:pt>
    <dgm:pt modelId="{1F95717B-B17D-4939-9B34-58EF116DD5A0}" type="pres">
      <dgm:prSet presAssocID="{AECA73F6-89D2-4832-9E35-21BCF51D1D1E}" presName="dummyConnPt" presStyleCnt="0"/>
      <dgm:spPr/>
    </dgm:pt>
    <dgm:pt modelId="{571970B6-BC0F-414C-823D-F4B7976032CE}" type="pres">
      <dgm:prSet presAssocID="{AECA73F6-89D2-4832-9E35-21BCF51D1D1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DDE38-127D-4C28-8E80-07E66BD50AA0}" type="pres">
      <dgm:prSet presAssocID="{032F5907-90CC-4F98-9686-D969DC697A69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2921978D-97A0-4805-86B9-E361F7D94974}" type="pres">
      <dgm:prSet presAssocID="{270BC42A-DAA9-42C4-B94B-66B873571D6F}" presName="compNode" presStyleCnt="0"/>
      <dgm:spPr/>
    </dgm:pt>
    <dgm:pt modelId="{5733DD5E-8546-4F76-A0FB-9E2A1C895302}" type="pres">
      <dgm:prSet presAssocID="{270BC42A-DAA9-42C4-B94B-66B873571D6F}" presName="dummyConnPt" presStyleCnt="0"/>
      <dgm:spPr/>
    </dgm:pt>
    <dgm:pt modelId="{6FCEF274-5265-4174-885A-C17E893E628E}" type="pres">
      <dgm:prSet presAssocID="{270BC42A-DAA9-42C4-B94B-66B873571D6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A1FEE1-FB86-4358-B610-EB323918E43A}" type="presOf" srcId="{AECA73F6-89D2-4832-9E35-21BCF51D1D1E}" destId="{571970B6-BC0F-414C-823D-F4B7976032CE}" srcOrd="0" destOrd="0" presId="urn:microsoft.com/office/officeart/2005/8/layout/bProcess4"/>
    <dgm:cxn modelId="{341E75A1-73E4-4324-86A5-7D17CCF3BED6}" type="presOf" srcId="{ABB516F6-FCC2-46B2-9C0A-21431A5DE0B4}" destId="{8DADAD9A-7B36-485E-B795-E01ACDF6F395}" srcOrd="0" destOrd="0" presId="urn:microsoft.com/office/officeart/2005/8/layout/bProcess4"/>
    <dgm:cxn modelId="{71A4D79C-EB73-40E8-A7AD-15D2FDCC3AB5}" srcId="{AF6368D3-0594-44A8-B169-E11281767D91}" destId="{65C0B67A-A6E2-4FDA-972C-5382FAB5327F}" srcOrd="2" destOrd="0" parTransId="{15D38E59-C7F3-4A54-97C3-016B1A8DAFDA}" sibTransId="{4F933A8A-F4E7-4DA0-914F-06EEACAFDEC6}"/>
    <dgm:cxn modelId="{1CD3D84C-7EBC-4A42-AE50-552D3C3C8AD2}" srcId="{AF6368D3-0594-44A8-B169-E11281767D91}" destId="{B97F279B-3BB9-449C-85B9-B94CF9C54DC8}" srcOrd="1" destOrd="0" parTransId="{8D76CEA2-1E51-4E34-9D2E-069DEC48005C}" sibTransId="{B5E6C07A-BD79-43D8-94AC-E6634EF66519}"/>
    <dgm:cxn modelId="{906608D3-230D-4C4E-A60D-F0A2828110F9}" srcId="{AF6368D3-0594-44A8-B169-E11281767D91}" destId="{1B1ABC8D-5367-4147-ABA8-7405973D5779}" srcOrd="0" destOrd="0" parTransId="{9093BEAE-3840-40F8-A03F-D133070EE2C4}" sibTransId="{C01983C0-9968-42C3-9BBF-FD39469B13FF}"/>
    <dgm:cxn modelId="{21ECA775-5CD3-473B-B57A-F256DAF9B841}" srcId="{AF6368D3-0594-44A8-B169-E11281767D91}" destId="{270BC42A-DAA9-42C4-B94B-66B873571D6F}" srcOrd="8" destOrd="0" parTransId="{3A4D6AC4-0C8D-4517-A277-E014894FE551}" sibTransId="{31C16CFD-CCA1-4BC0-B93F-7A20DDA03B97}"/>
    <dgm:cxn modelId="{580FA5D2-557E-4B67-A44A-C5670BF87A44}" type="presOf" srcId="{5B4B9846-8B70-4EFC-803A-1864305D9A58}" destId="{8AAC1B4E-13B0-4252-852F-2E7BD103A8F8}" srcOrd="0" destOrd="0" presId="urn:microsoft.com/office/officeart/2005/8/layout/bProcess4"/>
    <dgm:cxn modelId="{0042AD59-7AC7-47E6-B210-4963B7447EA9}" type="presOf" srcId="{065C730C-99EB-4D5D-A627-A483C0467B20}" destId="{46DAB6D7-7B09-48B0-A91A-201D491B3197}" srcOrd="0" destOrd="0" presId="urn:microsoft.com/office/officeart/2005/8/layout/bProcess4"/>
    <dgm:cxn modelId="{CAF93667-901F-4F59-A972-739B0ABE2A1C}" srcId="{AF6368D3-0594-44A8-B169-E11281767D91}" destId="{0BA141CF-22A4-4624-8798-D26F6B1AC407}" srcOrd="4" destOrd="0" parTransId="{BF72B8D8-AF06-4661-987E-F983BCFE9DDB}" sibTransId="{ABB516F6-FCC2-46B2-9C0A-21431A5DE0B4}"/>
    <dgm:cxn modelId="{75563B47-AC06-457A-9033-E14FD5608242}" type="presOf" srcId="{AF6368D3-0594-44A8-B169-E11281767D91}" destId="{B648179D-29A5-4D04-B236-B0D2E66D00E2}" srcOrd="0" destOrd="0" presId="urn:microsoft.com/office/officeart/2005/8/layout/bProcess4"/>
    <dgm:cxn modelId="{57CC62EE-F1F8-4337-AC46-D1CBB808F5D4}" srcId="{AF6368D3-0594-44A8-B169-E11281767D91}" destId="{5B4B9846-8B70-4EFC-803A-1864305D9A58}" srcOrd="3" destOrd="0" parTransId="{613F9814-E6E8-4701-8145-E4ABAADAC468}" sibTransId="{38E7A51B-B073-43BE-91B5-BA7865049088}"/>
    <dgm:cxn modelId="{62C5197D-EEF9-43DE-9236-E9DE16DC0509}" srcId="{AF6368D3-0594-44A8-B169-E11281767D91}" destId="{AE984556-BCE1-494C-AE3F-0273ADF758F8}" srcOrd="5" destOrd="0" parTransId="{3565D364-1E83-4372-A12B-7B7C10171229}" sibTransId="{065C730C-99EB-4D5D-A627-A483C0467B20}"/>
    <dgm:cxn modelId="{8714DC05-33C8-4B89-8B6F-19578601DCA9}" type="presOf" srcId="{183348C6-A69D-4E68-A5C9-AFD0B4A36355}" destId="{3E2A6352-0D83-46AA-9A80-A7403DE28C78}" srcOrd="0" destOrd="0" presId="urn:microsoft.com/office/officeart/2005/8/layout/bProcess4"/>
    <dgm:cxn modelId="{EBE73A2E-FC4F-4CDB-B559-1643CD1643FC}" type="presOf" srcId="{38E7A51B-B073-43BE-91B5-BA7865049088}" destId="{A85F0410-719B-41D6-A764-3DCA272EB89F}" srcOrd="0" destOrd="0" presId="urn:microsoft.com/office/officeart/2005/8/layout/bProcess4"/>
    <dgm:cxn modelId="{503E4809-3CB9-4C25-B31A-668A7E23F498}" type="presOf" srcId="{C01983C0-9968-42C3-9BBF-FD39469B13FF}" destId="{73EE3C5D-B7A8-40CC-8CFB-BEB44F7FB431}" srcOrd="0" destOrd="0" presId="urn:microsoft.com/office/officeart/2005/8/layout/bProcess4"/>
    <dgm:cxn modelId="{09D0E3A9-4142-4387-A7B5-54CF67962F55}" type="presOf" srcId="{4F933A8A-F4E7-4DA0-914F-06EEACAFDEC6}" destId="{3BA5438D-4F55-432F-8F3C-8D0AA8FA8480}" srcOrd="0" destOrd="0" presId="urn:microsoft.com/office/officeart/2005/8/layout/bProcess4"/>
    <dgm:cxn modelId="{1A0E56CC-0600-450E-9721-CFC42F5EF9A2}" type="presOf" srcId="{270BC42A-DAA9-42C4-B94B-66B873571D6F}" destId="{6FCEF274-5265-4174-885A-C17E893E628E}" srcOrd="0" destOrd="0" presId="urn:microsoft.com/office/officeart/2005/8/layout/bProcess4"/>
    <dgm:cxn modelId="{6C2A6FFD-D795-4EFF-820C-FF03EEB0A494}" type="presOf" srcId="{032F5907-90CC-4F98-9686-D969DC697A69}" destId="{A35DDE38-127D-4C28-8E80-07E66BD50AA0}" srcOrd="0" destOrd="0" presId="urn:microsoft.com/office/officeart/2005/8/layout/bProcess4"/>
    <dgm:cxn modelId="{79DD925C-DE32-452F-8263-2BADB2B8EFD0}" srcId="{AF6368D3-0594-44A8-B169-E11281767D91}" destId="{183348C6-A69D-4E68-A5C9-AFD0B4A36355}" srcOrd="6" destOrd="0" parTransId="{4D68E9F0-7799-46C8-AB49-DEEA06000D9F}" sibTransId="{A6F13D63-E774-4120-B1BF-D7E98F6C4231}"/>
    <dgm:cxn modelId="{7A18E08F-B899-4A31-A875-59C5A56C6625}" type="presOf" srcId="{AE984556-BCE1-494C-AE3F-0273ADF758F8}" destId="{4352608B-2D39-4B2A-9763-719AA561447E}" srcOrd="0" destOrd="0" presId="urn:microsoft.com/office/officeart/2005/8/layout/bProcess4"/>
    <dgm:cxn modelId="{15DA37F1-576E-4744-B388-FA53E1C84396}" type="presOf" srcId="{1B1ABC8D-5367-4147-ABA8-7405973D5779}" destId="{DAC2B8CE-D7F7-4754-847F-F29B4455B313}" srcOrd="0" destOrd="0" presId="urn:microsoft.com/office/officeart/2005/8/layout/bProcess4"/>
    <dgm:cxn modelId="{E914BB35-B665-489C-8E0F-5F6205E9D236}" srcId="{AF6368D3-0594-44A8-B169-E11281767D91}" destId="{AECA73F6-89D2-4832-9E35-21BCF51D1D1E}" srcOrd="7" destOrd="0" parTransId="{B4E83BCA-B429-413E-8C4E-051874059BBE}" sibTransId="{032F5907-90CC-4F98-9686-D969DC697A69}"/>
    <dgm:cxn modelId="{F9EB6AD2-9094-4E7C-980C-886952E1BD26}" type="presOf" srcId="{B97F279B-3BB9-449C-85B9-B94CF9C54DC8}" destId="{925EBEBF-7A88-4916-8148-928C9A048932}" srcOrd="0" destOrd="0" presId="urn:microsoft.com/office/officeart/2005/8/layout/bProcess4"/>
    <dgm:cxn modelId="{6AAC5601-9B1E-4A9C-81F8-7F7BDF2DB542}" type="presOf" srcId="{65C0B67A-A6E2-4FDA-972C-5382FAB5327F}" destId="{85978841-CB16-4401-ACE0-DD87EE5952C7}" srcOrd="0" destOrd="0" presId="urn:microsoft.com/office/officeart/2005/8/layout/bProcess4"/>
    <dgm:cxn modelId="{7E59B414-449E-4AF6-9F49-7BA2ED8F956F}" type="presOf" srcId="{B5E6C07A-BD79-43D8-94AC-E6634EF66519}" destId="{10883630-BE13-45F0-8C53-EF8EEBB6CE60}" srcOrd="0" destOrd="0" presId="urn:microsoft.com/office/officeart/2005/8/layout/bProcess4"/>
    <dgm:cxn modelId="{3D9FD54A-C33D-4B5E-B93E-387F4F0EDDD2}" type="presOf" srcId="{0BA141CF-22A4-4624-8798-D26F6B1AC407}" destId="{324E1536-B290-4CA6-9555-AF9D3A535C49}" srcOrd="0" destOrd="0" presId="urn:microsoft.com/office/officeart/2005/8/layout/bProcess4"/>
    <dgm:cxn modelId="{739F3A90-E228-49A5-B799-D52D3F5C3A2F}" type="presOf" srcId="{A6F13D63-E774-4120-B1BF-D7E98F6C4231}" destId="{4F0FE46B-6E9F-47CE-862F-C965BE8A1FC6}" srcOrd="0" destOrd="0" presId="urn:microsoft.com/office/officeart/2005/8/layout/bProcess4"/>
    <dgm:cxn modelId="{0BA745F4-A1BF-4367-A1DB-9DFB406B88A0}" type="presParOf" srcId="{B648179D-29A5-4D04-B236-B0D2E66D00E2}" destId="{FA5C9C1D-D1FD-4509-AD1E-1B1D5E660F86}" srcOrd="0" destOrd="0" presId="urn:microsoft.com/office/officeart/2005/8/layout/bProcess4"/>
    <dgm:cxn modelId="{E5C87B0E-84DA-4BE5-B01E-59F9ECEF063D}" type="presParOf" srcId="{FA5C9C1D-D1FD-4509-AD1E-1B1D5E660F86}" destId="{8C743C09-C0DB-432D-AC7A-1909C766D191}" srcOrd="0" destOrd="0" presId="urn:microsoft.com/office/officeart/2005/8/layout/bProcess4"/>
    <dgm:cxn modelId="{7908865B-D978-4EE2-AF23-E3140BB0698F}" type="presParOf" srcId="{FA5C9C1D-D1FD-4509-AD1E-1B1D5E660F86}" destId="{DAC2B8CE-D7F7-4754-847F-F29B4455B313}" srcOrd="1" destOrd="0" presId="urn:microsoft.com/office/officeart/2005/8/layout/bProcess4"/>
    <dgm:cxn modelId="{A03D7AC8-1D6A-439F-8139-9F43E36B9465}" type="presParOf" srcId="{B648179D-29A5-4D04-B236-B0D2E66D00E2}" destId="{73EE3C5D-B7A8-40CC-8CFB-BEB44F7FB431}" srcOrd="1" destOrd="0" presId="urn:microsoft.com/office/officeart/2005/8/layout/bProcess4"/>
    <dgm:cxn modelId="{288C5587-CB06-4742-86DB-061081F585FA}" type="presParOf" srcId="{B648179D-29A5-4D04-B236-B0D2E66D00E2}" destId="{67DCAB9E-E7A6-49CF-B70F-C0D574879212}" srcOrd="2" destOrd="0" presId="urn:microsoft.com/office/officeart/2005/8/layout/bProcess4"/>
    <dgm:cxn modelId="{78809887-46B3-4433-854B-85B64DCEA1E9}" type="presParOf" srcId="{67DCAB9E-E7A6-49CF-B70F-C0D574879212}" destId="{CF194260-7E56-4C58-9605-1D45197B6E02}" srcOrd="0" destOrd="0" presId="urn:microsoft.com/office/officeart/2005/8/layout/bProcess4"/>
    <dgm:cxn modelId="{CE9E2995-E825-4052-873E-006845348AEA}" type="presParOf" srcId="{67DCAB9E-E7A6-49CF-B70F-C0D574879212}" destId="{925EBEBF-7A88-4916-8148-928C9A048932}" srcOrd="1" destOrd="0" presId="urn:microsoft.com/office/officeart/2005/8/layout/bProcess4"/>
    <dgm:cxn modelId="{55392492-1204-41B4-B9BF-9DFF9AA2FDC4}" type="presParOf" srcId="{B648179D-29A5-4D04-B236-B0D2E66D00E2}" destId="{10883630-BE13-45F0-8C53-EF8EEBB6CE60}" srcOrd="3" destOrd="0" presId="urn:microsoft.com/office/officeart/2005/8/layout/bProcess4"/>
    <dgm:cxn modelId="{AEA2AF1D-FD0F-4A2C-AC16-5AE102F39495}" type="presParOf" srcId="{B648179D-29A5-4D04-B236-B0D2E66D00E2}" destId="{3DFA59BF-284F-4838-9D94-B3676E282E6E}" srcOrd="4" destOrd="0" presId="urn:microsoft.com/office/officeart/2005/8/layout/bProcess4"/>
    <dgm:cxn modelId="{32F76E37-20F0-49D3-9FF6-A42527E86775}" type="presParOf" srcId="{3DFA59BF-284F-4838-9D94-B3676E282E6E}" destId="{EE411C5D-EF44-4FFF-82BF-C7B1C643B32B}" srcOrd="0" destOrd="0" presId="urn:microsoft.com/office/officeart/2005/8/layout/bProcess4"/>
    <dgm:cxn modelId="{3C6B2FD5-E18F-493F-8490-BF1F2F8E7101}" type="presParOf" srcId="{3DFA59BF-284F-4838-9D94-B3676E282E6E}" destId="{85978841-CB16-4401-ACE0-DD87EE5952C7}" srcOrd="1" destOrd="0" presId="urn:microsoft.com/office/officeart/2005/8/layout/bProcess4"/>
    <dgm:cxn modelId="{CE3B8D20-634F-49DA-9FB9-62409A47F293}" type="presParOf" srcId="{B648179D-29A5-4D04-B236-B0D2E66D00E2}" destId="{3BA5438D-4F55-432F-8F3C-8D0AA8FA8480}" srcOrd="5" destOrd="0" presId="urn:microsoft.com/office/officeart/2005/8/layout/bProcess4"/>
    <dgm:cxn modelId="{E89F5A9F-4628-424E-BF3C-0FBA8069C893}" type="presParOf" srcId="{B648179D-29A5-4D04-B236-B0D2E66D00E2}" destId="{43CAC606-FAE7-40AA-BD61-7893EA69CC49}" srcOrd="6" destOrd="0" presId="urn:microsoft.com/office/officeart/2005/8/layout/bProcess4"/>
    <dgm:cxn modelId="{BFE67D03-213A-49EB-9D2C-F4973CFC6038}" type="presParOf" srcId="{43CAC606-FAE7-40AA-BD61-7893EA69CC49}" destId="{41423FAC-B00C-4791-B565-E0A97AF35D54}" srcOrd="0" destOrd="0" presId="urn:microsoft.com/office/officeart/2005/8/layout/bProcess4"/>
    <dgm:cxn modelId="{C0068300-723B-47E9-9671-BD024F30212D}" type="presParOf" srcId="{43CAC606-FAE7-40AA-BD61-7893EA69CC49}" destId="{8AAC1B4E-13B0-4252-852F-2E7BD103A8F8}" srcOrd="1" destOrd="0" presId="urn:microsoft.com/office/officeart/2005/8/layout/bProcess4"/>
    <dgm:cxn modelId="{5E9EDE30-A9E4-46E9-B10F-E60575C1FF88}" type="presParOf" srcId="{B648179D-29A5-4D04-B236-B0D2E66D00E2}" destId="{A85F0410-719B-41D6-A764-3DCA272EB89F}" srcOrd="7" destOrd="0" presId="urn:microsoft.com/office/officeart/2005/8/layout/bProcess4"/>
    <dgm:cxn modelId="{16A1B986-33E3-47AB-9DD3-C2A96FFA2066}" type="presParOf" srcId="{B648179D-29A5-4D04-B236-B0D2E66D00E2}" destId="{E6BC16EA-2BFA-4928-BF01-41DFA33B139A}" srcOrd="8" destOrd="0" presId="urn:microsoft.com/office/officeart/2005/8/layout/bProcess4"/>
    <dgm:cxn modelId="{444AC8D8-26D0-427A-98A1-73F1D516C57F}" type="presParOf" srcId="{E6BC16EA-2BFA-4928-BF01-41DFA33B139A}" destId="{D1DFD13C-02FA-4481-A9DE-44AF2444ED28}" srcOrd="0" destOrd="0" presId="urn:microsoft.com/office/officeart/2005/8/layout/bProcess4"/>
    <dgm:cxn modelId="{55C930CE-8009-44F0-B0F9-1613BF64B7D0}" type="presParOf" srcId="{E6BC16EA-2BFA-4928-BF01-41DFA33B139A}" destId="{324E1536-B290-4CA6-9555-AF9D3A535C49}" srcOrd="1" destOrd="0" presId="urn:microsoft.com/office/officeart/2005/8/layout/bProcess4"/>
    <dgm:cxn modelId="{B381B8E6-8A80-4601-B980-54AD7040A12C}" type="presParOf" srcId="{B648179D-29A5-4D04-B236-B0D2E66D00E2}" destId="{8DADAD9A-7B36-485E-B795-E01ACDF6F395}" srcOrd="9" destOrd="0" presId="urn:microsoft.com/office/officeart/2005/8/layout/bProcess4"/>
    <dgm:cxn modelId="{19A3612A-8DA6-46E2-B92C-FC34C2912F15}" type="presParOf" srcId="{B648179D-29A5-4D04-B236-B0D2E66D00E2}" destId="{C1F2F366-66EE-4AB4-9A77-85150E294F22}" srcOrd="10" destOrd="0" presId="urn:microsoft.com/office/officeart/2005/8/layout/bProcess4"/>
    <dgm:cxn modelId="{F3DF0DE8-7F0E-439A-9FAB-37B523BD4956}" type="presParOf" srcId="{C1F2F366-66EE-4AB4-9A77-85150E294F22}" destId="{C086AAC6-9FE3-4B54-A991-84983A078687}" srcOrd="0" destOrd="0" presId="urn:microsoft.com/office/officeart/2005/8/layout/bProcess4"/>
    <dgm:cxn modelId="{7B3395CE-EF88-4A30-B9C8-23641BC26C6F}" type="presParOf" srcId="{C1F2F366-66EE-4AB4-9A77-85150E294F22}" destId="{4352608B-2D39-4B2A-9763-719AA561447E}" srcOrd="1" destOrd="0" presId="urn:microsoft.com/office/officeart/2005/8/layout/bProcess4"/>
    <dgm:cxn modelId="{9AC9B90C-8C22-4709-9F5E-3DE9AA1F11EE}" type="presParOf" srcId="{B648179D-29A5-4D04-B236-B0D2E66D00E2}" destId="{46DAB6D7-7B09-48B0-A91A-201D491B3197}" srcOrd="11" destOrd="0" presId="urn:microsoft.com/office/officeart/2005/8/layout/bProcess4"/>
    <dgm:cxn modelId="{92F85017-38C9-45A4-B77D-5D2257A73DF4}" type="presParOf" srcId="{B648179D-29A5-4D04-B236-B0D2E66D00E2}" destId="{CAB5F6F7-8527-423A-A61C-BF28A36389EA}" srcOrd="12" destOrd="0" presId="urn:microsoft.com/office/officeart/2005/8/layout/bProcess4"/>
    <dgm:cxn modelId="{195C8EC6-8566-46D6-971A-FB9A6B4FB031}" type="presParOf" srcId="{CAB5F6F7-8527-423A-A61C-BF28A36389EA}" destId="{7E923DB8-A137-411D-AA53-57CCDE76E05C}" srcOrd="0" destOrd="0" presId="urn:microsoft.com/office/officeart/2005/8/layout/bProcess4"/>
    <dgm:cxn modelId="{15AEBE0A-8205-4CB2-880E-B1BA23EDB133}" type="presParOf" srcId="{CAB5F6F7-8527-423A-A61C-BF28A36389EA}" destId="{3E2A6352-0D83-46AA-9A80-A7403DE28C78}" srcOrd="1" destOrd="0" presId="urn:microsoft.com/office/officeart/2005/8/layout/bProcess4"/>
    <dgm:cxn modelId="{281565F0-114B-41E4-AA12-1FFA18C71DEE}" type="presParOf" srcId="{B648179D-29A5-4D04-B236-B0D2E66D00E2}" destId="{4F0FE46B-6E9F-47CE-862F-C965BE8A1FC6}" srcOrd="13" destOrd="0" presId="urn:microsoft.com/office/officeart/2005/8/layout/bProcess4"/>
    <dgm:cxn modelId="{8CB8AE43-B3DF-4CB5-ABC1-B358E0556566}" type="presParOf" srcId="{B648179D-29A5-4D04-B236-B0D2E66D00E2}" destId="{D3F1F259-FC7B-4CC0-8046-0AEE9E8FE677}" srcOrd="14" destOrd="0" presId="urn:microsoft.com/office/officeart/2005/8/layout/bProcess4"/>
    <dgm:cxn modelId="{713AFC8D-FDC5-426B-9D7A-F84C6AEE9360}" type="presParOf" srcId="{D3F1F259-FC7B-4CC0-8046-0AEE9E8FE677}" destId="{1F95717B-B17D-4939-9B34-58EF116DD5A0}" srcOrd="0" destOrd="0" presId="urn:microsoft.com/office/officeart/2005/8/layout/bProcess4"/>
    <dgm:cxn modelId="{6445DA7F-772E-4396-B222-3F29361A8E47}" type="presParOf" srcId="{D3F1F259-FC7B-4CC0-8046-0AEE9E8FE677}" destId="{571970B6-BC0F-414C-823D-F4B7976032CE}" srcOrd="1" destOrd="0" presId="urn:microsoft.com/office/officeart/2005/8/layout/bProcess4"/>
    <dgm:cxn modelId="{96F0DDBE-9CCF-450E-919A-1F78FFEB1980}" type="presParOf" srcId="{B648179D-29A5-4D04-B236-B0D2E66D00E2}" destId="{A35DDE38-127D-4C28-8E80-07E66BD50AA0}" srcOrd="15" destOrd="0" presId="urn:microsoft.com/office/officeart/2005/8/layout/bProcess4"/>
    <dgm:cxn modelId="{61CD5EC5-1B98-47ED-A07B-3DC6C6BE2090}" type="presParOf" srcId="{B648179D-29A5-4D04-B236-B0D2E66D00E2}" destId="{2921978D-97A0-4805-86B9-E361F7D94974}" srcOrd="16" destOrd="0" presId="urn:microsoft.com/office/officeart/2005/8/layout/bProcess4"/>
    <dgm:cxn modelId="{DE14EA42-C8E8-4ACC-9040-67E00092A67B}" type="presParOf" srcId="{2921978D-97A0-4805-86B9-E361F7D94974}" destId="{5733DD5E-8546-4F76-A0FB-9E2A1C895302}" srcOrd="0" destOrd="0" presId="urn:microsoft.com/office/officeart/2005/8/layout/bProcess4"/>
    <dgm:cxn modelId="{0CB88E24-EB83-44E9-B9B0-249B6775CA9C}" type="presParOf" srcId="{2921978D-97A0-4805-86B9-E361F7D94974}" destId="{6FCEF274-5265-4174-885A-C17E893E628E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1772F1F-B468-4DCB-A2A3-B4044EBFB1A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DAF8D44-BDB8-4918-84DF-E4D56DFA4192}">
      <dgm:prSet phldrT="[Текст]"/>
      <dgm:spPr/>
      <dgm:t>
        <a:bodyPr/>
        <a:lstStyle/>
        <a:p>
          <a:r>
            <a:rPr lang="kk-KZ" b="1" dirty="0"/>
            <a:t>Организационные индикаторы</a:t>
          </a:r>
          <a:endParaRPr lang="ru-RU" dirty="0"/>
        </a:p>
      </dgm:t>
    </dgm:pt>
    <dgm:pt modelId="{A28B9561-2F1E-41B0-8394-EA0E44236B79}" type="parTrans" cxnId="{35B48BC0-255B-4CAC-B1D0-E69A1BE955DC}">
      <dgm:prSet/>
      <dgm:spPr/>
      <dgm:t>
        <a:bodyPr/>
        <a:lstStyle/>
        <a:p>
          <a:endParaRPr lang="ru-RU"/>
        </a:p>
      </dgm:t>
    </dgm:pt>
    <dgm:pt modelId="{17F3078B-C4E3-485D-8036-CFD0CEDC6E3C}" type="sibTrans" cxnId="{35B48BC0-255B-4CAC-B1D0-E69A1BE955DC}">
      <dgm:prSet/>
      <dgm:spPr/>
      <dgm:t>
        <a:bodyPr/>
        <a:lstStyle/>
        <a:p>
          <a:endParaRPr lang="ru-RU"/>
        </a:p>
      </dgm:t>
    </dgm:pt>
    <dgm:pt modelId="{E6CC2AF7-15B4-4FBD-87A0-72C57520A6FC}">
      <dgm:prSet phldrT="[Текст]"/>
      <dgm:spPr/>
      <dgm:t>
        <a:bodyPr/>
        <a:lstStyle/>
        <a:p>
          <a:r>
            <a:rPr lang="kk-KZ" b="1" dirty="0"/>
            <a:t>Оздоровительные индикаторы</a:t>
          </a:r>
          <a:endParaRPr lang="ru-RU" dirty="0"/>
        </a:p>
      </dgm:t>
    </dgm:pt>
    <dgm:pt modelId="{41B93F98-F976-4266-A6E1-EB7875C5AB01}" type="parTrans" cxnId="{9FC502F5-A3DC-47AC-9249-EE45E8D1DC7B}">
      <dgm:prSet/>
      <dgm:spPr/>
      <dgm:t>
        <a:bodyPr/>
        <a:lstStyle/>
        <a:p>
          <a:endParaRPr lang="ru-RU"/>
        </a:p>
      </dgm:t>
    </dgm:pt>
    <dgm:pt modelId="{9E9A11CC-0195-4469-8B54-389237679B6D}" type="sibTrans" cxnId="{9FC502F5-A3DC-47AC-9249-EE45E8D1DC7B}">
      <dgm:prSet/>
      <dgm:spPr/>
      <dgm:t>
        <a:bodyPr/>
        <a:lstStyle/>
        <a:p>
          <a:endParaRPr lang="ru-RU"/>
        </a:p>
      </dgm:t>
    </dgm:pt>
    <dgm:pt modelId="{7A1A975A-EA33-484F-B890-FA3E3140B567}">
      <dgm:prSet phldrT="[Текст]"/>
      <dgm:spPr/>
      <dgm:t>
        <a:bodyPr/>
        <a:lstStyle/>
        <a:p>
          <a:r>
            <a:rPr lang="kk-KZ" b="1" dirty="0"/>
            <a:t>Воспитательные и образовательные индикаторы</a:t>
          </a:r>
          <a:endParaRPr lang="ru-RU" dirty="0"/>
        </a:p>
      </dgm:t>
    </dgm:pt>
    <dgm:pt modelId="{A40792BD-71F8-4F18-A46F-7B41B0D44B1D}" type="parTrans" cxnId="{0F7C4152-0642-4B0B-B1D8-552B2BEDADD7}">
      <dgm:prSet/>
      <dgm:spPr/>
      <dgm:t>
        <a:bodyPr/>
        <a:lstStyle/>
        <a:p>
          <a:endParaRPr lang="ru-RU"/>
        </a:p>
      </dgm:t>
    </dgm:pt>
    <dgm:pt modelId="{1BEA1DBB-0322-4E2E-8724-8D2694D0A173}" type="sibTrans" cxnId="{0F7C4152-0642-4B0B-B1D8-552B2BEDADD7}">
      <dgm:prSet/>
      <dgm:spPr/>
      <dgm:t>
        <a:bodyPr/>
        <a:lstStyle/>
        <a:p>
          <a:endParaRPr lang="ru-RU"/>
        </a:p>
      </dgm:t>
    </dgm:pt>
    <dgm:pt modelId="{2C41DC6D-C70B-4357-B98F-A4D1F9E0747B}">
      <dgm:prSet phldrT="[Текст]"/>
      <dgm:spPr/>
      <dgm:t>
        <a:bodyPr/>
        <a:lstStyle/>
        <a:p>
          <a:r>
            <a:rPr lang="kk-KZ" b="1" dirty="0"/>
            <a:t>Культурно-досуговая деятельность</a:t>
          </a:r>
          <a:endParaRPr lang="ru-RU" dirty="0"/>
        </a:p>
      </dgm:t>
    </dgm:pt>
    <dgm:pt modelId="{D8A239E4-AB9E-4472-8F81-9111CACD9D1A}" type="parTrans" cxnId="{D1F07E07-0225-46C8-8DCC-5E95108E936D}">
      <dgm:prSet/>
      <dgm:spPr/>
      <dgm:t>
        <a:bodyPr/>
        <a:lstStyle/>
        <a:p>
          <a:endParaRPr lang="ru-RU"/>
        </a:p>
      </dgm:t>
    </dgm:pt>
    <dgm:pt modelId="{C431B602-7A3D-4D1D-9F21-F753C2AAA83D}" type="sibTrans" cxnId="{D1F07E07-0225-46C8-8DCC-5E95108E936D}">
      <dgm:prSet/>
      <dgm:spPr/>
      <dgm:t>
        <a:bodyPr/>
        <a:lstStyle/>
        <a:p>
          <a:endParaRPr lang="ru-RU"/>
        </a:p>
      </dgm:t>
    </dgm:pt>
    <dgm:pt modelId="{84224296-208C-416A-BB2E-4AA4D2C93815}">
      <dgm:prSet phldrT="[Текст]"/>
      <dgm:spPr/>
      <dgm:t>
        <a:bodyPr/>
        <a:lstStyle/>
        <a:p>
          <a:r>
            <a:rPr lang="kk-KZ" b="1" dirty="0"/>
            <a:t>Трудовая занятость и профориентация</a:t>
          </a:r>
          <a:endParaRPr lang="ru-RU" dirty="0"/>
        </a:p>
      </dgm:t>
    </dgm:pt>
    <dgm:pt modelId="{49EED73E-1C9A-4832-904A-45DC531253FC}" type="parTrans" cxnId="{BC611B6D-FDFC-4FBF-A6FD-E0851BB3708E}">
      <dgm:prSet/>
      <dgm:spPr/>
      <dgm:t>
        <a:bodyPr/>
        <a:lstStyle/>
        <a:p>
          <a:endParaRPr lang="ru-RU"/>
        </a:p>
      </dgm:t>
    </dgm:pt>
    <dgm:pt modelId="{39ED7C8E-403A-4687-9CAB-A029EBC39EB2}" type="sibTrans" cxnId="{BC611B6D-FDFC-4FBF-A6FD-E0851BB3708E}">
      <dgm:prSet/>
      <dgm:spPr/>
      <dgm:t>
        <a:bodyPr/>
        <a:lstStyle/>
        <a:p>
          <a:endParaRPr lang="ru-RU"/>
        </a:p>
      </dgm:t>
    </dgm:pt>
    <dgm:pt modelId="{2968BED8-D5C2-4599-A0D2-3394938EACE3}">
      <dgm:prSet phldrT="[Текст]"/>
      <dgm:spPr/>
      <dgm:t>
        <a:bodyPr/>
        <a:lstStyle/>
        <a:p>
          <a:r>
            <a:rPr lang="kk-KZ" b="1" dirty="0"/>
            <a:t>Социальные индикаторы</a:t>
          </a:r>
          <a:endParaRPr lang="ru-RU" dirty="0"/>
        </a:p>
      </dgm:t>
    </dgm:pt>
    <dgm:pt modelId="{36FB9DBE-B299-4FD4-AE0C-C4C3E6521825}" type="parTrans" cxnId="{722C70CC-47D0-4E41-BDB5-CE89A17925A9}">
      <dgm:prSet/>
      <dgm:spPr/>
      <dgm:t>
        <a:bodyPr/>
        <a:lstStyle/>
        <a:p>
          <a:endParaRPr lang="ru-RU"/>
        </a:p>
      </dgm:t>
    </dgm:pt>
    <dgm:pt modelId="{5BCE20A2-9B42-41C2-BFF2-359B169D2FFD}" type="sibTrans" cxnId="{722C70CC-47D0-4E41-BDB5-CE89A17925A9}">
      <dgm:prSet/>
      <dgm:spPr/>
      <dgm:t>
        <a:bodyPr/>
        <a:lstStyle/>
        <a:p>
          <a:endParaRPr lang="ru-RU"/>
        </a:p>
      </dgm:t>
    </dgm:pt>
    <dgm:pt modelId="{C24A88B6-9E18-4D84-8BEF-33F3F952A733}">
      <dgm:prSet phldrT="[Текст]"/>
      <dgm:spPr/>
      <dgm:t>
        <a:bodyPr/>
        <a:lstStyle/>
        <a:p>
          <a:r>
            <a:rPr lang="kk-KZ" b="1" dirty="0"/>
            <a:t>Безопасность</a:t>
          </a:r>
          <a:endParaRPr lang="ru-RU" dirty="0"/>
        </a:p>
      </dgm:t>
    </dgm:pt>
    <dgm:pt modelId="{764E7E9C-F1E0-439E-95B8-EF7D4C4C74AB}" type="parTrans" cxnId="{370F59A8-D02A-4B67-8924-A2FDFA2A4CA0}">
      <dgm:prSet/>
      <dgm:spPr/>
      <dgm:t>
        <a:bodyPr/>
        <a:lstStyle/>
        <a:p>
          <a:endParaRPr lang="ru-RU"/>
        </a:p>
      </dgm:t>
    </dgm:pt>
    <dgm:pt modelId="{BFA640B5-A210-4FC5-8423-D6B27AD7CD7E}" type="sibTrans" cxnId="{370F59A8-D02A-4B67-8924-A2FDFA2A4CA0}">
      <dgm:prSet/>
      <dgm:spPr/>
      <dgm:t>
        <a:bodyPr/>
        <a:lstStyle/>
        <a:p>
          <a:endParaRPr lang="ru-RU"/>
        </a:p>
      </dgm:t>
    </dgm:pt>
    <dgm:pt modelId="{35089BBC-507F-4A69-AB59-6CA54CADBEB3}">
      <dgm:prSet phldrT="[Текст]"/>
      <dgm:spPr/>
      <dgm:t>
        <a:bodyPr/>
        <a:lstStyle/>
        <a:p>
          <a:r>
            <a:rPr lang="kk-KZ" b="1" dirty="0"/>
            <a:t>Информационная открытость и сопровождение</a:t>
          </a:r>
          <a:endParaRPr lang="ru-RU" dirty="0"/>
        </a:p>
      </dgm:t>
    </dgm:pt>
    <dgm:pt modelId="{68D25D96-8E8E-4710-8CBB-13E8C6560792}" type="parTrans" cxnId="{463CFEBF-855C-4610-8145-58C873CCE2E4}">
      <dgm:prSet/>
      <dgm:spPr/>
      <dgm:t>
        <a:bodyPr/>
        <a:lstStyle/>
        <a:p>
          <a:endParaRPr lang="ru-RU"/>
        </a:p>
      </dgm:t>
    </dgm:pt>
    <dgm:pt modelId="{92B82303-F7BE-45EB-A864-F00FB988BA0F}" type="sibTrans" cxnId="{463CFEBF-855C-4610-8145-58C873CCE2E4}">
      <dgm:prSet/>
      <dgm:spPr/>
      <dgm:t>
        <a:bodyPr/>
        <a:lstStyle/>
        <a:p>
          <a:endParaRPr lang="ru-RU"/>
        </a:p>
      </dgm:t>
    </dgm:pt>
    <dgm:pt modelId="{74979FDC-E149-4F6B-9687-DCE011BACDCF}">
      <dgm:prSet phldrT="[Текст]"/>
      <dgm:spPr/>
      <dgm:t>
        <a:bodyPr/>
        <a:lstStyle/>
        <a:p>
          <a:r>
            <a:rPr lang="kk-KZ" b="1" dirty="0"/>
            <a:t>Результативные индикаторы</a:t>
          </a:r>
          <a:endParaRPr lang="ru-RU" dirty="0"/>
        </a:p>
      </dgm:t>
    </dgm:pt>
    <dgm:pt modelId="{C559ABAD-1199-4B96-8AE9-B2946AAC8034}" type="parTrans" cxnId="{24C45860-1B2C-45AD-96A4-10E76414CD72}">
      <dgm:prSet/>
      <dgm:spPr/>
      <dgm:t>
        <a:bodyPr/>
        <a:lstStyle/>
        <a:p>
          <a:endParaRPr lang="ru-RU"/>
        </a:p>
      </dgm:t>
    </dgm:pt>
    <dgm:pt modelId="{28CD86DE-AE2D-455F-8E53-471248B18B22}" type="sibTrans" cxnId="{24C45860-1B2C-45AD-96A4-10E76414CD72}">
      <dgm:prSet/>
      <dgm:spPr/>
      <dgm:t>
        <a:bodyPr/>
        <a:lstStyle/>
        <a:p>
          <a:endParaRPr lang="ru-RU"/>
        </a:p>
      </dgm:t>
    </dgm:pt>
    <dgm:pt modelId="{7F372E55-CADB-42B5-9308-78D9FF50C971}" type="pres">
      <dgm:prSet presAssocID="{81772F1F-B468-4DCB-A2A3-B4044EBFB1A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F530344-894B-4EC6-93B1-F46A91B74F14}" type="pres">
      <dgm:prSet presAssocID="{1DAF8D44-BDB8-4918-84DF-E4D56DFA4192}" presName="compNode" presStyleCnt="0"/>
      <dgm:spPr/>
    </dgm:pt>
    <dgm:pt modelId="{1FECD358-C7D9-4B16-B9C5-0D4FC4EC70F4}" type="pres">
      <dgm:prSet presAssocID="{1DAF8D44-BDB8-4918-84DF-E4D56DFA4192}" presName="dummyConnPt" presStyleCnt="0"/>
      <dgm:spPr/>
    </dgm:pt>
    <dgm:pt modelId="{52E7B91C-3D20-4B0B-8738-E62F99DE6D37}" type="pres">
      <dgm:prSet presAssocID="{1DAF8D44-BDB8-4918-84DF-E4D56DFA419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246F4-7E95-48E3-A4CC-D729BD211B37}" type="pres">
      <dgm:prSet presAssocID="{17F3078B-C4E3-485D-8036-CFD0CEDC6E3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F9631CBE-1C36-4762-B518-6429801DC1FE}" type="pres">
      <dgm:prSet presAssocID="{E6CC2AF7-15B4-4FBD-87A0-72C57520A6FC}" presName="compNode" presStyleCnt="0"/>
      <dgm:spPr/>
    </dgm:pt>
    <dgm:pt modelId="{4A966D93-F917-4FB0-B168-D9591FF0B221}" type="pres">
      <dgm:prSet presAssocID="{E6CC2AF7-15B4-4FBD-87A0-72C57520A6FC}" presName="dummyConnPt" presStyleCnt="0"/>
      <dgm:spPr/>
    </dgm:pt>
    <dgm:pt modelId="{7CA95EF2-BF47-4E0E-B46E-A4E813D9F467}" type="pres">
      <dgm:prSet presAssocID="{E6CC2AF7-15B4-4FBD-87A0-72C57520A6F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CBB4AE-3018-4A6E-AA36-9E0E7D96B423}" type="pres">
      <dgm:prSet presAssocID="{9E9A11CC-0195-4469-8B54-389237679B6D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024B0DD6-47AE-4C8F-8C0E-C4805924606F}" type="pres">
      <dgm:prSet presAssocID="{7A1A975A-EA33-484F-B890-FA3E3140B567}" presName="compNode" presStyleCnt="0"/>
      <dgm:spPr/>
    </dgm:pt>
    <dgm:pt modelId="{62568998-6C95-4367-8BF6-A8A6D9574C01}" type="pres">
      <dgm:prSet presAssocID="{7A1A975A-EA33-484F-B890-FA3E3140B567}" presName="dummyConnPt" presStyleCnt="0"/>
      <dgm:spPr/>
    </dgm:pt>
    <dgm:pt modelId="{C9A38BA5-C914-45FC-BBCF-4035F51416AF}" type="pres">
      <dgm:prSet presAssocID="{7A1A975A-EA33-484F-B890-FA3E3140B56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04A2A-1450-4141-BAB8-2D3BE1836442}" type="pres">
      <dgm:prSet presAssocID="{1BEA1DBB-0322-4E2E-8724-8D2694D0A173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B0B15DEF-5FA0-4686-805F-75F565B38A9D}" type="pres">
      <dgm:prSet presAssocID="{2C41DC6D-C70B-4357-B98F-A4D1F9E0747B}" presName="compNode" presStyleCnt="0"/>
      <dgm:spPr/>
    </dgm:pt>
    <dgm:pt modelId="{E59FE17D-8682-4C38-ADC0-ED35C6AFF3FC}" type="pres">
      <dgm:prSet presAssocID="{2C41DC6D-C70B-4357-B98F-A4D1F9E0747B}" presName="dummyConnPt" presStyleCnt="0"/>
      <dgm:spPr/>
    </dgm:pt>
    <dgm:pt modelId="{475BE9C2-5B97-44B2-B2C3-2DC98521A53B}" type="pres">
      <dgm:prSet presAssocID="{2C41DC6D-C70B-4357-B98F-A4D1F9E0747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C8997-9CAE-4CC5-9F8E-CB010725AFFC}" type="pres">
      <dgm:prSet presAssocID="{C431B602-7A3D-4D1D-9F21-F753C2AAA83D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3B228DB2-4FCC-475E-816D-8B0AF180E00D}" type="pres">
      <dgm:prSet presAssocID="{84224296-208C-416A-BB2E-4AA4D2C93815}" presName="compNode" presStyleCnt="0"/>
      <dgm:spPr/>
    </dgm:pt>
    <dgm:pt modelId="{FB9D0D9A-E052-4AC3-B5A8-9402B791A132}" type="pres">
      <dgm:prSet presAssocID="{84224296-208C-416A-BB2E-4AA4D2C93815}" presName="dummyConnPt" presStyleCnt="0"/>
      <dgm:spPr/>
    </dgm:pt>
    <dgm:pt modelId="{ECB00151-6DB7-4CA0-B78D-950C19529F97}" type="pres">
      <dgm:prSet presAssocID="{84224296-208C-416A-BB2E-4AA4D2C93815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3AC4F-E827-43AE-91F5-E39725F13731}" type="pres">
      <dgm:prSet presAssocID="{39ED7C8E-403A-4687-9CAB-A029EBC39EB2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31A333AA-65D3-4A1F-B986-C8F8E0873AD6}" type="pres">
      <dgm:prSet presAssocID="{2968BED8-D5C2-4599-A0D2-3394938EACE3}" presName="compNode" presStyleCnt="0"/>
      <dgm:spPr/>
    </dgm:pt>
    <dgm:pt modelId="{335AD48A-711E-4E43-9F3E-5494F310F50E}" type="pres">
      <dgm:prSet presAssocID="{2968BED8-D5C2-4599-A0D2-3394938EACE3}" presName="dummyConnPt" presStyleCnt="0"/>
      <dgm:spPr/>
    </dgm:pt>
    <dgm:pt modelId="{69F078F1-6403-4B89-8DEC-A879DFB33B74}" type="pres">
      <dgm:prSet presAssocID="{2968BED8-D5C2-4599-A0D2-3394938EACE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A1B624-2BAF-4A73-8D6F-6BE9F0172DD8}" type="pres">
      <dgm:prSet presAssocID="{5BCE20A2-9B42-41C2-BFF2-359B169D2FFD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5551F9BF-9882-40BB-B6BF-B60CF2BBE8D1}" type="pres">
      <dgm:prSet presAssocID="{C24A88B6-9E18-4D84-8BEF-33F3F952A733}" presName="compNode" presStyleCnt="0"/>
      <dgm:spPr/>
    </dgm:pt>
    <dgm:pt modelId="{C9936C7F-652B-4742-8814-9D77B1ED020C}" type="pres">
      <dgm:prSet presAssocID="{C24A88B6-9E18-4D84-8BEF-33F3F952A733}" presName="dummyConnPt" presStyleCnt="0"/>
      <dgm:spPr/>
    </dgm:pt>
    <dgm:pt modelId="{E1A9A595-F522-4A58-A79D-18DE65F5F23F}" type="pres">
      <dgm:prSet presAssocID="{C24A88B6-9E18-4D84-8BEF-33F3F952A73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3BA5DE-3D11-4D28-92F5-E9CCCBD4F078}" type="pres">
      <dgm:prSet presAssocID="{BFA640B5-A210-4FC5-8423-D6B27AD7CD7E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4529083E-BE66-423A-AF8C-F125697F78DB}" type="pres">
      <dgm:prSet presAssocID="{35089BBC-507F-4A69-AB59-6CA54CADBEB3}" presName="compNode" presStyleCnt="0"/>
      <dgm:spPr/>
    </dgm:pt>
    <dgm:pt modelId="{BEADC399-DF45-4C19-8CE9-C8E2767943F8}" type="pres">
      <dgm:prSet presAssocID="{35089BBC-507F-4A69-AB59-6CA54CADBEB3}" presName="dummyConnPt" presStyleCnt="0"/>
      <dgm:spPr/>
    </dgm:pt>
    <dgm:pt modelId="{2056AB44-9ABE-4715-AF22-F4D8471C4D07}" type="pres">
      <dgm:prSet presAssocID="{35089BBC-507F-4A69-AB59-6CA54CADBEB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FFB80-6EAE-4239-9E46-A6D13B339F3F}" type="pres">
      <dgm:prSet presAssocID="{92B82303-F7BE-45EB-A864-F00FB988BA0F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A5CE3373-0A38-43F5-AF34-5B84E6091E73}" type="pres">
      <dgm:prSet presAssocID="{74979FDC-E149-4F6B-9687-DCE011BACDCF}" presName="compNode" presStyleCnt="0"/>
      <dgm:spPr/>
    </dgm:pt>
    <dgm:pt modelId="{2AB89E58-64A8-436C-AB1A-841D6FC46DA6}" type="pres">
      <dgm:prSet presAssocID="{74979FDC-E149-4F6B-9687-DCE011BACDCF}" presName="dummyConnPt" presStyleCnt="0"/>
      <dgm:spPr/>
    </dgm:pt>
    <dgm:pt modelId="{B056A882-B282-4030-8776-C69904F42E43}" type="pres">
      <dgm:prSet presAssocID="{74979FDC-E149-4F6B-9687-DCE011BACDC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7C4152-0642-4B0B-B1D8-552B2BEDADD7}" srcId="{81772F1F-B468-4DCB-A2A3-B4044EBFB1A7}" destId="{7A1A975A-EA33-484F-B890-FA3E3140B567}" srcOrd="2" destOrd="0" parTransId="{A40792BD-71F8-4F18-A46F-7B41B0D44B1D}" sibTransId="{1BEA1DBB-0322-4E2E-8724-8D2694D0A173}"/>
    <dgm:cxn modelId="{863FEA10-4096-490F-8AD7-A7D1BFD266A0}" type="presOf" srcId="{39ED7C8E-403A-4687-9CAB-A029EBC39EB2}" destId="{56A3AC4F-E827-43AE-91F5-E39725F13731}" srcOrd="0" destOrd="0" presId="urn:microsoft.com/office/officeart/2005/8/layout/bProcess4"/>
    <dgm:cxn modelId="{425ABC6B-B47A-4188-B693-20636B62F698}" type="presOf" srcId="{C24A88B6-9E18-4D84-8BEF-33F3F952A733}" destId="{E1A9A595-F522-4A58-A79D-18DE65F5F23F}" srcOrd="0" destOrd="0" presId="urn:microsoft.com/office/officeart/2005/8/layout/bProcess4"/>
    <dgm:cxn modelId="{D2FA1294-5A57-4C68-8336-D85CA3359CA5}" type="presOf" srcId="{74979FDC-E149-4F6B-9687-DCE011BACDCF}" destId="{B056A882-B282-4030-8776-C69904F42E43}" srcOrd="0" destOrd="0" presId="urn:microsoft.com/office/officeart/2005/8/layout/bProcess4"/>
    <dgm:cxn modelId="{2ACD76BE-27AA-42C7-997B-4E43760EB72D}" type="presOf" srcId="{5BCE20A2-9B42-41C2-BFF2-359B169D2FFD}" destId="{A0A1B624-2BAF-4A73-8D6F-6BE9F0172DD8}" srcOrd="0" destOrd="0" presId="urn:microsoft.com/office/officeart/2005/8/layout/bProcess4"/>
    <dgm:cxn modelId="{27ECEE9A-A964-43C7-9955-ADEB50F2D0CC}" type="presOf" srcId="{2C41DC6D-C70B-4357-B98F-A4D1F9E0747B}" destId="{475BE9C2-5B97-44B2-B2C3-2DC98521A53B}" srcOrd="0" destOrd="0" presId="urn:microsoft.com/office/officeart/2005/8/layout/bProcess4"/>
    <dgm:cxn modelId="{90DC14E1-9EC3-4AC3-9818-A6D50F5CAD4A}" type="presOf" srcId="{92B82303-F7BE-45EB-A864-F00FB988BA0F}" destId="{A07FFB80-6EAE-4239-9E46-A6D13B339F3F}" srcOrd="0" destOrd="0" presId="urn:microsoft.com/office/officeart/2005/8/layout/bProcess4"/>
    <dgm:cxn modelId="{02E67DE1-0E2E-4853-BD5D-C57D442C8BC0}" type="presOf" srcId="{84224296-208C-416A-BB2E-4AA4D2C93815}" destId="{ECB00151-6DB7-4CA0-B78D-950C19529F97}" srcOrd="0" destOrd="0" presId="urn:microsoft.com/office/officeart/2005/8/layout/bProcess4"/>
    <dgm:cxn modelId="{463CFEBF-855C-4610-8145-58C873CCE2E4}" srcId="{81772F1F-B468-4DCB-A2A3-B4044EBFB1A7}" destId="{35089BBC-507F-4A69-AB59-6CA54CADBEB3}" srcOrd="7" destOrd="0" parTransId="{68D25D96-8E8E-4710-8CBB-13E8C6560792}" sibTransId="{92B82303-F7BE-45EB-A864-F00FB988BA0F}"/>
    <dgm:cxn modelId="{D1F07E07-0225-46C8-8DCC-5E95108E936D}" srcId="{81772F1F-B468-4DCB-A2A3-B4044EBFB1A7}" destId="{2C41DC6D-C70B-4357-B98F-A4D1F9E0747B}" srcOrd="3" destOrd="0" parTransId="{D8A239E4-AB9E-4472-8F81-9111CACD9D1A}" sibTransId="{C431B602-7A3D-4D1D-9F21-F753C2AAA83D}"/>
    <dgm:cxn modelId="{40E33AEC-6BC2-4818-8983-66396ABCAD38}" type="presOf" srcId="{17F3078B-C4E3-485D-8036-CFD0CEDC6E3C}" destId="{B49246F4-7E95-48E3-A4CC-D729BD211B37}" srcOrd="0" destOrd="0" presId="urn:microsoft.com/office/officeart/2005/8/layout/bProcess4"/>
    <dgm:cxn modelId="{24C45860-1B2C-45AD-96A4-10E76414CD72}" srcId="{81772F1F-B468-4DCB-A2A3-B4044EBFB1A7}" destId="{74979FDC-E149-4F6B-9687-DCE011BACDCF}" srcOrd="8" destOrd="0" parTransId="{C559ABAD-1199-4B96-8AE9-B2946AAC8034}" sibTransId="{28CD86DE-AE2D-455F-8E53-471248B18B22}"/>
    <dgm:cxn modelId="{41131D40-EF09-4EC0-95F5-3C4784769271}" type="presOf" srcId="{81772F1F-B468-4DCB-A2A3-B4044EBFB1A7}" destId="{7F372E55-CADB-42B5-9308-78D9FF50C971}" srcOrd="0" destOrd="0" presId="urn:microsoft.com/office/officeart/2005/8/layout/bProcess4"/>
    <dgm:cxn modelId="{6684F2CF-F2D6-4D6E-B2CD-E20C4B144BBC}" type="presOf" srcId="{1BEA1DBB-0322-4E2E-8724-8D2694D0A173}" destId="{6DE04A2A-1450-4141-BAB8-2D3BE1836442}" srcOrd="0" destOrd="0" presId="urn:microsoft.com/office/officeart/2005/8/layout/bProcess4"/>
    <dgm:cxn modelId="{0EBB35DD-56E8-449E-83D4-716DC8AC3EF2}" type="presOf" srcId="{1DAF8D44-BDB8-4918-84DF-E4D56DFA4192}" destId="{52E7B91C-3D20-4B0B-8738-E62F99DE6D37}" srcOrd="0" destOrd="0" presId="urn:microsoft.com/office/officeart/2005/8/layout/bProcess4"/>
    <dgm:cxn modelId="{BC611B6D-FDFC-4FBF-A6FD-E0851BB3708E}" srcId="{81772F1F-B468-4DCB-A2A3-B4044EBFB1A7}" destId="{84224296-208C-416A-BB2E-4AA4D2C93815}" srcOrd="4" destOrd="0" parTransId="{49EED73E-1C9A-4832-904A-45DC531253FC}" sibTransId="{39ED7C8E-403A-4687-9CAB-A029EBC39EB2}"/>
    <dgm:cxn modelId="{0133E34F-FD4A-482B-9C32-4E9B52F30EE6}" type="presOf" srcId="{2968BED8-D5C2-4599-A0D2-3394938EACE3}" destId="{69F078F1-6403-4B89-8DEC-A879DFB33B74}" srcOrd="0" destOrd="0" presId="urn:microsoft.com/office/officeart/2005/8/layout/bProcess4"/>
    <dgm:cxn modelId="{95838EF3-A736-4396-B352-CF23EF71D075}" type="presOf" srcId="{7A1A975A-EA33-484F-B890-FA3E3140B567}" destId="{C9A38BA5-C914-45FC-BBCF-4035F51416AF}" srcOrd="0" destOrd="0" presId="urn:microsoft.com/office/officeart/2005/8/layout/bProcess4"/>
    <dgm:cxn modelId="{722C70CC-47D0-4E41-BDB5-CE89A17925A9}" srcId="{81772F1F-B468-4DCB-A2A3-B4044EBFB1A7}" destId="{2968BED8-D5C2-4599-A0D2-3394938EACE3}" srcOrd="5" destOrd="0" parTransId="{36FB9DBE-B299-4FD4-AE0C-C4C3E6521825}" sibTransId="{5BCE20A2-9B42-41C2-BFF2-359B169D2FFD}"/>
    <dgm:cxn modelId="{88D86251-A1E0-431B-B140-31E4E0A285B5}" type="presOf" srcId="{35089BBC-507F-4A69-AB59-6CA54CADBEB3}" destId="{2056AB44-9ABE-4715-AF22-F4D8471C4D07}" srcOrd="0" destOrd="0" presId="urn:microsoft.com/office/officeart/2005/8/layout/bProcess4"/>
    <dgm:cxn modelId="{35B48BC0-255B-4CAC-B1D0-E69A1BE955DC}" srcId="{81772F1F-B468-4DCB-A2A3-B4044EBFB1A7}" destId="{1DAF8D44-BDB8-4918-84DF-E4D56DFA4192}" srcOrd="0" destOrd="0" parTransId="{A28B9561-2F1E-41B0-8394-EA0E44236B79}" sibTransId="{17F3078B-C4E3-485D-8036-CFD0CEDC6E3C}"/>
    <dgm:cxn modelId="{A9DD0AEF-5BEC-46B0-8E4F-E974074D109E}" type="presOf" srcId="{C431B602-7A3D-4D1D-9F21-F753C2AAA83D}" destId="{C87C8997-9CAE-4CC5-9F8E-CB010725AFFC}" srcOrd="0" destOrd="0" presId="urn:microsoft.com/office/officeart/2005/8/layout/bProcess4"/>
    <dgm:cxn modelId="{370F59A8-D02A-4B67-8924-A2FDFA2A4CA0}" srcId="{81772F1F-B468-4DCB-A2A3-B4044EBFB1A7}" destId="{C24A88B6-9E18-4D84-8BEF-33F3F952A733}" srcOrd="6" destOrd="0" parTransId="{764E7E9C-F1E0-439E-95B8-EF7D4C4C74AB}" sibTransId="{BFA640B5-A210-4FC5-8423-D6B27AD7CD7E}"/>
    <dgm:cxn modelId="{BDC2A6C1-BDB2-4424-889B-1983905ED66A}" type="presOf" srcId="{9E9A11CC-0195-4469-8B54-389237679B6D}" destId="{05CBB4AE-3018-4A6E-AA36-9E0E7D96B423}" srcOrd="0" destOrd="0" presId="urn:microsoft.com/office/officeart/2005/8/layout/bProcess4"/>
    <dgm:cxn modelId="{9FC502F5-A3DC-47AC-9249-EE45E8D1DC7B}" srcId="{81772F1F-B468-4DCB-A2A3-B4044EBFB1A7}" destId="{E6CC2AF7-15B4-4FBD-87A0-72C57520A6FC}" srcOrd="1" destOrd="0" parTransId="{41B93F98-F976-4266-A6E1-EB7875C5AB01}" sibTransId="{9E9A11CC-0195-4469-8B54-389237679B6D}"/>
    <dgm:cxn modelId="{A2060E3D-2552-449C-82BA-35109B0982F7}" type="presOf" srcId="{BFA640B5-A210-4FC5-8423-D6B27AD7CD7E}" destId="{763BA5DE-3D11-4D28-92F5-E9CCCBD4F078}" srcOrd="0" destOrd="0" presId="urn:microsoft.com/office/officeart/2005/8/layout/bProcess4"/>
    <dgm:cxn modelId="{AE7763C9-C921-42C6-B6A5-A98E7853BF1B}" type="presOf" srcId="{E6CC2AF7-15B4-4FBD-87A0-72C57520A6FC}" destId="{7CA95EF2-BF47-4E0E-B46E-A4E813D9F467}" srcOrd="0" destOrd="0" presId="urn:microsoft.com/office/officeart/2005/8/layout/bProcess4"/>
    <dgm:cxn modelId="{2B0E6E59-8811-49F6-85A4-797713465241}" type="presParOf" srcId="{7F372E55-CADB-42B5-9308-78D9FF50C971}" destId="{FF530344-894B-4EC6-93B1-F46A91B74F14}" srcOrd="0" destOrd="0" presId="urn:microsoft.com/office/officeart/2005/8/layout/bProcess4"/>
    <dgm:cxn modelId="{9A5255C0-A634-4F13-8164-FFB0E947C165}" type="presParOf" srcId="{FF530344-894B-4EC6-93B1-F46A91B74F14}" destId="{1FECD358-C7D9-4B16-B9C5-0D4FC4EC70F4}" srcOrd="0" destOrd="0" presId="urn:microsoft.com/office/officeart/2005/8/layout/bProcess4"/>
    <dgm:cxn modelId="{2BA14E80-5D22-4D91-98E7-A3671141E07C}" type="presParOf" srcId="{FF530344-894B-4EC6-93B1-F46A91B74F14}" destId="{52E7B91C-3D20-4B0B-8738-E62F99DE6D37}" srcOrd="1" destOrd="0" presId="urn:microsoft.com/office/officeart/2005/8/layout/bProcess4"/>
    <dgm:cxn modelId="{B013559A-D3D9-4034-B918-B860CD8E246D}" type="presParOf" srcId="{7F372E55-CADB-42B5-9308-78D9FF50C971}" destId="{B49246F4-7E95-48E3-A4CC-D729BD211B37}" srcOrd="1" destOrd="0" presId="urn:microsoft.com/office/officeart/2005/8/layout/bProcess4"/>
    <dgm:cxn modelId="{C4C9709F-BC8E-476F-B463-3B1EA40FE144}" type="presParOf" srcId="{7F372E55-CADB-42B5-9308-78D9FF50C971}" destId="{F9631CBE-1C36-4762-B518-6429801DC1FE}" srcOrd="2" destOrd="0" presId="urn:microsoft.com/office/officeart/2005/8/layout/bProcess4"/>
    <dgm:cxn modelId="{F00A0F6D-5CE2-4961-BA73-C4015CE6A9DF}" type="presParOf" srcId="{F9631CBE-1C36-4762-B518-6429801DC1FE}" destId="{4A966D93-F917-4FB0-B168-D9591FF0B221}" srcOrd="0" destOrd="0" presId="urn:microsoft.com/office/officeart/2005/8/layout/bProcess4"/>
    <dgm:cxn modelId="{551C8574-D49D-4C36-8DAE-6AD94C8BA2FC}" type="presParOf" srcId="{F9631CBE-1C36-4762-B518-6429801DC1FE}" destId="{7CA95EF2-BF47-4E0E-B46E-A4E813D9F467}" srcOrd="1" destOrd="0" presId="urn:microsoft.com/office/officeart/2005/8/layout/bProcess4"/>
    <dgm:cxn modelId="{A19F71C9-94AA-4AD5-B621-F4FCB4D2BEA2}" type="presParOf" srcId="{7F372E55-CADB-42B5-9308-78D9FF50C971}" destId="{05CBB4AE-3018-4A6E-AA36-9E0E7D96B423}" srcOrd="3" destOrd="0" presId="urn:microsoft.com/office/officeart/2005/8/layout/bProcess4"/>
    <dgm:cxn modelId="{D2AED393-AE36-4996-9878-F15C4F88C45C}" type="presParOf" srcId="{7F372E55-CADB-42B5-9308-78D9FF50C971}" destId="{024B0DD6-47AE-4C8F-8C0E-C4805924606F}" srcOrd="4" destOrd="0" presId="urn:microsoft.com/office/officeart/2005/8/layout/bProcess4"/>
    <dgm:cxn modelId="{D2897DCA-E5D7-49B7-A365-0A5D70CE2806}" type="presParOf" srcId="{024B0DD6-47AE-4C8F-8C0E-C4805924606F}" destId="{62568998-6C95-4367-8BF6-A8A6D9574C01}" srcOrd="0" destOrd="0" presId="urn:microsoft.com/office/officeart/2005/8/layout/bProcess4"/>
    <dgm:cxn modelId="{4C9D9EED-2A5C-4BD8-80AB-2E86307FC5CC}" type="presParOf" srcId="{024B0DD6-47AE-4C8F-8C0E-C4805924606F}" destId="{C9A38BA5-C914-45FC-BBCF-4035F51416AF}" srcOrd="1" destOrd="0" presId="urn:microsoft.com/office/officeart/2005/8/layout/bProcess4"/>
    <dgm:cxn modelId="{B9469AAB-953E-4407-9DEE-7F0D319643C7}" type="presParOf" srcId="{7F372E55-CADB-42B5-9308-78D9FF50C971}" destId="{6DE04A2A-1450-4141-BAB8-2D3BE1836442}" srcOrd="5" destOrd="0" presId="urn:microsoft.com/office/officeart/2005/8/layout/bProcess4"/>
    <dgm:cxn modelId="{34E14274-6BC4-4682-A623-29996B9FF2BC}" type="presParOf" srcId="{7F372E55-CADB-42B5-9308-78D9FF50C971}" destId="{B0B15DEF-5FA0-4686-805F-75F565B38A9D}" srcOrd="6" destOrd="0" presId="urn:microsoft.com/office/officeart/2005/8/layout/bProcess4"/>
    <dgm:cxn modelId="{E54BC97E-12D4-4719-B87C-A521754024CB}" type="presParOf" srcId="{B0B15DEF-5FA0-4686-805F-75F565B38A9D}" destId="{E59FE17D-8682-4C38-ADC0-ED35C6AFF3FC}" srcOrd="0" destOrd="0" presId="urn:microsoft.com/office/officeart/2005/8/layout/bProcess4"/>
    <dgm:cxn modelId="{AAC8FFCC-EF76-48EB-96C8-77C84145E87D}" type="presParOf" srcId="{B0B15DEF-5FA0-4686-805F-75F565B38A9D}" destId="{475BE9C2-5B97-44B2-B2C3-2DC98521A53B}" srcOrd="1" destOrd="0" presId="urn:microsoft.com/office/officeart/2005/8/layout/bProcess4"/>
    <dgm:cxn modelId="{EC3EC738-E63D-409B-816A-E56A5B393877}" type="presParOf" srcId="{7F372E55-CADB-42B5-9308-78D9FF50C971}" destId="{C87C8997-9CAE-4CC5-9F8E-CB010725AFFC}" srcOrd="7" destOrd="0" presId="urn:microsoft.com/office/officeart/2005/8/layout/bProcess4"/>
    <dgm:cxn modelId="{596622BE-A9B6-46C6-A6C3-4E8E4530111A}" type="presParOf" srcId="{7F372E55-CADB-42B5-9308-78D9FF50C971}" destId="{3B228DB2-4FCC-475E-816D-8B0AF180E00D}" srcOrd="8" destOrd="0" presId="urn:microsoft.com/office/officeart/2005/8/layout/bProcess4"/>
    <dgm:cxn modelId="{1146C12E-F4D2-4337-B33A-5FF6640357C2}" type="presParOf" srcId="{3B228DB2-4FCC-475E-816D-8B0AF180E00D}" destId="{FB9D0D9A-E052-4AC3-B5A8-9402B791A132}" srcOrd="0" destOrd="0" presId="urn:microsoft.com/office/officeart/2005/8/layout/bProcess4"/>
    <dgm:cxn modelId="{EF8187A3-6EC6-4970-8B28-3F8AD2CD5AE3}" type="presParOf" srcId="{3B228DB2-4FCC-475E-816D-8B0AF180E00D}" destId="{ECB00151-6DB7-4CA0-B78D-950C19529F97}" srcOrd="1" destOrd="0" presId="urn:microsoft.com/office/officeart/2005/8/layout/bProcess4"/>
    <dgm:cxn modelId="{2C499FA6-F3AC-49FC-AF36-56FFDAC4897B}" type="presParOf" srcId="{7F372E55-CADB-42B5-9308-78D9FF50C971}" destId="{56A3AC4F-E827-43AE-91F5-E39725F13731}" srcOrd="9" destOrd="0" presId="urn:microsoft.com/office/officeart/2005/8/layout/bProcess4"/>
    <dgm:cxn modelId="{2AB42ACC-4460-46E4-B59E-0BFAACFF091E}" type="presParOf" srcId="{7F372E55-CADB-42B5-9308-78D9FF50C971}" destId="{31A333AA-65D3-4A1F-B986-C8F8E0873AD6}" srcOrd="10" destOrd="0" presId="urn:microsoft.com/office/officeart/2005/8/layout/bProcess4"/>
    <dgm:cxn modelId="{93EB2161-2F23-44A8-8462-07A686B8DC29}" type="presParOf" srcId="{31A333AA-65D3-4A1F-B986-C8F8E0873AD6}" destId="{335AD48A-711E-4E43-9F3E-5494F310F50E}" srcOrd="0" destOrd="0" presId="urn:microsoft.com/office/officeart/2005/8/layout/bProcess4"/>
    <dgm:cxn modelId="{D395FB3A-6E1F-4486-8B16-A52A33F40508}" type="presParOf" srcId="{31A333AA-65D3-4A1F-B986-C8F8E0873AD6}" destId="{69F078F1-6403-4B89-8DEC-A879DFB33B74}" srcOrd="1" destOrd="0" presId="urn:microsoft.com/office/officeart/2005/8/layout/bProcess4"/>
    <dgm:cxn modelId="{9B7A0F20-3E70-42BB-9C7D-1A3FC024D80D}" type="presParOf" srcId="{7F372E55-CADB-42B5-9308-78D9FF50C971}" destId="{A0A1B624-2BAF-4A73-8D6F-6BE9F0172DD8}" srcOrd="11" destOrd="0" presId="urn:microsoft.com/office/officeart/2005/8/layout/bProcess4"/>
    <dgm:cxn modelId="{C9857FB7-73C1-47B7-9B54-45A2ED451EEA}" type="presParOf" srcId="{7F372E55-CADB-42B5-9308-78D9FF50C971}" destId="{5551F9BF-9882-40BB-B6BF-B60CF2BBE8D1}" srcOrd="12" destOrd="0" presId="urn:microsoft.com/office/officeart/2005/8/layout/bProcess4"/>
    <dgm:cxn modelId="{F126A920-BCE7-48C5-B188-EBBE09402C46}" type="presParOf" srcId="{5551F9BF-9882-40BB-B6BF-B60CF2BBE8D1}" destId="{C9936C7F-652B-4742-8814-9D77B1ED020C}" srcOrd="0" destOrd="0" presId="urn:microsoft.com/office/officeart/2005/8/layout/bProcess4"/>
    <dgm:cxn modelId="{96A1DC8B-E73C-4678-B27F-17E28106B07C}" type="presParOf" srcId="{5551F9BF-9882-40BB-B6BF-B60CF2BBE8D1}" destId="{E1A9A595-F522-4A58-A79D-18DE65F5F23F}" srcOrd="1" destOrd="0" presId="urn:microsoft.com/office/officeart/2005/8/layout/bProcess4"/>
    <dgm:cxn modelId="{9CE1F757-E77A-4777-8B24-AE95C5290907}" type="presParOf" srcId="{7F372E55-CADB-42B5-9308-78D9FF50C971}" destId="{763BA5DE-3D11-4D28-92F5-E9CCCBD4F078}" srcOrd="13" destOrd="0" presId="urn:microsoft.com/office/officeart/2005/8/layout/bProcess4"/>
    <dgm:cxn modelId="{8F78B79D-923E-4E5F-8F25-83D31F24CA2E}" type="presParOf" srcId="{7F372E55-CADB-42B5-9308-78D9FF50C971}" destId="{4529083E-BE66-423A-AF8C-F125697F78DB}" srcOrd="14" destOrd="0" presId="urn:microsoft.com/office/officeart/2005/8/layout/bProcess4"/>
    <dgm:cxn modelId="{54FEEEE2-4E24-46DB-B0E5-F9A85AB5BFE0}" type="presParOf" srcId="{4529083E-BE66-423A-AF8C-F125697F78DB}" destId="{BEADC399-DF45-4C19-8CE9-C8E2767943F8}" srcOrd="0" destOrd="0" presId="urn:microsoft.com/office/officeart/2005/8/layout/bProcess4"/>
    <dgm:cxn modelId="{03B064D4-8004-468B-AF1C-B11DE9F8C68A}" type="presParOf" srcId="{4529083E-BE66-423A-AF8C-F125697F78DB}" destId="{2056AB44-9ABE-4715-AF22-F4D8471C4D07}" srcOrd="1" destOrd="0" presId="urn:microsoft.com/office/officeart/2005/8/layout/bProcess4"/>
    <dgm:cxn modelId="{99EAC499-D10B-4038-BAA1-5B9DF23BBC9F}" type="presParOf" srcId="{7F372E55-CADB-42B5-9308-78D9FF50C971}" destId="{A07FFB80-6EAE-4239-9E46-A6D13B339F3F}" srcOrd="15" destOrd="0" presId="urn:microsoft.com/office/officeart/2005/8/layout/bProcess4"/>
    <dgm:cxn modelId="{CB68F69D-A944-4AD7-87CC-376DE7CB78FE}" type="presParOf" srcId="{7F372E55-CADB-42B5-9308-78D9FF50C971}" destId="{A5CE3373-0A38-43F5-AF34-5B84E6091E73}" srcOrd="16" destOrd="0" presId="urn:microsoft.com/office/officeart/2005/8/layout/bProcess4"/>
    <dgm:cxn modelId="{976ED10C-B94B-45B7-959E-7026D2D1A862}" type="presParOf" srcId="{A5CE3373-0A38-43F5-AF34-5B84E6091E73}" destId="{2AB89E58-64A8-436C-AB1A-841D6FC46DA6}" srcOrd="0" destOrd="0" presId="urn:microsoft.com/office/officeart/2005/8/layout/bProcess4"/>
    <dgm:cxn modelId="{EE585956-86BA-47AB-91D9-7B65C1442BA7}" type="presParOf" srcId="{A5CE3373-0A38-43F5-AF34-5B84E6091E73}" destId="{B056A882-B282-4030-8776-C69904F42E4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C9943-EDDD-4CB5-84B8-E8326D827222}">
      <dsp:nvSpPr>
        <dsp:cNvPr id="0" name=""/>
        <dsp:cNvSpPr/>
      </dsp:nvSpPr>
      <dsp:spPr>
        <a:xfrm>
          <a:off x="3603" y="372647"/>
          <a:ext cx="3513672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/>
            <a:t>«ЗАҢ ЖӘНЕ ТӘРТІП» </a:t>
          </a:r>
        </a:p>
      </dsp:txBody>
      <dsp:txXfrm>
        <a:off x="3603" y="372647"/>
        <a:ext cx="3513672" cy="633600"/>
      </dsp:txXfrm>
    </dsp:sp>
    <dsp:sp modelId="{15B42D32-1A33-4000-88F7-BD542176798E}">
      <dsp:nvSpPr>
        <dsp:cNvPr id="0" name=""/>
        <dsp:cNvSpPr/>
      </dsp:nvSpPr>
      <dsp:spPr>
        <a:xfrm>
          <a:off x="3603" y="1006247"/>
          <a:ext cx="3513672" cy="3683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/>
            <a:t>Формирование правовой культуры и личной ответственности. В каждом лагере и отряде акцент ставится на дисциплину, уважение к правилам общества и осознание того, что свобода невозможна без ответственности</a:t>
          </a:r>
        </a:p>
      </dsp:txBody>
      <dsp:txXfrm>
        <a:off x="3603" y="1006247"/>
        <a:ext cx="3513672" cy="3683790"/>
      </dsp:txXfrm>
    </dsp:sp>
    <dsp:sp modelId="{440DAA47-3038-480A-911C-E5DDC418D773}">
      <dsp:nvSpPr>
        <dsp:cNvPr id="0" name=""/>
        <dsp:cNvSpPr/>
      </dsp:nvSpPr>
      <dsp:spPr>
        <a:xfrm>
          <a:off x="4009190" y="372647"/>
          <a:ext cx="3513672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/>
            <a:t>«ЕҢБЕК АДАМЫ» </a:t>
          </a:r>
        </a:p>
      </dsp:txBody>
      <dsp:txXfrm>
        <a:off x="4009190" y="372647"/>
        <a:ext cx="3513672" cy="633600"/>
      </dsp:txXfrm>
    </dsp:sp>
    <dsp:sp modelId="{830DB631-001B-47F3-84EC-06D4C1C876E4}">
      <dsp:nvSpPr>
        <dsp:cNvPr id="0" name=""/>
        <dsp:cNvSpPr/>
      </dsp:nvSpPr>
      <dsp:spPr>
        <a:xfrm>
          <a:off x="4009190" y="1006247"/>
          <a:ext cx="3513672" cy="3683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/>
            <a:t>Воспитание уважения к любому созидательному труду. Лето — время профессиональных проб и </a:t>
          </a:r>
          <a:r>
            <a:rPr lang="ru-RU" sz="2200" kern="1200" dirty="0" err="1"/>
            <a:t>волонтерства</a:t>
          </a:r>
          <a:r>
            <a:rPr lang="ru-RU" sz="2200" kern="1200" dirty="0"/>
            <a:t>. Мы учим детей, что успех достижим только через упорный и честный труд, а профессионализм является высшей ценностью</a:t>
          </a:r>
        </a:p>
      </dsp:txBody>
      <dsp:txXfrm>
        <a:off x="4009190" y="1006247"/>
        <a:ext cx="3513672" cy="3683790"/>
      </dsp:txXfrm>
    </dsp:sp>
    <dsp:sp modelId="{03B0554D-F970-412C-9147-F62FD4C6557D}">
      <dsp:nvSpPr>
        <dsp:cNvPr id="0" name=""/>
        <dsp:cNvSpPr/>
      </dsp:nvSpPr>
      <dsp:spPr>
        <a:xfrm>
          <a:off x="8014777" y="372647"/>
          <a:ext cx="3513672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/>
            <a:t>«ТАЗА ҚАЗАҚСТАН» </a:t>
          </a:r>
        </a:p>
      </dsp:txBody>
      <dsp:txXfrm>
        <a:off x="8014777" y="372647"/>
        <a:ext cx="3513672" cy="633600"/>
      </dsp:txXfrm>
    </dsp:sp>
    <dsp:sp modelId="{4EE8A59D-FB02-48EC-BD95-B7FF8D789446}">
      <dsp:nvSpPr>
        <dsp:cNvPr id="0" name=""/>
        <dsp:cNvSpPr/>
      </dsp:nvSpPr>
      <dsp:spPr>
        <a:xfrm>
          <a:off x="8014777" y="1006247"/>
          <a:ext cx="3513672" cy="36837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/>
            <a:t>Экологическое воспитание в широком смысле — от чистоты окружающей среды до «чистоты помыслов». Это участие в эко-акциях, бережное отношение к ресурсам родного края и развитие культуры экологического мышления</a:t>
          </a:r>
        </a:p>
      </dsp:txBody>
      <dsp:txXfrm>
        <a:off x="8014777" y="1006247"/>
        <a:ext cx="3513672" cy="3683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866A2-F572-49F1-BD94-B8A200F3A614}">
      <dsp:nvSpPr>
        <dsp:cNvPr id="0" name=""/>
        <dsp:cNvSpPr/>
      </dsp:nvSpPr>
      <dsp:spPr>
        <a:xfrm>
          <a:off x="1286" y="1334"/>
          <a:ext cx="11212822" cy="15513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/>
            <a:t>«Цифровой прорыв» </a:t>
          </a:r>
          <a:endParaRPr lang="ru-RU" sz="6500" kern="1200" dirty="0"/>
        </a:p>
      </dsp:txBody>
      <dsp:txXfrm>
        <a:off x="46724" y="46772"/>
        <a:ext cx="11121946" cy="1460496"/>
      </dsp:txXfrm>
    </dsp:sp>
    <dsp:sp modelId="{1970E4CF-D39E-4681-AC59-F37F8560972D}">
      <dsp:nvSpPr>
        <dsp:cNvPr id="0" name=""/>
        <dsp:cNvSpPr/>
      </dsp:nvSpPr>
      <dsp:spPr>
        <a:xfrm>
          <a:off x="1286" y="1745910"/>
          <a:ext cx="7324562" cy="15513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/>
            <a:t>«</a:t>
          </a:r>
          <a:r>
            <a:rPr lang="ru-RU" sz="4100" b="1" kern="1200" dirty="0" err="1"/>
            <a:t>Заң</a:t>
          </a:r>
          <a:r>
            <a:rPr lang="ru-RU" sz="4100" b="1" kern="1200" dirty="0"/>
            <a:t> </a:t>
          </a:r>
          <a:r>
            <a:rPr lang="ru-RU" sz="4100" b="1" kern="1200" dirty="0" err="1"/>
            <a:t>және</a:t>
          </a:r>
          <a:r>
            <a:rPr lang="ru-RU" sz="4100" b="1" kern="1200" dirty="0"/>
            <a:t> </a:t>
          </a:r>
          <a:r>
            <a:rPr lang="ru-RU" sz="4100" b="1" kern="1200" dirty="0" err="1"/>
            <a:t>тәртіп</a:t>
          </a:r>
          <a:r>
            <a:rPr lang="ru-RU" sz="4100" b="1" kern="1200" dirty="0"/>
            <a:t>» </a:t>
          </a:r>
          <a:endParaRPr lang="ru-RU" sz="4100" kern="1200" dirty="0"/>
        </a:p>
      </dsp:txBody>
      <dsp:txXfrm>
        <a:off x="46724" y="1791348"/>
        <a:ext cx="7233686" cy="1460496"/>
      </dsp:txXfrm>
    </dsp:sp>
    <dsp:sp modelId="{A4BB47F3-BAF0-44CE-A313-72B5502F9D1A}">
      <dsp:nvSpPr>
        <dsp:cNvPr id="0" name=""/>
        <dsp:cNvSpPr/>
      </dsp:nvSpPr>
      <dsp:spPr>
        <a:xfrm>
          <a:off x="1286" y="3490485"/>
          <a:ext cx="3586955" cy="15513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/>
            <a:t>«Таза </a:t>
          </a:r>
          <a:r>
            <a:rPr lang="ru-RU" sz="2700" b="1" kern="1200" dirty="0" err="1"/>
            <a:t>Қазақстан</a:t>
          </a:r>
          <a:r>
            <a:rPr lang="ru-RU" sz="2700" b="1" kern="1200" dirty="0"/>
            <a:t>»</a:t>
          </a:r>
          <a:endParaRPr lang="ru-RU" sz="2700" kern="1200" dirty="0"/>
        </a:p>
      </dsp:txBody>
      <dsp:txXfrm>
        <a:off x="46724" y="3535923"/>
        <a:ext cx="3496079" cy="1460496"/>
      </dsp:txXfrm>
    </dsp:sp>
    <dsp:sp modelId="{2788E0DF-0BF2-45E4-B18C-16284B9C97F3}">
      <dsp:nvSpPr>
        <dsp:cNvPr id="0" name=""/>
        <dsp:cNvSpPr/>
      </dsp:nvSpPr>
      <dsp:spPr>
        <a:xfrm>
          <a:off x="3738894" y="3490485"/>
          <a:ext cx="3586955" cy="15513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/>
            <a:t>Интеллектуально-развивающее направление</a:t>
          </a:r>
          <a:endParaRPr lang="ru-RU" sz="2700" kern="1200" dirty="0"/>
        </a:p>
      </dsp:txBody>
      <dsp:txXfrm>
        <a:off x="3784332" y="3535923"/>
        <a:ext cx="3496079" cy="1460496"/>
      </dsp:txXfrm>
    </dsp:sp>
    <dsp:sp modelId="{2689AC47-C4BA-4AC3-BC75-288D016A5EF9}">
      <dsp:nvSpPr>
        <dsp:cNvPr id="0" name=""/>
        <dsp:cNvSpPr/>
      </dsp:nvSpPr>
      <dsp:spPr>
        <a:xfrm>
          <a:off x="7627153" y="1745910"/>
          <a:ext cx="3586955" cy="15513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/>
            <a:t>«</a:t>
          </a:r>
          <a:r>
            <a:rPr lang="ru-RU" sz="4100" b="1" kern="1200" dirty="0" err="1"/>
            <a:t>Еңбек</a:t>
          </a:r>
          <a:r>
            <a:rPr lang="ru-RU" sz="4100" b="1" kern="1200" dirty="0"/>
            <a:t> </a:t>
          </a:r>
          <a:r>
            <a:rPr lang="ru-RU" sz="4100" b="1" kern="1200" dirty="0" err="1"/>
            <a:t>адамы</a:t>
          </a:r>
          <a:r>
            <a:rPr lang="ru-RU" sz="4100" b="1" kern="1200" dirty="0"/>
            <a:t>» </a:t>
          </a:r>
          <a:endParaRPr lang="ru-RU" sz="4100" kern="1200" dirty="0"/>
        </a:p>
      </dsp:txBody>
      <dsp:txXfrm>
        <a:off x="7672591" y="1791348"/>
        <a:ext cx="3496079" cy="1460496"/>
      </dsp:txXfrm>
    </dsp:sp>
    <dsp:sp modelId="{D718CD66-6709-434F-998D-94BC4A46E672}">
      <dsp:nvSpPr>
        <dsp:cNvPr id="0" name=""/>
        <dsp:cNvSpPr/>
      </dsp:nvSpPr>
      <dsp:spPr>
        <a:xfrm>
          <a:off x="7627153" y="3490485"/>
          <a:ext cx="3586955" cy="15513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/>
            <a:t>Культурно-досуговое и </a:t>
          </a:r>
          <a:r>
            <a:rPr lang="ru-RU" sz="2700" b="1" kern="1200" dirty="0" err="1"/>
            <a:t>этнопедагогическое</a:t>
          </a:r>
          <a:r>
            <a:rPr lang="ru-RU" sz="2700" b="1" kern="1200" dirty="0"/>
            <a:t> направление</a:t>
          </a:r>
          <a:endParaRPr lang="ru-RU" sz="2700" kern="1200" dirty="0"/>
        </a:p>
      </dsp:txBody>
      <dsp:txXfrm>
        <a:off x="7672591" y="3535923"/>
        <a:ext cx="3496079" cy="1460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2AF10-C757-4D05-8528-9CC5427FDA69}">
      <dsp:nvSpPr>
        <dsp:cNvPr id="0" name=""/>
        <dsp:cNvSpPr/>
      </dsp:nvSpPr>
      <dsp:spPr>
        <a:xfrm>
          <a:off x="2540" y="513262"/>
          <a:ext cx="2476500" cy="962887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Социально-практические проекты</a:t>
          </a:r>
        </a:p>
      </dsp:txBody>
      <dsp:txXfrm>
        <a:off x="2540" y="513262"/>
        <a:ext cx="2476500" cy="962887"/>
      </dsp:txXfrm>
    </dsp:sp>
    <dsp:sp modelId="{2AF03857-792F-4015-9DE4-BC76CE432812}">
      <dsp:nvSpPr>
        <dsp:cNvPr id="0" name=""/>
        <dsp:cNvSpPr/>
      </dsp:nvSpPr>
      <dsp:spPr>
        <a:xfrm>
          <a:off x="2540" y="1615518"/>
          <a:ext cx="2476500" cy="104304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«</a:t>
          </a:r>
          <a:r>
            <a:rPr lang="ru-RU" sz="1600" kern="1200" dirty="0" err="1"/>
            <a:t>Қамқор</a:t>
          </a:r>
          <a:r>
            <a:rPr lang="ru-RU" sz="1600" kern="1200" dirty="0"/>
            <a:t>», «</a:t>
          </a:r>
          <a:r>
            <a:rPr lang="ru-RU" sz="1600" kern="1200" dirty="0" err="1"/>
            <a:t>Еңбегі</a:t>
          </a:r>
          <a:r>
            <a:rPr lang="ru-RU" sz="1600" kern="1200" dirty="0"/>
            <a:t> </a:t>
          </a:r>
          <a:r>
            <a:rPr lang="ru-RU" sz="1600" kern="1200" dirty="0" err="1"/>
            <a:t>адал</a:t>
          </a:r>
          <a:r>
            <a:rPr lang="ru-RU" sz="1600" kern="1200" dirty="0"/>
            <a:t> – </a:t>
          </a:r>
          <a:r>
            <a:rPr lang="ru-RU" sz="1600" kern="1200" dirty="0" err="1"/>
            <a:t>жас</a:t>
          </a:r>
          <a:r>
            <a:rPr lang="ru-RU" sz="1600" kern="1200" dirty="0"/>
            <a:t> </a:t>
          </a:r>
          <a:r>
            <a:rPr lang="ru-RU" sz="1600" kern="1200" dirty="0" err="1"/>
            <a:t>өрен</a:t>
          </a:r>
          <a:r>
            <a:rPr lang="ru-RU" sz="1600" kern="1200" dirty="0"/>
            <a:t>», «</a:t>
          </a:r>
          <a:r>
            <a:rPr lang="ru-RU" sz="1600" kern="1200" dirty="0" err="1"/>
            <a:t>Ұшқыр</a:t>
          </a:r>
          <a:r>
            <a:rPr lang="ru-RU" sz="1600" kern="1200" dirty="0"/>
            <a:t> ой </a:t>
          </a:r>
          <a:r>
            <a:rPr lang="ru-RU" sz="1600" kern="1200" dirty="0" err="1"/>
            <a:t>алаңы</a:t>
          </a:r>
          <a:r>
            <a:rPr lang="ru-RU" sz="1600" kern="1200" dirty="0"/>
            <a:t>» и другие</a:t>
          </a:r>
        </a:p>
      </dsp:txBody>
      <dsp:txXfrm>
        <a:off x="2540" y="1615518"/>
        <a:ext cx="2476500" cy="1043042"/>
      </dsp:txXfrm>
    </dsp:sp>
    <dsp:sp modelId="{C11F1010-1177-4514-9DC1-6798ACA974F7}">
      <dsp:nvSpPr>
        <dsp:cNvPr id="0" name=""/>
        <dsp:cNvSpPr/>
      </dsp:nvSpPr>
      <dsp:spPr>
        <a:xfrm>
          <a:off x="2825750" y="511613"/>
          <a:ext cx="2476500" cy="962887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Цифровые инициативы</a:t>
          </a:r>
        </a:p>
      </dsp:txBody>
      <dsp:txXfrm>
        <a:off x="2825750" y="511613"/>
        <a:ext cx="2476500" cy="962887"/>
      </dsp:txXfrm>
    </dsp:sp>
    <dsp:sp modelId="{29653606-5B87-4A2F-8B43-D4917ED37E9E}">
      <dsp:nvSpPr>
        <dsp:cNvPr id="0" name=""/>
        <dsp:cNvSpPr/>
      </dsp:nvSpPr>
      <dsp:spPr>
        <a:xfrm>
          <a:off x="2825750" y="1610571"/>
          <a:ext cx="2476500" cy="1049638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создание подкастов, </a:t>
          </a:r>
          <a:r>
            <a:rPr lang="ru-RU" sz="1600" kern="1200" dirty="0" err="1"/>
            <a:t>влогов</a:t>
          </a:r>
          <a:r>
            <a:rPr lang="ru-RU" sz="1600" kern="1200" dirty="0"/>
            <a:t>, контент-карт лагеря</a:t>
          </a:r>
        </a:p>
      </dsp:txBody>
      <dsp:txXfrm>
        <a:off x="2825750" y="1610571"/>
        <a:ext cx="2476500" cy="1049638"/>
      </dsp:txXfrm>
    </dsp:sp>
    <dsp:sp modelId="{37940479-8C6E-445E-A471-58EF7DF4AF4D}">
      <dsp:nvSpPr>
        <dsp:cNvPr id="0" name=""/>
        <dsp:cNvSpPr/>
      </dsp:nvSpPr>
      <dsp:spPr>
        <a:xfrm>
          <a:off x="5648960" y="494437"/>
          <a:ext cx="2476500" cy="962887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Креативные лаборатории</a:t>
          </a:r>
        </a:p>
      </dsp:txBody>
      <dsp:txXfrm>
        <a:off x="5648960" y="494437"/>
        <a:ext cx="2476500" cy="962887"/>
      </dsp:txXfrm>
    </dsp:sp>
    <dsp:sp modelId="{CA9BAC08-DBBA-495E-9A25-EE206077F0B0}">
      <dsp:nvSpPr>
        <dsp:cNvPr id="0" name=""/>
        <dsp:cNvSpPr/>
      </dsp:nvSpPr>
      <dsp:spPr>
        <a:xfrm>
          <a:off x="5648960" y="1559042"/>
          <a:ext cx="2476500" cy="1118344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студии дизайна, театр, STEM и DIY-мастерские («</a:t>
          </a:r>
          <a:r>
            <a:rPr lang="en-US" sz="1600" kern="1200" dirty="0"/>
            <a:t>Do it yourself</a:t>
          </a:r>
          <a:r>
            <a:rPr lang="ru-RU" sz="1600" kern="1200" dirty="0"/>
            <a:t>»</a:t>
          </a:r>
          <a:r>
            <a:rPr lang="en-US" sz="1600" kern="1200" dirty="0"/>
            <a:t> - </a:t>
          </a:r>
          <a:r>
            <a:rPr lang="ru-RU" sz="1600" kern="1200" dirty="0"/>
            <a:t>«Сделай сам»)</a:t>
          </a:r>
          <a:endParaRPr lang="ru-RU" sz="1200" kern="1200" dirty="0"/>
        </a:p>
      </dsp:txBody>
      <dsp:txXfrm>
        <a:off x="5648960" y="1559042"/>
        <a:ext cx="2476500" cy="1118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2AF10-C757-4D05-8528-9CC5427FDA69}">
      <dsp:nvSpPr>
        <dsp:cNvPr id="0" name=""/>
        <dsp:cNvSpPr/>
      </dsp:nvSpPr>
      <dsp:spPr>
        <a:xfrm>
          <a:off x="2540" y="643180"/>
          <a:ext cx="2476500" cy="906037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Экскурсии и </a:t>
          </a:r>
          <a:r>
            <a:rPr lang="ru-RU" sz="1600" kern="1200" dirty="0" err="1"/>
            <a:t>профпогружение</a:t>
          </a:r>
          <a:endParaRPr lang="ru-RU" sz="1600" kern="1200" dirty="0"/>
        </a:p>
      </dsp:txBody>
      <dsp:txXfrm>
        <a:off x="2540" y="643180"/>
        <a:ext cx="2476500" cy="906037"/>
      </dsp:txXfrm>
    </dsp:sp>
    <dsp:sp modelId="{2AF03857-792F-4015-9DE4-BC76CE432812}">
      <dsp:nvSpPr>
        <dsp:cNvPr id="0" name=""/>
        <dsp:cNvSpPr/>
      </dsp:nvSpPr>
      <dsp:spPr>
        <a:xfrm>
          <a:off x="2540" y="1664991"/>
          <a:ext cx="2476500" cy="866453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предприятия, колледжи, мастерские</a:t>
          </a:r>
        </a:p>
      </dsp:txBody>
      <dsp:txXfrm>
        <a:off x="2540" y="1664991"/>
        <a:ext cx="2476500" cy="866453"/>
      </dsp:txXfrm>
    </dsp:sp>
    <dsp:sp modelId="{C11F1010-1177-4514-9DC1-6798ACA974F7}">
      <dsp:nvSpPr>
        <dsp:cNvPr id="0" name=""/>
        <dsp:cNvSpPr/>
      </dsp:nvSpPr>
      <dsp:spPr>
        <a:xfrm>
          <a:off x="2825750" y="641811"/>
          <a:ext cx="2476500" cy="906037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Волонтёрские практики</a:t>
          </a:r>
        </a:p>
      </dsp:txBody>
      <dsp:txXfrm>
        <a:off x="2825750" y="641811"/>
        <a:ext cx="2476500" cy="906037"/>
      </dsp:txXfrm>
    </dsp:sp>
    <dsp:sp modelId="{29653606-5B87-4A2F-8B43-D4917ED37E9E}">
      <dsp:nvSpPr>
        <dsp:cNvPr id="0" name=""/>
        <dsp:cNvSpPr/>
      </dsp:nvSpPr>
      <dsp:spPr>
        <a:xfrm>
          <a:off x="2825750" y="1660882"/>
          <a:ext cx="2476500" cy="87193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помощь пожилым, экологические акции, детские инициативы</a:t>
          </a:r>
        </a:p>
      </dsp:txBody>
      <dsp:txXfrm>
        <a:off x="2825750" y="1660882"/>
        <a:ext cx="2476500" cy="871932"/>
      </dsp:txXfrm>
    </dsp:sp>
    <dsp:sp modelId="{37940479-8C6E-445E-A471-58EF7DF4AF4D}">
      <dsp:nvSpPr>
        <dsp:cNvPr id="0" name=""/>
        <dsp:cNvSpPr/>
      </dsp:nvSpPr>
      <dsp:spPr>
        <a:xfrm>
          <a:off x="5648960" y="627542"/>
          <a:ext cx="2476500" cy="906037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4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Интерактивные смены</a:t>
          </a:r>
        </a:p>
      </dsp:txBody>
      <dsp:txXfrm>
        <a:off x="5648960" y="627542"/>
        <a:ext cx="2476500" cy="906037"/>
      </dsp:txXfrm>
    </dsp:sp>
    <dsp:sp modelId="{CA9BAC08-DBBA-495E-9A25-EE206077F0B0}">
      <dsp:nvSpPr>
        <dsp:cNvPr id="0" name=""/>
        <dsp:cNvSpPr/>
      </dsp:nvSpPr>
      <dsp:spPr>
        <a:xfrm>
          <a:off x="5648960" y="1618076"/>
          <a:ext cx="2476500" cy="929006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«</a:t>
          </a:r>
          <a:r>
            <a:rPr lang="ru-RU" sz="1600" kern="1200" dirty="0" err="1"/>
            <a:t>Smart</a:t>
          </a:r>
          <a:r>
            <a:rPr lang="ru-RU" sz="1600" kern="1200" dirty="0"/>
            <a:t> </a:t>
          </a:r>
          <a:r>
            <a:rPr lang="ru-RU" sz="1600" kern="1200" dirty="0" err="1"/>
            <a:t>Bala</a:t>
          </a:r>
          <a:r>
            <a:rPr lang="ru-RU" sz="1600" kern="1200" dirty="0"/>
            <a:t>», «IT-бала», «</a:t>
          </a:r>
          <a:r>
            <a:rPr lang="ru-RU" sz="1600" kern="1200" dirty="0" err="1"/>
            <a:t>РобоКэмп</a:t>
          </a:r>
          <a:r>
            <a:rPr lang="ru-RU" sz="1600" kern="1200" dirty="0"/>
            <a:t>», «</a:t>
          </a:r>
          <a:r>
            <a:rPr lang="ru-RU" sz="1600" kern="1200" dirty="0" err="1"/>
            <a:t>ПрофХакатон</a:t>
          </a:r>
          <a:r>
            <a:rPr lang="ru-RU" sz="1600" kern="1200" dirty="0"/>
            <a:t>».</a:t>
          </a:r>
        </a:p>
      </dsp:txBody>
      <dsp:txXfrm>
        <a:off x="5648960" y="1618076"/>
        <a:ext cx="2476500" cy="9290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E3C5D-B7A8-40CC-8CFB-BEB44F7FB431}">
      <dsp:nvSpPr>
        <dsp:cNvPr id="0" name=""/>
        <dsp:cNvSpPr/>
      </dsp:nvSpPr>
      <dsp:spPr>
        <a:xfrm rot="5400000">
          <a:off x="518872" y="1178084"/>
          <a:ext cx="1845363" cy="222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C2B8CE-D7F7-4754-847F-F29B4455B313}">
      <dsp:nvSpPr>
        <dsp:cNvPr id="0" name=""/>
        <dsp:cNvSpPr/>
      </dsp:nvSpPr>
      <dsp:spPr>
        <a:xfrm>
          <a:off x="943217" y="130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«</a:t>
          </a:r>
          <a:r>
            <a:rPr lang="ru-RU" sz="1800" kern="1200" dirty="0" err="1"/>
            <a:t>Шабыт</a:t>
          </a:r>
          <a:r>
            <a:rPr lang="ru-RU" sz="1800" kern="1200" dirty="0"/>
            <a:t>» — театр, музыка, художественное творчество</a:t>
          </a:r>
        </a:p>
      </dsp:txBody>
      <dsp:txXfrm>
        <a:off x="986647" y="43560"/>
        <a:ext cx="2384475" cy="1395941"/>
      </dsp:txXfrm>
    </dsp:sp>
    <dsp:sp modelId="{10883630-BE13-45F0-8C53-EF8EEBB6CE60}">
      <dsp:nvSpPr>
        <dsp:cNvPr id="0" name=""/>
        <dsp:cNvSpPr/>
      </dsp:nvSpPr>
      <dsp:spPr>
        <a:xfrm rot="5400000">
          <a:off x="518872" y="3031586"/>
          <a:ext cx="1845363" cy="222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5EBEBF-7A88-4916-8148-928C9A048932}">
      <dsp:nvSpPr>
        <dsp:cNvPr id="0" name=""/>
        <dsp:cNvSpPr/>
      </dsp:nvSpPr>
      <dsp:spPr>
        <a:xfrm>
          <a:off x="943217" y="1853632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«</a:t>
          </a:r>
          <a:r>
            <a:rPr lang="ru-RU" sz="1800" kern="1200" dirty="0" err="1"/>
            <a:t>Балалар</a:t>
          </a:r>
          <a:r>
            <a:rPr lang="ru-RU" sz="1800" kern="1200" dirty="0"/>
            <a:t> </a:t>
          </a:r>
          <a:r>
            <a:rPr lang="ru-RU" sz="1800" kern="1200" dirty="0" err="1"/>
            <a:t>кітапханасы</a:t>
          </a:r>
          <a:r>
            <a:rPr lang="ru-RU" sz="1800" kern="1200" dirty="0"/>
            <a:t>» — литературные чтения, книжные клубы</a:t>
          </a:r>
        </a:p>
      </dsp:txBody>
      <dsp:txXfrm>
        <a:off x="986647" y="1897062"/>
        <a:ext cx="2384475" cy="1395941"/>
      </dsp:txXfrm>
    </dsp:sp>
    <dsp:sp modelId="{3BA5438D-4F55-432F-8F3C-8D0AA8FA8480}">
      <dsp:nvSpPr>
        <dsp:cNvPr id="0" name=""/>
        <dsp:cNvSpPr/>
      </dsp:nvSpPr>
      <dsp:spPr>
        <a:xfrm>
          <a:off x="1445623" y="3958337"/>
          <a:ext cx="3278738" cy="2224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978841-CB16-4401-ACE0-DD87EE5952C7}">
      <dsp:nvSpPr>
        <dsp:cNvPr id="0" name=""/>
        <dsp:cNvSpPr/>
      </dsp:nvSpPr>
      <dsp:spPr>
        <a:xfrm>
          <a:off x="943217" y="3707134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«</a:t>
          </a:r>
          <a:r>
            <a:rPr lang="ru-RU" sz="1800" kern="1200" dirty="0" err="1"/>
            <a:t>Қамқор</a:t>
          </a:r>
          <a:r>
            <a:rPr lang="ru-RU" sz="1800" kern="1200" dirty="0"/>
            <a:t>» — </a:t>
          </a:r>
          <a:r>
            <a:rPr lang="ru-RU" sz="1800" kern="1200" dirty="0" err="1"/>
            <a:t>волонтёрство</a:t>
          </a:r>
          <a:r>
            <a:rPr lang="ru-RU" sz="1800" kern="1200" dirty="0"/>
            <a:t>, </a:t>
          </a:r>
          <a:r>
            <a:rPr lang="ru-RU" sz="1800" kern="1200" dirty="0" err="1"/>
            <a:t>экоакции</a:t>
          </a:r>
          <a:r>
            <a:rPr lang="ru-RU" sz="1800" kern="1200" dirty="0"/>
            <a:t>, сбор и переработка отходов</a:t>
          </a:r>
        </a:p>
      </dsp:txBody>
      <dsp:txXfrm>
        <a:off x="986647" y="3750564"/>
        <a:ext cx="2384475" cy="1395941"/>
      </dsp:txXfrm>
    </dsp:sp>
    <dsp:sp modelId="{A85F0410-719B-41D6-A764-3DCA272EB89F}">
      <dsp:nvSpPr>
        <dsp:cNvPr id="0" name=""/>
        <dsp:cNvSpPr/>
      </dsp:nvSpPr>
      <dsp:spPr>
        <a:xfrm rot="16200000">
          <a:off x="3805749" y="3031586"/>
          <a:ext cx="1845363" cy="22242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AC1B4E-13B0-4252-852F-2E7BD103A8F8}">
      <dsp:nvSpPr>
        <dsp:cNvPr id="0" name=""/>
        <dsp:cNvSpPr/>
      </dsp:nvSpPr>
      <dsp:spPr>
        <a:xfrm>
          <a:off x="4230094" y="3707134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«</a:t>
          </a:r>
          <a:r>
            <a:rPr lang="ru-RU" sz="1800" kern="1200" dirty="0" err="1"/>
            <a:t>Тарихи</a:t>
          </a:r>
          <a:r>
            <a:rPr lang="ru-RU" sz="1800" kern="1200" dirty="0"/>
            <a:t> </a:t>
          </a:r>
          <a:r>
            <a:rPr lang="ru-RU" sz="1800" kern="1200" dirty="0" err="1"/>
            <a:t>тағылым</a:t>
          </a:r>
          <a:r>
            <a:rPr lang="ru-RU" sz="1800" kern="1200" dirty="0"/>
            <a:t>» — историко-патриотические </a:t>
          </a:r>
          <a:r>
            <a:rPr lang="ru-RU" sz="1800" kern="1200" dirty="0" err="1"/>
            <a:t>квесты</a:t>
          </a:r>
          <a:endParaRPr lang="ru-RU" sz="1800" kern="1200" dirty="0"/>
        </a:p>
      </dsp:txBody>
      <dsp:txXfrm>
        <a:off x="4273524" y="3750564"/>
        <a:ext cx="2384475" cy="1395941"/>
      </dsp:txXfrm>
    </dsp:sp>
    <dsp:sp modelId="{8DADAD9A-7B36-485E-B795-E01ACDF6F395}">
      <dsp:nvSpPr>
        <dsp:cNvPr id="0" name=""/>
        <dsp:cNvSpPr/>
      </dsp:nvSpPr>
      <dsp:spPr>
        <a:xfrm rot="16200000">
          <a:off x="3805749" y="1178084"/>
          <a:ext cx="1845363" cy="22242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4E1536-B290-4CA6-9555-AF9D3A535C49}">
      <dsp:nvSpPr>
        <dsp:cNvPr id="0" name=""/>
        <dsp:cNvSpPr/>
      </dsp:nvSpPr>
      <dsp:spPr>
        <a:xfrm>
          <a:off x="4230094" y="1853632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«</a:t>
          </a:r>
          <a:r>
            <a:rPr lang="ru-RU" sz="1800" kern="1200" dirty="0" err="1"/>
            <a:t>Ұшқыр</a:t>
          </a:r>
          <a:r>
            <a:rPr lang="ru-RU" sz="1800" kern="1200" dirty="0"/>
            <a:t> ой </a:t>
          </a:r>
          <a:r>
            <a:rPr lang="ru-RU" sz="1800" kern="1200" dirty="0" err="1"/>
            <a:t>алаңы</a:t>
          </a:r>
          <a:r>
            <a:rPr lang="ru-RU" sz="1800" kern="1200" dirty="0"/>
            <a:t>» — дебаты, деловые игры</a:t>
          </a:r>
        </a:p>
      </dsp:txBody>
      <dsp:txXfrm>
        <a:off x="4273524" y="1897062"/>
        <a:ext cx="2384475" cy="1395941"/>
      </dsp:txXfrm>
    </dsp:sp>
    <dsp:sp modelId="{46DAB6D7-7B09-48B0-A91A-201D491B3197}">
      <dsp:nvSpPr>
        <dsp:cNvPr id="0" name=""/>
        <dsp:cNvSpPr/>
      </dsp:nvSpPr>
      <dsp:spPr>
        <a:xfrm>
          <a:off x="4732500" y="251333"/>
          <a:ext cx="3278738" cy="2224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52608B-2D39-4B2A-9763-719AA561447E}">
      <dsp:nvSpPr>
        <dsp:cNvPr id="0" name=""/>
        <dsp:cNvSpPr/>
      </dsp:nvSpPr>
      <dsp:spPr>
        <a:xfrm>
          <a:off x="4230094" y="130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«</a:t>
          </a:r>
          <a:r>
            <a:rPr lang="ru-RU" sz="1800" kern="1200" dirty="0" err="1"/>
            <a:t>Smart</a:t>
          </a:r>
          <a:r>
            <a:rPr lang="ru-RU" sz="1800" kern="1200" dirty="0"/>
            <a:t> </a:t>
          </a:r>
          <a:r>
            <a:rPr lang="ru-RU" sz="1800" kern="1200" dirty="0" err="1"/>
            <a:t>Bala</a:t>
          </a:r>
          <a:r>
            <a:rPr lang="ru-RU" sz="1800" kern="1200" dirty="0"/>
            <a:t>» — цифровые активности, программирование, робототехника</a:t>
          </a:r>
        </a:p>
      </dsp:txBody>
      <dsp:txXfrm>
        <a:off x="4273524" y="43560"/>
        <a:ext cx="2384475" cy="1395941"/>
      </dsp:txXfrm>
    </dsp:sp>
    <dsp:sp modelId="{4F0FE46B-6E9F-47CE-862F-C965BE8A1FC6}">
      <dsp:nvSpPr>
        <dsp:cNvPr id="0" name=""/>
        <dsp:cNvSpPr/>
      </dsp:nvSpPr>
      <dsp:spPr>
        <a:xfrm rot="5400000">
          <a:off x="7092626" y="1178084"/>
          <a:ext cx="1845363" cy="2224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2A6352-0D83-46AA-9A80-A7403DE28C78}">
      <dsp:nvSpPr>
        <dsp:cNvPr id="0" name=""/>
        <dsp:cNvSpPr/>
      </dsp:nvSpPr>
      <dsp:spPr>
        <a:xfrm>
          <a:off x="7516971" y="130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«Мен </a:t>
          </a:r>
          <a:r>
            <a:rPr lang="ru-RU" sz="1800" kern="1200" dirty="0" err="1"/>
            <a:t>кәсіпкермін</a:t>
          </a:r>
          <a:r>
            <a:rPr lang="ru-RU" sz="1800" kern="1200" dirty="0"/>
            <a:t>» — основы предпринимательства и </a:t>
          </a:r>
          <a:r>
            <a:rPr lang="ru-RU" sz="1800" kern="1200" dirty="0" err="1"/>
            <a:t>стартапов</a:t>
          </a:r>
          <a:endParaRPr lang="ru-RU" sz="1800" kern="1200" dirty="0"/>
        </a:p>
      </dsp:txBody>
      <dsp:txXfrm>
        <a:off x="7560401" y="43560"/>
        <a:ext cx="2384475" cy="1395941"/>
      </dsp:txXfrm>
    </dsp:sp>
    <dsp:sp modelId="{A35DDE38-127D-4C28-8E80-07E66BD50AA0}">
      <dsp:nvSpPr>
        <dsp:cNvPr id="0" name=""/>
        <dsp:cNvSpPr/>
      </dsp:nvSpPr>
      <dsp:spPr>
        <a:xfrm rot="5400000">
          <a:off x="7092626" y="3031586"/>
          <a:ext cx="1845363" cy="2224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1970B6-BC0F-414C-823D-F4B7976032CE}">
      <dsp:nvSpPr>
        <dsp:cNvPr id="0" name=""/>
        <dsp:cNvSpPr/>
      </dsp:nvSpPr>
      <dsp:spPr>
        <a:xfrm>
          <a:off x="7516971" y="1853632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Творческие мастерские: «</a:t>
          </a:r>
          <a:r>
            <a:rPr lang="ru-RU" sz="1800" kern="1200" dirty="0" err="1"/>
            <a:t>Кітап</a:t>
          </a:r>
          <a:r>
            <a:rPr lang="ru-RU" sz="1800" kern="1200" dirty="0"/>
            <a:t> </a:t>
          </a:r>
          <a:r>
            <a:rPr lang="ru-RU" sz="1800" kern="1200" dirty="0" err="1"/>
            <a:t>бағы</a:t>
          </a:r>
          <a:r>
            <a:rPr lang="ru-RU" sz="1800" kern="1200" dirty="0"/>
            <a:t>», «</a:t>
          </a:r>
          <a:r>
            <a:rPr lang="ru-RU" sz="1800" kern="1200" dirty="0" err="1"/>
            <a:t>Музыкалық</a:t>
          </a:r>
          <a:r>
            <a:rPr lang="ru-RU" sz="1800" kern="1200" dirty="0"/>
            <a:t> </a:t>
          </a:r>
          <a:r>
            <a:rPr lang="ru-RU" sz="1800" kern="1200" dirty="0" err="1"/>
            <a:t>мұра</a:t>
          </a:r>
          <a:r>
            <a:rPr lang="ru-RU" sz="1800" kern="1200" dirty="0"/>
            <a:t>», «</a:t>
          </a:r>
          <a:r>
            <a:rPr lang="ru-RU" sz="1800" kern="1200" dirty="0" err="1"/>
            <a:t>Қазақ</a:t>
          </a:r>
          <a:r>
            <a:rPr lang="ru-RU" sz="1800" kern="1200" dirty="0"/>
            <a:t> </a:t>
          </a:r>
          <a:r>
            <a:rPr lang="ru-RU" sz="1800" kern="1200" dirty="0" err="1"/>
            <a:t>киносы</a:t>
          </a:r>
          <a:r>
            <a:rPr lang="ru-RU" sz="1800" kern="1200" dirty="0"/>
            <a:t>»</a:t>
          </a:r>
        </a:p>
      </dsp:txBody>
      <dsp:txXfrm>
        <a:off x="7560401" y="1897062"/>
        <a:ext cx="2384475" cy="1395941"/>
      </dsp:txXfrm>
    </dsp:sp>
    <dsp:sp modelId="{6FCEF274-5265-4174-885A-C17E893E628E}">
      <dsp:nvSpPr>
        <dsp:cNvPr id="0" name=""/>
        <dsp:cNvSpPr/>
      </dsp:nvSpPr>
      <dsp:spPr>
        <a:xfrm>
          <a:off x="7516971" y="3707134"/>
          <a:ext cx="2471335" cy="1482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Спортивные </a:t>
          </a:r>
          <a:r>
            <a:rPr lang="ru-RU" sz="1800" kern="1200" dirty="0" err="1"/>
            <a:t>тимбилдинги</a:t>
          </a:r>
          <a:r>
            <a:rPr lang="ru-RU" sz="1800" kern="1200" dirty="0"/>
            <a:t>, </a:t>
          </a:r>
          <a:r>
            <a:rPr lang="ru-RU" sz="1800" kern="1200" dirty="0" err="1"/>
            <a:t>челленджи</a:t>
          </a:r>
          <a:r>
            <a:rPr lang="ru-RU" sz="1800" kern="1200" dirty="0"/>
            <a:t>, </a:t>
          </a:r>
          <a:r>
            <a:rPr lang="ru-RU" sz="1800" kern="1200" dirty="0" err="1"/>
            <a:t>флешмобы</a:t>
          </a:r>
          <a:r>
            <a:rPr lang="ru-RU" sz="1800" kern="1200" dirty="0"/>
            <a:t>, экскурсии, походы и фестивали</a:t>
          </a:r>
        </a:p>
      </dsp:txBody>
      <dsp:txXfrm>
        <a:off x="7560401" y="3750564"/>
        <a:ext cx="2384475" cy="13959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D06444-F9C4-4E1C-9F97-61FB025C585B}">
      <dsp:nvSpPr>
        <dsp:cNvPr id="0" name=""/>
        <dsp:cNvSpPr/>
      </dsp:nvSpPr>
      <dsp:spPr>
        <a:xfrm>
          <a:off x="525416" y="325"/>
          <a:ext cx="6086894" cy="55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rgbClr val="C00000"/>
              </a:solidFill>
              <a:latin typeface="Arial Black" panose="020B0A04020102020204" pitchFamily="34" charset="0"/>
            </a:rPr>
            <a:t>1–4 классы (6–10 лет)</a:t>
          </a:r>
        </a:p>
      </dsp:txBody>
      <dsp:txXfrm>
        <a:off x="525416" y="325"/>
        <a:ext cx="6086894" cy="553354"/>
      </dsp:txXfrm>
    </dsp:sp>
    <dsp:sp modelId="{2E82952C-B442-446C-B2CD-5399D4E2E0C5}">
      <dsp:nvSpPr>
        <dsp:cNvPr id="0" name=""/>
        <dsp:cNvSpPr/>
      </dsp:nvSpPr>
      <dsp:spPr>
        <a:xfrm>
          <a:off x="525416" y="55367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325EFA2-B2B2-4B94-A0E5-DFE09A937BA8}">
      <dsp:nvSpPr>
        <dsp:cNvPr id="0" name=""/>
        <dsp:cNvSpPr/>
      </dsp:nvSpPr>
      <dsp:spPr>
        <a:xfrm>
          <a:off x="1380963" y="55367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6302"/>
                <a:satOff val="741"/>
                <a:lumOff val="44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6302"/>
                <a:satOff val="741"/>
                <a:lumOff val="44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6302"/>
                <a:satOff val="741"/>
                <a:lumOff val="44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6302"/>
              <a:satOff val="741"/>
              <a:lumOff val="444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8D67DE-E5B3-466C-A5E9-638D7C97AA42}">
      <dsp:nvSpPr>
        <dsp:cNvPr id="0" name=""/>
        <dsp:cNvSpPr/>
      </dsp:nvSpPr>
      <dsp:spPr>
        <a:xfrm>
          <a:off x="2237186" y="55367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112605"/>
                <a:satOff val="1482"/>
                <a:lumOff val="88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12605"/>
                <a:satOff val="1482"/>
                <a:lumOff val="88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12605"/>
                <a:satOff val="1482"/>
                <a:lumOff val="88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12605"/>
              <a:satOff val="1482"/>
              <a:lumOff val="887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BD0EC9-3C54-4505-8C5D-02D17208C1F7}">
      <dsp:nvSpPr>
        <dsp:cNvPr id="0" name=""/>
        <dsp:cNvSpPr/>
      </dsp:nvSpPr>
      <dsp:spPr>
        <a:xfrm>
          <a:off x="3092733" y="55367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168907"/>
                <a:satOff val="2224"/>
                <a:lumOff val="13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68907"/>
                <a:satOff val="2224"/>
                <a:lumOff val="13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68907"/>
                <a:satOff val="2224"/>
                <a:lumOff val="13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68907"/>
              <a:satOff val="2224"/>
              <a:lumOff val="133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D6286C0-914E-4912-9433-DF6EA6633BB3}">
      <dsp:nvSpPr>
        <dsp:cNvPr id="0" name=""/>
        <dsp:cNvSpPr/>
      </dsp:nvSpPr>
      <dsp:spPr>
        <a:xfrm>
          <a:off x="3948956" y="55367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225209"/>
                <a:satOff val="2965"/>
                <a:lumOff val="177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25209"/>
                <a:satOff val="2965"/>
                <a:lumOff val="177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25209"/>
                <a:satOff val="2965"/>
                <a:lumOff val="177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25209"/>
              <a:satOff val="2965"/>
              <a:lumOff val="1775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B4F95E-5757-4B9F-BABC-32E364B57BDD}">
      <dsp:nvSpPr>
        <dsp:cNvPr id="0" name=""/>
        <dsp:cNvSpPr/>
      </dsp:nvSpPr>
      <dsp:spPr>
        <a:xfrm>
          <a:off x="4804503" y="55367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281511"/>
                <a:satOff val="3706"/>
                <a:lumOff val="221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81511"/>
                <a:satOff val="3706"/>
                <a:lumOff val="221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81511"/>
                <a:satOff val="3706"/>
                <a:lumOff val="221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81511"/>
              <a:satOff val="3706"/>
              <a:lumOff val="2219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559640-A450-4924-80DA-F9AA7E2504EF}">
      <dsp:nvSpPr>
        <dsp:cNvPr id="0" name=""/>
        <dsp:cNvSpPr/>
      </dsp:nvSpPr>
      <dsp:spPr>
        <a:xfrm>
          <a:off x="5660726" y="55367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337814"/>
                <a:satOff val="4447"/>
                <a:lumOff val="266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37814"/>
                <a:satOff val="4447"/>
                <a:lumOff val="266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37814"/>
                <a:satOff val="4447"/>
                <a:lumOff val="266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37814"/>
              <a:satOff val="4447"/>
              <a:lumOff val="2663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660C45-8354-4DC9-9279-242C9328E50D}">
      <dsp:nvSpPr>
        <dsp:cNvPr id="0" name=""/>
        <dsp:cNvSpPr/>
      </dsp:nvSpPr>
      <dsp:spPr>
        <a:xfrm>
          <a:off x="525416" y="666400"/>
          <a:ext cx="6166024" cy="9017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Форма: пришкольные оздоровительные лагеря дневного пребывания</a:t>
          </a:r>
        </a:p>
      </dsp:txBody>
      <dsp:txXfrm>
        <a:off x="525416" y="666400"/>
        <a:ext cx="6166024" cy="901762"/>
      </dsp:txXfrm>
    </dsp:sp>
    <dsp:sp modelId="{57D252FB-C59E-449D-9852-F6585444B2E1}">
      <dsp:nvSpPr>
        <dsp:cNvPr id="0" name=""/>
        <dsp:cNvSpPr/>
      </dsp:nvSpPr>
      <dsp:spPr>
        <a:xfrm>
          <a:off x="525416" y="1773805"/>
          <a:ext cx="6086894" cy="55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rgbClr val="C00000"/>
              </a:solidFill>
              <a:latin typeface="Arial Black" panose="020B0A04020102020204" pitchFamily="34" charset="0"/>
            </a:rPr>
            <a:t>5–8 классы (11–13 лет)</a:t>
          </a:r>
        </a:p>
      </dsp:txBody>
      <dsp:txXfrm>
        <a:off x="525416" y="1773805"/>
        <a:ext cx="6086894" cy="553354"/>
      </dsp:txXfrm>
    </dsp:sp>
    <dsp:sp modelId="{EDF1CB3D-2F82-466B-9FC5-34234DDCFD9D}">
      <dsp:nvSpPr>
        <dsp:cNvPr id="0" name=""/>
        <dsp:cNvSpPr/>
      </dsp:nvSpPr>
      <dsp:spPr>
        <a:xfrm>
          <a:off x="525416" y="232715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394116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6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6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94116"/>
              <a:satOff val="5189"/>
              <a:lumOff val="310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49445F-E5FE-4E16-AD8E-6E0E4E22A137}">
      <dsp:nvSpPr>
        <dsp:cNvPr id="0" name=""/>
        <dsp:cNvSpPr/>
      </dsp:nvSpPr>
      <dsp:spPr>
        <a:xfrm>
          <a:off x="1380963" y="232715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450418"/>
                <a:satOff val="5930"/>
                <a:lumOff val="355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50418"/>
                <a:satOff val="5930"/>
                <a:lumOff val="355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50418"/>
                <a:satOff val="5930"/>
                <a:lumOff val="355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450418"/>
              <a:satOff val="5930"/>
              <a:lumOff val="355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98E416-173F-48B4-9869-390264E3BF69}">
      <dsp:nvSpPr>
        <dsp:cNvPr id="0" name=""/>
        <dsp:cNvSpPr/>
      </dsp:nvSpPr>
      <dsp:spPr>
        <a:xfrm>
          <a:off x="2237186" y="232715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06721"/>
                <a:satOff val="6671"/>
                <a:lumOff val="399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06721"/>
                <a:satOff val="6671"/>
                <a:lumOff val="399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06721"/>
                <a:satOff val="6671"/>
                <a:lumOff val="399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06721"/>
              <a:satOff val="6671"/>
              <a:lumOff val="399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DB9FB2-602E-4CC6-AD17-CBE4C85BFF7C}">
      <dsp:nvSpPr>
        <dsp:cNvPr id="0" name=""/>
        <dsp:cNvSpPr/>
      </dsp:nvSpPr>
      <dsp:spPr>
        <a:xfrm>
          <a:off x="3092733" y="232715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63023"/>
                <a:satOff val="7412"/>
                <a:lumOff val="443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63023"/>
                <a:satOff val="7412"/>
                <a:lumOff val="443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63023"/>
                <a:satOff val="7412"/>
                <a:lumOff val="443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63023"/>
              <a:satOff val="7412"/>
              <a:lumOff val="4439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7D78A1-5746-4985-A14B-0B8F9805FC34}">
      <dsp:nvSpPr>
        <dsp:cNvPr id="0" name=""/>
        <dsp:cNvSpPr/>
      </dsp:nvSpPr>
      <dsp:spPr>
        <a:xfrm>
          <a:off x="3948956" y="232715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63023"/>
                <a:satOff val="7412"/>
                <a:lumOff val="443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63023"/>
                <a:satOff val="7412"/>
                <a:lumOff val="443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63023"/>
                <a:satOff val="7412"/>
                <a:lumOff val="443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63023"/>
              <a:satOff val="7412"/>
              <a:lumOff val="4439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B31BAD-B1B2-4733-9FCF-60A44B5D4F99}">
      <dsp:nvSpPr>
        <dsp:cNvPr id="0" name=""/>
        <dsp:cNvSpPr/>
      </dsp:nvSpPr>
      <dsp:spPr>
        <a:xfrm>
          <a:off x="4804503" y="232715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06721"/>
                <a:satOff val="6671"/>
                <a:lumOff val="399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06721"/>
                <a:satOff val="6671"/>
                <a:lumOff val="399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06721"/>
                <a:satOff val="6671"/>
                <a:lumOff val="399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06721"/>
              <a:satOff val="6671"/>
              <a:lumOff val="399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0A03DFD-3DFA-465B-9004-79FA5A9471FD}">
      <dsp:nvSpPr>
        <dsp:cNvPr id="0" name=""/>
        <dsp:cNvSpPr/>
      </dsp:nvSpPr>
      <dsp:spPr>
        <a:xfrm>
          <a:off x="5660726" y="2327159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450418"/>
                <a:satOff val="5930"/>
                <a:lumOff val="355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50418"/>
                <a:satOff val="5930"/>
                <a:lumOff val="355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50418"/>
                <a:satOff val="5930"/>
                <a:lumOff val="355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450418"/>
              <a:satOff val="5930"/>
              <a:lumOff val="355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605B52-C6A1-41E6-A00F-B038A6ACCB42}">
      <dsp:nvSpPr>
        <dsp:cNvPr id="0" name=""/>
        <dsp:cNvSpPr/>
      </dsp:nvSpPr>
      <dsp:spPr>
        <a:xfrm>
          <a:off x="525416" y="2439879"/>
          <a:ext cx="6166024" cy="9017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Форма: профильные лагеря, тематические площадки и смены</a:t>
          </a:r>
        </a:p>
      </dsp:txBody>
      <dsp:txXfrm>
        <a:off x="525416" y="2439879"/>
        <a:ext cx="6166024" cy="901762"/>
      </dsp:txXfrm>
    </dsp:sp>
    <dsp:sp modelId="{3697361E-AD73-447A-8F4F-81F35C61DFD9}">
      <dsp:nvSpPr>
        <dsp:cNvPr id="0" name=""/>
        <dsp:cNvSpPr/>
      </dsp:nvSpPr>
      <dsp:spPr>
        <a:xfrm>
          <a:off x="525416" y="3547284"/>
          <a:ext cx="6086894" cy="553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>
              <a:solidFill>
                <a:srgbClr val="C00000"/>
              </a:solidFill>
              <a:latin typeface="Arial Black" panose="020B0A04020102020204" pitchFamily="34" charset="0"/>
            </a:rPr>
            <a:t>9–11 классы (14–17 лет)</a:t>
          </a:r>
        </a:p>
      </dsp:txBody>
      <dsp:txXfrm>
        <a:off x="525416" y="3547284"/>
        <a:ext cx="6086894" cy="553354"/>
      </dsp:txXfrm>
    </dsp:sp>
    <dsp:sp modelId="{F193EC0C-81FE-4F63-AA32-E4964F701166}">
      <dsp:nvSpPr>
        <dsp:cNvPr id="0" name=""/>
        <dsp:cNvSpPr/>
      </dsp:nvSpPr>
      <dsp:spPr>
        <a:xfrm>
          <a:off x="525416" y="4100638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394116"/>
                <a:satOff val="5189"/>
                <a:lumOff val="3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94116"/>
                <a:satOff val="5189"/>
                <a:lumOff val="3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94116"/>
                <a:satOff val="5189"/>
                <a:lumOff val="3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94116"/>
              <a:satOff val="5189"/>
              <a:lumOff val="3107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85DC748-AF65-4BE8-955C-694EC2ED2F49}">
      <dsp:nvSpPr>
        <dsp:cNvPr id="0" name=""/>
        <dsp:cNvSpPr/>
      </dsp:nvSpPr>
      <dsp:spPr>
        <a:xfrm>
          <a:off x="1380963" y="4100638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337814"/>
                <a:satOff val="4447"/>
                <a:lumOff val="266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337814"/>
                <a:satOff val="4447"/>
                <a:lumOff val="266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337814"/>
                <a:satOff val="4447"/>
                <a:lumOff val="266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337814"/>
              <a:satOff val="4447"/>
              <a:lumOff val="2663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C1CEB8-9ACD-4723-A504-7A2E700EDF95}">
      <dsp:nvSpPr>
        <dsp:cNvPr id="0" name=""/>
        <dsp:cNvSpPr/>
      </dsp:nvSpPr>
      <dsp:spPr>
        <a:xfrm>
          <a:off x="2237186" y="4100638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281511"/>
                <a:satOff val="3706"/>
                <a:lumOff val="221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81511"/>
                <a:satOff val="3706"/>
                <a:lumOff val="221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81511"/>
                <a:satOff val="3706"/>
                <a:lumOff val="221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81511"/>
              <a:satOff val="3706"/>
              <a:lumOff val="2219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5B7793-28DD-45C5-A862-EFEAE4C333E3}">
      <dsp:nvSpPr>
        <dsp:cNvPr id="0" name=""/>
        <dsp:cNvSpPr/>
      </dsp:nvSpPr>
      <dsp:spPr>
        <a:xfrm>
          <a:off x="3092733" y="4100638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225209"/>
                <a:satOff val="2965"/>
                <a:lumOff val="177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25209"/>
                <a:satOff val="2965"/>
                <a:lumOff val="177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25209"/>
                <a:satOff val="2965"/>
                <a:lumOff val="177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225209"/>
              <a:satOff val="2965"/>
              <a:lumOff val="1775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BA792D-15B7-4E5C-8502-CB1713277937}">
      <dsp:nvSpPr>
        <dsp:cNvPr id="0" name=""/>
        <dsp:cNvSpPr/>
      </dsp:nvSpPr>
      <dsp:spPr>
        <a:xfrm>
          <a:off x="3948956" y="4100638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168907"/>
                <a:satOff val="2224"/>
                <a:lumOff val="133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68907"/>
                <a:satOff val="2224"/>
                <a:lumOff val="133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68907"/>
                <a:satOff val="2224"/>
                <a:lumOff val="133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68907"/>
              <a:satOff val="2224"/>
              <a:lumOff val="1331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CEFC51-0B1C-49F2-8144-3EEE911B9C34}">
      <dsp:nvSpPr>
        <dsp:cNvPr id="0" name=""/>
        <dsp:cNvSpPr/>
      </dsp:nvSpPr>
      <dsp:spPr>
        <a:xfrm>
          <a:off x="4804503" y="4100638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112605"/>
                <a:satOff val="1482"/>
                <a:lumOff val="88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112605"/>
                <a:satOff val="1482"/>
                <a:lumOff val="88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112605"/>
                <a:satOff val="1482"/>
                <a:lumOff val="88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112605"/>
              <a:satOff val="1482"/>
              <a:lumOff val="8879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CC7D43-D9FB-4B26-8433-9D11F4757323}">
      <dsp:nvSpPr>
        <dsp:cNvPr id="0" name=""/>
        <dsp:cNvSpPr/>
      </dsp:nvSpPr>
      <dsp:spPr>
        <a:xfrm>
          <a:off x="5660726" y="4100638"/>
          <a:ext cx="1424333" cy="1127202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2">
                <a:shade val="50000"/>
                <a:hueOff val="-56302"/>
                <a:satOff val="741"/>
                <a:lumOff val="444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56302"/>
                <a:satOff val="741"/>
                <a:lumOff val="444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56302"/>
                <a:satOff val="741"/>
                <a:lumOff val="444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shade val="50000"/>
              <a:hueOff val="-56302"/>
              <a:satOff val="741"/>
              <a:lumOff val="444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6E8A90-34DE-4979-A1B2-F064BC65A922}">
      <dsp:nvSpPr>
        <dsp:cNvPr id="0" name=""/>
        <dsp:cNvSpPr/>
      </dsp:nvSpPr>
      <dsp:spPr>
        <a:xfrm>
          <a:off x="525416" y="4213358"/>
          <a:ext cx="6166024" cy="9017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/>
            <a:t>Форма: трудовые и добровольческие отряды, стажировки, профильные школы и социальные проекты</a:t>
          </a:r>
        </a:p>
      </dsp:txBody>
      <dsp:txXfrm>
        <a:off x="525416" y="4213358"/>
        <a:ext cx="6166024" cy="9017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C9943-EDDD-4CB5-84B8-E8326D827222}">
      <dsp:nvSpPr>
        <dsp:cNvPr id="0" name=""/>
        <dsp:cNvSpPr/>
      </dsp:nvSpPr>
      <dsp:spPr>
        <a:xfrm>
          <a:off x="2714" y="254532"/>
          <a:ext cx="2646759" cy="104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Для усиления </a:t>
          </a:r>
          <a:r>
            <a:rPr lang="ru-RU" sz="1600" kern="1200" dirty="0" err="1"/>
            <a:t>компетентностного</a:t>
          </a:r>
          <a:r>
            <a:rPr lang="ru-RU" sz="1600" kern="1200" dirty="0"/>
            <a:t> подхода в программу включены</a:t>
          </a:r>
        </a:p>
      </dsp:txBody>
      <dsp:txXfrm>
        <a:off x="2714" y="254532"/>
        <a:ext cx="2646759" cy="1040019"/>
      </dsp:txXfrm>
    </dsp:sp>
    <dsp:sp modelId="{15B42D32-1A33-4000-88F7-BD542176798E}">
      <dsp:nvSpPr>
        <dsp:cNvPr id="0" name=""/>
        <dsp:cNvSpPr/>
      </dsp:nvSpPr>
      <dsp:spPr>
        <a:xfrm>
          <a:off x="2714" y="1294551"/>
          <a:ext cx="2646759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Мастер-классы по программированию и робототехнике;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Игры и </a:t>
          </a:r>
          <a:r>
            <a:rPr lang="ru-RU" sz="1600" kern="1200" dirty="0" err="1"/>
            <a:t>квесты</a:t>
          </a:r>
          <a:r>
            <a:rPr lang="ru-RU" sz="1600" kern="1200" dirty="0"/>
            <a:t> с элементами дополненной реальности;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Работа с цифровыми платформами: </a:t>
          </a:r>
          <a:r>
            <a:rPr lang="ru-RU" sz="1600" kern="1200" dirty="0" err="1"/>
            <a:t>LearningApps</a:t>
          </a:r>
          <a:r>
            <a:rPr lang="ru-RU" sz="1600" kern="1200" dirty="0"/>
            <a:t>, </a:t>
          </a:r>
          <a:r>
            <a:rPr lang="ru-RU" sz="1600" kern="1200" dirty="0" err="1"/>
            <a:t>Kahoot</a:t>
          </a:r>
          <a:r>
            <a:rPr lang="ru-RU" sz="1600" kern="1200" dirty="0"/>
            <a:t>, </a:t>
          </a:r>
          <a:r>
            <a:rPr lang="ru-RU" sz="1600" kern="1200" dirty="0" err="1"/>
            <a:t>Quizizz</a:t>
          </a:r>
          <a:r>
            <a:rPr lang="ru-RU" sz="1600" kern="1200" dirty="0"/>
            <a:t>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Занятия по цифровой безопасности, </a:t>
          </a:r>
          <a:r>
            <a:rPr lang="ru-RU" sz="1600" kern="1200" dirty="0" err="1"/>
            <a:t>медиаграмотности</a:t>
          </a:r>
          <a:r>
            <a:rPr lang="ru-RU" sz="1600" kern="1200" dirty="0"/>
            <a:t>, ИИ и мобильной разработке</a:t>
          </a:r>
          <a:endParaRPr lang="en-US" sz="1600" kern="1200" dirty="0"/>
        </a:p>
      </dsp:txBody>
      <dsp:txXfrm>
        <a:off x="2714" y="1294551"/>
        <a:ext cx="2646759" cy="3513600"/>
      </dsp:txXfrm>
    </dsp:sp>
    <dsp:sp modelId="{440DAA47-3038-480A-911C-E5DDC418D773}">
      <dsp:nvSpPr>
        <dsp:cNvPr id="0" name=""/>
        <dsp:cNvSpPr/>
      </dsp:nvSpPr>
      <dsp:spPr>
        <a:xfrm>
          <a:off x="3020020" y="254532"/>
          <a:ext cx="2646759" cy="104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Безопасность детей</a:t>
          </a:r>
        </a:p>
      </dsp:txBody>
      <dsp:txXfrm>
        <a:off x="3020020" y="254532"/>
        <a:ext cx="2646759" cy="1040019"/>
      </dsp:txXfrm>
    </dsp:sp>
    <dsp:sp modelId="{830DB631-001B-47F3-84EC-06D4C1C876E4}">
      <dsp:nvSpPr>
        <dsp:cNvPr id="0" name=""/>
        <dsp:cNvSpPr/>
      </dsp:nvSpPr>
      <dsp:spPr>
        <a:xfrm>
          <a:off x="3020020" y="1294551"/>
          <a:ext cx="2646759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Обязательные инструктажи по ТБ и ЧС;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Оформление уголков безопасности;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Проведение Дней безопасности с участием специалистов МЧС и медиков;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Соблюдение всех санитарно-гигиенических норм</a:t>
          </a:r>
          <a:endParaRPr lang="en-US" sz="1600" kern="1200" dirty="0"/>
        </a:p>
      </dsp:txBody>
      <dsp:txXfrm>
        <a:off x="3020020" y="1294551"/>
        <a:ext cx="2646759" cy="3513600"/>
      </dsp:txXfrm>
    </dsp:sp>
    <dsp:sp modelId="{03B0554D-F970-412C-9147-F62FD4C6557D}">
      <dsp:nvSpPr>
        <dsp:cNvPr id="0" name=""/>
        <dsp:cNvSpPr/>
      </dsp:nvSpPr>
      <dsp:spPr>
        <a:xfrm>
          <a:off x="6037326" y="254532"/>
          <a:ext cx="2646759" cy="10400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Мониторинг и обратная связь</a:t>
          </a:r>
        </a:p>
      </dsp:txBody>
      <dsp:txXfrm>
        <a:off x="6037326" y="254532"/>
        <a:ext cx="2646759" cy="1040019"/>
      </dsp:txXfrm>
    </dsp:sp>
    <dsp:sp modelId="{4EE8A59D-FB02-48EC-BD95-B7FF8D789446}">
      <dsp:nvSpPr>
        <dsp:cNvPr id="0" name=""/>
        <dsp:cNvSpPr/>
      </dsp:nvSpPr>
      <dsp:spPr>
        <a:xfrm>
          <a:off x="6037326" y="1294551"/>
          <a:ext cx="2646759" cy="3513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Входное и выходное анкетирование детей и родителей;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Сбор отзывов и предложений;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Анализ посещаемости и активности детей;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Итоговые отчёты педагогов о содержании и результатах смены</a:t>
          </a:r>
          <a:endParaRPr lang="en-US" sz="1600" kern="1200" dirty="0"/>
        </a:p>
      </dsp:txBody>
      <dsp:txXfrm>
        <a:off x="6037326" y="1294551"/>
        <a:ext cx="2646759" cy="35136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E3C5D-B7A8-40CC-8CFB-BEB44F7FB431}">
      <dsp:nvSpPr>
        <dsp:cNvPr id="0" name=""/>
        <dsp:cNvSpPr/>
      </dsp:nvSpPr>
      <dsp:spPr>
        <a:xfrm rot="5400000">
          <a:off x="387225" y="1235100"/>
          <a:ext cx="1934357" cy="2331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C2B8CE-D7F7-4754-847F-F29B4455B313}">
      <dsp:nvSpPr>
        <dsp:cNvPr id="0" name=""/>
        <dsp:cNvSpPr/>
      </dsp:nvSpPr>
      <dsp:spPr>
        <a:xfrm>
          <a:off x="832160" y="525"/>
          <a:ext cx="2590299" cy="1554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КГКП «Детская музыкальная школа имени Курмангазы»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1. Летний пришкольный профильный лагерь «Сириус» (16.06.-30.06.2026)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2. </a:t>
          </a:r>
          <a:r>
            <a:rPr lang="ru-RU" sz="1400" b="0" kern="1200" dirty="0"/>
            <a:t>Проект «Дети-детям» </a:t>
          </a:r>
          <a:r>
            <a:rPr lang="ru-RU" sz="1400" kern="1200" dirty="0"/>
            <a:t>(серия концертов с 01.06-15.06.2026</a:t>
          </a:r>
        </a:p>
      </dsp:txBody>
      <dsp:txXfrm>
        <a:off x="877680" y="46045"/>
        <a:ext cx="2499259" cy="1463139"/>
      </dsp:txXfrm>
    </dsp:sp>
    <dsp:sp modelId="{10883630-BE13-45F0-8C53-EF8EEBB6CE60}">
      <dsp:nvSpPr>
        <dsp:cNvPr id="0" name=""/>
        <dsp:cNvSpPr/>
      </dsp:nvSpPr>
      <dsp:spPr>
        <a:xfrm rot="5400000">
          <a:off x="387225" y="3177824"/>
          <a:ext cx="1934357" cy="2331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5EBEBF-7A88-4916-8148-928C9A048932}">
      <dsp:nvSpPr>
        <dsp:cNvPr id="0" name=""/>
        <dsp:cNvSpPr/>
      </dsp:nvSpPr>
      <dsp:spPr>
        <a:xfrm>
          <a:off x="832160" y="1943249"/>
          <a:ext cx="2590299" cy="1554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/>
            <a:t>КГУ «Детская техническая школа»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/>
            <a:t>Проект «Лето возможностей: создавай, исследуй, вдохновляй»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/>
            <a:t>1. Профильный лагерь «</a:t>
          </a:r>
          <a:r>
            <a:rPr lang="ru-RU" sz="1100" kern="1200" dirty="0" err="1"/>
            <a:t>Жас</a:t>
          </a:r>
          <a:r>
            <a:rPr lang="ru-RU" sz="1100" kern="1200" dirty="0"/>
            <a:t> </a:t>
          </a:r>
          <a:r>
            <a:rPr lang="ru-RU" sz="1100" kern="1200" dirty="0" err="1"/>
            <a:t>шебер</a:t>
          </a:r>
          <a:r>
            <a:rPr lang="ru-RU" sz="1100" kern="1200" dirty="0"/>
            <a:t>» (01.06.-03.07.2026)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/>
            <a:t>2. Конкурс «Астана-гордость Великой степи» (15.06.-03.07.2026)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kern="1200" dirty="0"/>
            <a:t>3. «</a:t>
          </a:r>
          <a:r>
            <a:rPr lang="en-US" sz="1100" kern="1200" dirty="0"/>
            <a:t>Digital</a:t>
          </a:r>
          <a:r>
            <a:rPr lang="ru-RU" sz="1100" kern="1200" dirty="0"/>
            <a:t>-лето: создавай свой контент»  (12.06/26.06, 10.07/24.07, 07.08/21.08)</a:t>
          </a:r>
        </a:p>
      </dsp:txBody>
      <dsp:txXfrm>
        <a:off x="877680" y="1988769"/>
        <a:ext cx="2499259" cy="1463139"/>
      </dsp:txXfrm>
    </dsp:sp>
    <dsp:sp modelId="{3BA5438D-4F55-432F-8F3C-8D0AA8FA8480}">
      <dsp:nvSpPr>
        <dsp:cNvPr id="0" name=""/>
        <dsp:cNvSpPr/>
      </dsp:nvSpPr>
      <dsp:spPr>
        <a:xfrm rot="520">
          <a:off x="1358587" y="4149449"/>
          <a:ext cx="3471440" cy="2331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5978841-CB16-4401-ACE0-DD87EE5952C7}">
      <dsp:nvSpPr>
        <dsp:cNvPr id="0" name=""/>
        <dsp:cNvSpPr/>
      </dsp:nvSpPr>
      <dsp:spPr>
        <a:xfrm>
          <a:off x="832160" y="3885973"/>
          <a:ext cx="2590299" cy="1554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КГКП «Детская художественная школа»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Проект «</a:t>
          </a:r>
          <a:r>
            <a:rPr lang="en-US" sz="1400" kern="1200" dirty="0" err="1"/>
            <a:t>Creftive</a:t>
          </a:r>
          <a:r>
            <a:rPr lang="en-US" sz="1400" kern="1200" dirty="0"/>
            <a:t> Vibe</a:t>
          </a:r>
          <a:r>
            <a:rPr lang="ru-RU" sz="1400" kern="1200" dirty="0"/>
            <a:t>: </a:t>
          </a:r>
          <a:r>
            <a:rPr lang="ru-RU" sz="1400" kern="1200" dirty="0" err="1"/>
            <a:t>Жаз</a:t>
          </a:r>
          <a:r>
            <a:rPr lang="ru-RU" sz="1400" kern="1200" dirty="0"/>
            <a:t> 2026»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(02.06-10.07.2026, 15.08.-30.08.2026)</a:t>
          </a:r>
        </a:p>
      </dsp:txBody>
      <dsp:txXfrm>
        <a:off x="877680" y="3931493"/>
        <a:ext cx="2499259" cy="1463139"/>
      </dsp:txXfrm>
    </dsp:sp>
    <dsp:sp modelId="{A85F0410-719B-41D6-A764-3DCA272EB89F}">
      <dsp:nvSpPr>
        <dsp:cNvPr id="0" name=""/>
        <dsp:cNvSpPr/>
      </dsp:nvSpPr>
      <dsp:spPr>
        <a:xfrm rot="16138337">
          <a:off x="3849260" y="3178087"/>
          <a:ext cx="1935193" cy="2331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AC1B4E-13B0-4252-852F-2E7BD103A8F8}">
      <dsp:nvSpPr>
        <dsp:cNvPr id="0" name=""/>
        <dsp:cNvSpPr/>
      </dsp:nvSpPr>
      <dsp:spPr>
        <a:xfrm>
          <a:off x="4311968" y="3886498"/>
          <a:ext cx="2590299" cy="1554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КГКП УОЦ «</a:t>
          </a:r>
          <a:r>
            <a:rPr lang="ru-RU" sz="1400" b="1" kern="1200" dirty="0" err="1"/>
            <a:t>Балдаурен</a:t>
          </a:r>
          <a:r>
            <a:rPr lang="ru-RU" sz="1400" b="1" kern="1200" dirty="0"/>
            <a:t>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Проект «Зеленая зона </a:t>
          </a:r>
          <a:r>
            <a:rPr lang="ru-RU" sz="1400" kern="1200" dirty="0" err="1"/>
            <a:t>Балдаурена</a:t>
          </a:r>
          <a:r>
            <a:rPr lang="ru-RU" sz="1400" kern="1200" dirty="0"/>
            <a:t>!»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(01.06-20.08.2026)</a:t>
          </a:r>
        </a:p>
      </dsp:txBody>
      <dsp:txXfrm>
        <a:off x="4357488" y="3932018"/>
        <a:ext cx="2499259" cy="1463139"/>
      </dsp:txXfrm>
    </dsp:sp>
    <dsp:sp modelId="{8DADAD9A-7B36-485E-B795-E01ACDF6F395}">
      <dsp:nvSpPr>
        <dsp:cNvPr id="0" name=""/>
        <dsp:cNvSpPr/>
      </dsp:nvSpPr>
      <dsp:spPr>
        <a:xfrm rot="16200000">
          <a:off x="3832323" y="1235100"/>
          <a:ext cx="1934357" cy="23312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4E1536-B290-4CA6-9555-AF9D3A535C49}">
      <dsp:nvSpPr>
        <dsp:cNvPr id="0" name=""/>
        <dsp:cNvSpPr/>
      </dsp:nvSpPr>
      <dsp:spPr>
        <a:xfrm>
          <a:off x="4277258" y="1943249"/>
          <a:ext cx="2590299" cy="1554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/>
            <a:t>КГКП «Детско-юношеский центр экологии и туризма»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/>
            <a:t>Проект «</a:t>
          </a:r>
          <a:r>
            <a:rPr lang="kk-KZ" sz="1300" kern="1200" dirty="0"/>
            <a:t>ЕСО ҰРПАҚ</a:t>
          </a:r>
          <a:r>
            <a:rPr lang="ru-RU" sz="1300" kern="1200" dirty="0"/>
            <a:t>»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/>
            <a:t>1. Образовательный интенсив «</a:t>
          </a:r>
          <a:r>
            <a:rPr lang="kk-KZ" sz="1300" kern="1200" dirty="0"/>
            <a:t>ЕСО Білім»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kern="1200" dirty="0"/>
            <a:t>2. «</a:t>
          </a:r>
          <a:r>
            <a:rPr lang="ru-RU" sz="1300" kern="1200" dirty="0" err="1"/>
            <a:t>ЭкоТур</a:t>
          </a:r>
          <a:r>
            <a:rPr lang="kk-KZ" sz="1300" kern="1200" dirty="0"/>
            <a:t>Өлке</a:t>
          </a:r>
          <a:r>
            <a:rPr lang="ru-RU" sz="1300" kern="1200" dirty="0"/>
            <a:t>»</a:t>
          </a:r>
          <a:endParaRPr lang="en-US" sz="1300" kern="1200" dirty="0"/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/>
            <a:t>(</a:t>
          </a:r>
          <a:r>
            <a:rPr lang="ru-RU" sz="1300" kern="1200" dirty="0"/>
            <a:t>май-август 2026 год)</a:t>
          </a:r>
        </a:p>
      </dsp:txBody>
      <dsp:txXfrm>
        <a:off x="4322778" y="1988769"/>
        <a:ext cx="2499259" cy="1463139"/>
      </dsp:txXfrm>
    </dsp:sp>
    <dsp:sp modelId="{46DAB6D7-7B09-48B0-A91A-201D491B3197}">
      <dsp:nvSpPr>
        <dsp:cNvPr id="0" name=""/>
        <dsp:cNvSpPr/>
      </dsp:nvSpPr>
      <dsp:spPr>
        <a:xfrm>
          <a:off x="4803685" y="263738"/>
          <a:ext cx="3436730" cy="2331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52608B-2D39-4B2A-9763-719AA561447E}">
      <dsp:nvSpPr>
        <dsp:cNvPr id="0" name=""/>
        <dsp:cNvSpPr/>
      </dsp:nvSpPr>
      <dsp:spPr>
        <a:xfrm>
          <a:off x="4277258" y="525"/>
          <a:ext cx="2590299" cy="1554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КГКП «ЦДЮТ «Жигер»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Проект «</a:t>
          </a:r>
          <a:r>
            <a:rPr lang="en-US" sz="1400" kern="1200" dirty="0"/>
            <a:t>SUPER CAMP LEAGUE</a:t>
          </a:r>
          <a:r>
            <a:rPr lang="ru-RU" sz="1400" kern="1200" dirty="0"/>
            <a:t>» (02.06-10.07.2026)</a:t>
          </a:r>
        </a:p>
      </dsp:txBody>
      <dsp:txXfrm>
        <a:off x="4322778" y="46045"/>
        <a:ext cx="2499259" cy="1463139"/>
      </dsp:txXfrm>
    </dsp:sp>
    <dsp:sp modelId="{4F0FE46B-6E9F-47CE-862F-C965BE8A1FC6}">
      <dsp:nvSpPr>
        <dsp:cNvPr id="0" name=""/>
        <dsp:cNvSpPr/>
      </dsp:nvSpPr>
      <dsp:spPr>
        <a:xfrm rot="5400000">
          <a:off x="7277421" y="1235100"/>
          <a:ext cx="1934357" cy="2331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E2A6352-0D83-46AA-9A80-A7403DE28C78}">
      <dsp:nvSpPr>
        <dsp:cNvPr id="0" name=""/>
        <dsp:cNvSpPr/>
      </dsp:nvSpPr>
      <dsp:spPr>
        <a:xfrm>
          <a:off x="7722356" y="525"/>
          <a:ext cx="2590299" cy="1554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КГПК «Центр занятости и развития детской одаренности «Павлодар </a:t>
          </a:r>
          <a:r>
            <a:rPr lang="ru-RU" sz="1400" b="1" kern="1200" dirty="0" err="1"/>
            <a:t>дарыны</a:t>
          </a:r>
          <a:r>
            <a:rPr lang="ru-RU" sz="1400" b="1" kern="1200" dirty="0"/>
            <a:t>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/>
            <a:t>Проект «</a:t>
          </a:r>
          <a:r>
            <a:rPr lang="kk-KZ" sz="1400" b="0" kern="1200" dirty="0"/>
            <a:t>Көңілді жаз керуені»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/>
            <a:t>(1 сезон - 02.06-20.06.2026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/>
            <a:t>2 сезон – 23.06-10.07.2026)</a:t>
          </a:r>
        </a:p>
      </dsp:txBody>
      <dsp:txXfrm>
        <a:off x="7767876" y="46045"/>
        <a:ext cx="2499259" cy="1463139"/>
      </dsp:txXfrm>
    </dsp:sp>
    <dsp:sp modelId="{A35DDE38-127D-4C28-8E80-07E66BD50AA0}">
      <dsp:nvSpPr>
        <dsp:cNvPr id="0" name=""/>
        <dsp:cNvSpPr/>
      </dsp:nvSpPr>
      <dsp:spPr>
        <a:xfrm rot="5400000">
          <a:off x="7277421" y="3177824"/>
          <a:ext cx="1934357" cy="2331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71970B6-BC0F-414C-823D-F4B7976032CE}">
      <dsp:nvSpPr>
        <dsp:cNvPr id="0" name=""/>
        <dsp:cNvSpPr/>
      </dsp:nvSpPr>
      <dsp:spPr>
        <a:xfrm>
          <a:off x="7722356" y="1943249"/>
          <a:ext cx="2590299" cy="1554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/>
            <a:t>КГУ «Школа Национального Возрождения имени </a:t>
          </a:r>
          <a:r>
            <a:rPr lang="ru-RU" sz="1400" kern="1200" dirty="0" err="1"/>
            <a:t>Даржумана</a:t>
          </a:r>
          <a:r>
            <a:rPr lang="ru-RU" sz="1400" kern="1200" dirty="0"/>
            <a:t> </a:t>
          </a:r>
          <a:r>
            <a:rPr lang="kk-KZ" sz="1400" kern="1200" dirty="0"/>
            <a:t>Қаната Болатұлы</a:t>
          </a:r>
          <a:r>
            <a:rPr lang="ru-RU" sz="1400" kern="1200" dirty="0"/>
            <a:t>»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Проект «</a:t>
          </a:r>
          <a:r>
            <a:rPr lang="kk-KZ" sz="1400" kern="1200" dirty="0"/>
            <a:t>Бірлік әлемі</a:t>
          </a:r>
          <a:r>
            <a:rPr lang="ru-RU" sz="1400" kern="1200" dirty="0"/>
            <a:t>»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(01.06-25.06.2026)</a:t>
          </a:r>
        </a:p>
      </dsp:txBody>
      <dsp:txXfrm>
        <a:off x="7767876" y="1988769"/>
        <a:ext cx="2499259" cy="1463139"/>
      </dsp:txXfrm>
    </dsp:sp>
    <dsp:sp modelId="{6FCEF274-5265-4174-885A-C17E893E628E}">
      <dsp:nvSpPr>
        <dsp:cNvPr id="0" name=""/>
        <dsp:cNvSpPr/>
      </dsp:nvSpPr>
      <dsp:spPr>
        <a:xfrm>
          <a:off x="7722356" y="3885973"/>
          <a:ext cx="2590299" cy="1554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/>
            <a:t>КГУ «Учебно-производственный комбинат г. Павлодара»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/>
            <a:t>1. Проект «Летняя школа профессий»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/>
            <a:t>2. Проект «Один день-одна профессия»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/>
            <a:t>(01.06.-15.06.2026)</a:t>
          </a:r>
        </a:p>
      </dsp:txBody>
      <dsp:txXfrm>
        <a:off x="7767876" y="3931493"/>
        <a:ext cx="2499259" cy="14631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246F4-7E95-48E3-A4CC-D729BD211B37}">
      <dsp:nvSpPr>
        <dsp:cNvPr id="0" name=""/>
        <dsp:cNvSpPr/>
      </dsp:nvSpPr>
      <dsp:spPr>
        <a:xfrm rot="5400000">
          <a:off x="326985" y="1023289"/>
          <a:ext cx="1600622" cy="1930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7B91C-3D20-4B0B-8738-E62F99DE6D37}">
      <dsp:nvSpPr>
        <dsp:cNvPr id="0" name=""/>
        <dsp:cNvSpPr/>
      </dsp:nvSpPr>
      <dsp:spPr>
        <a:xfrm>
          <a:off x="694055" y="89"/>
          <a:ext cx="2145307" cy="12871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/>
            <a:t>Организационные индикаторы</a:t>
          </a:r>
          <a:endParaRPr lang="ru-RU" sz="1800" kern="1200" dirty="0"/>
        </a:p>
      </dsp:txBody>
      <dsp:txXfrm>
        <a:off x="731755" y="37789"/>
        <a:ext cx="2069907" cy="1211784"/>
      </dsp:txXfrm>
    </dsp:sp>
    <dsp:sp modelId="{05CBB4AE-3018-4A6E-AA36-9E0E7D96B423}">
      <dsp:nvSpPr>
        <dsp:cNvPr id="0" name=""/>
        <dsp:cNvSpPr/>
      </dsp:nvSpPr>
      <dsp:spPr>
        <a:xfrm rot="5400000">
          <a:off x="326985" y="2632270"/>
          <a:ext cx="1600622" cy="1930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95EF2-BF47-4E0E-B46E-A4E813D9F467}">
      <dsp:nvSpPr>
        <dsp:cNvPr id="0" name=""/>
        <dsp:cNvSpPr/>
      </dsp:nvSpPr>
      <dsp:spPr>
        <a:xfrm>
          <a:off x="694055" y="1609070"/>
          <a:ext cx="2145307" cy="128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/>
            <a:t>Оздоровительные индикаторы</a:t>
          </a:r>
          <a:endParaRPr lang="ru-RU" sz="1800" kern="1200" dirty="0"/>
        </a:p>
      </dsp:txBody>
      <dsp:txXfrm>
        <a:off x="731755" y="1646770"/>
        <a:ext cx="2069907" cy="1211784"/>
      </dsp:txXfrm>
    </dsp:sp>
    <dsp:sp modelId="{6DE04A2A-1450-4141-BAB8-2D3BE1836442}">
      <dsp:nvSpPr>
        <dsp:cNvPr id="0" name=""/>
        <dsp:cNvSpPr/>
      </dsp:nvSpPr>
      <dsp:spPr>
        <a:xfrm>
          <a:off x="1131475" y="3436761"/>
          <a:ext cx="2844901" cy="1930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38BA5-C914-45FC-BBCF-4035F51416AF}">
      <dsp:nvSpPr>
        <dsp:cNvPr id="0" name=""/>
        <dsp:cNvSpPr/>
      </dsp:nvSpPr>
      <dsp:spPr>
        <a:xfrm>
          <a:off x="694055" y="3218051"/>
          <a:ext cx="2145307" cy="12871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/>
            <a:t>Воспитательные и образовательные индикаторы</a:t>
          </a:r>
          <a:endParaRPr lang="ru-RU" sz="1800" kern="1200" dirty="0"/>
        </a:p>
      </dsp:txBody>
      <dsp:txXfrm>
        <a:off x="731755" y="3255751"/>
        <a:ext cx="2069907" cy="1211784"/>
      </dsp:txXfrm>
    </dsp:sp>
    <dsp:sp modelId="{C87C8997-9CAE-4CC5-9F8E-CB010725AFFC}">
      <dsp:nvSpPr>
        <dsp:cNvPr id="0" name=""/>
        <dsp:cNvSpPr/>
      </dsp:nvSpPr>
      <dsp:spPr>
        <a:xfrm rot="16200000">
          <a:off x="3180244" y="2632270"/>
          <a:ext cx="1600622" cy="1930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BE9C2-5B97-44B2-B2C3-2DC98521A53B}">
      <dsp:nvSpPr>
        <dsp:cNvPr id="0" name=""/>
        <dsp:cNvSpPr/>
      </dsp:nvSpPr>
      <dsp:spPr>
        <a:xfrm>
          <a:off x="3547315" y="3218051"/>
          <a:ext cx="2145307" cy="12871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/>
            <a:t>Культурно-досуговая деятельность</a:t>
          </a:r>
          <a:endParaRPr lang="ru-RU" sz="1800" kern="1200" dirty="0"/>
        </a:p>
      </dsp:txBody>
      <dsp:txXfrm>
        <a:off x="3585015" y="3255751"/>
        <a:ext cx="2069907" cy="1211784"/>
      </dsp:txXfrm>
    </dsp:sp>
    <dsp:sp modelId="{56A3AC4F-E827-43AE-91F5-E39725F13731}">
      <dsp:nvSpPr>
        <dsp:cNvPr id="0" name=""/>
        <dsp:cNvSpPr/>
      </dsp:nvSpPr>
      <dsp:spPr>
        <a:xfrm rot="16200000">
          <a:off x="3180244" y="1023289"/>
          <a:ext cx="1600622" cy="1930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00151-6DB7-4CA0-B78D-950C19529F97}">
      <dsp:nvSpPr>
        <dsp:cNvPr id="0" name=""/>
        <dsp:cNvSpPr/>
      </dsp:nvSpPr>
      <dsp:spPr>
        <a:xfrm>
          <a:off x="3547315" y="1609070"/>
          <a:ext cx="2145307" cy="12871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/>
            <a:t>Трудовая занятость и профориентация</a:t>
          </a:r>
          <a:endParaRPr lang="ru-RU" sz="1800" kern="1200" dirty="0"/>
        </a:p>
      </dsp:txBody>
      <dsp:txXfrm>
        <a:off x="3585015" y="1646770"/>
        <a:ext cx="2069907" cy="1211784"/>
      </dsp:txXfrm>
    </dsp:sp>
    <dsp:sp modelId="{A0A1B624-2BAF-4A73-8D6F-6BE9F0172DD8}">
      <dsp:nvSpPr>
        <dsp:cNvPr id="0" name=""/>
        <dsp:cNvSpPr/>
      </dsp:nvSpPr>
      <dsp:spPr>
        <a:xfrm>
          <a:off x="3984735" y="218799"/>
          <a:ext cx="2844901" cy="1930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078F1-6403-4B89-8DEC-A879DFB33B74}">
      <dsp:nvSpPr>
        <dsp:cNvPr id="0" name=""/>
        <dsp:cNvSpPr/>
      </dsp:nvSpPr>
      <dsp:spPr>
        <a:xfrm>
          <a:off x="3547315" y="89"/>
          <a:ext cx="2145307" cy="12871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/>
            <a:t>Социальные индикаторы</a:t>
          </a:r>
          <a:endParaRPr lang="ru-RU" sz="1800" kern="1200" dirty="0"/>
        </a:p>
      </dsp:txBody>
      <dsp:txXfrm>
        <a:off x="3585015" y="37789"/>
        <a:ext cx="2069907" cy="1211784"/>
      </dsp:txXfrm>
    </dsp:sp>
    <dsp:sp modelId="{763BA5DE-3D11-4D28-92F5-E9CCCBD4F078}">
      <dsp:nvSpPr>
        <dsp:cNvPr id="0" name=""/>
        <dsp:cNvSpPr/>
      </dsp:nvSpPr>
      <dsp:spPr>
        <a:xfrm rot="5400000">
          <a:off x="6033504" y="1023289"/>
          <a:ext cx="1600622" cy="1930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A9A595-F522-4A58-A79D-18DE65F5F23F}">
      <dsp:nvSpPr>
        <dsp:cNvPr id="0" name=""/>
        <dsp:cNvSpPr/>
      </dsp:nvSpPr>
      <dsp:spPr>
        <a:xfrm>
          <a:off x="6400574" y="89"/>
          <a:ext cx="2145307" cy="1287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/>
            <a:t>Безопасность</a:t>
          </a:r>
          <a:endParaRPr lang="ru-RU" sz="1800" kern="1200" dirty="0"/>
        </a:p>
      </dsp:txBody>
      <dsp:txXfrm>
        <a:off x="6438274" y="37789"/>
        <a:ext cx="2069907" cy="1211784"/>
      </dsp:txXfrm>
    </dsp:sp>
    <dsp:sp modelId="{A07FFB80-6EAE-4239-9E46-A6D13B339F3F}">
      <dsp:nvSpPr>
        <dsp:cNvPr id="0" name=""/>
        <dsp:cNvSpPr/>
      </dsp:nvSpPr>
      <dsp:spPr>
        <a:xfrm rot="5400000">
          <a:off x="6033504" y="2632270"/>
          <a:ext cx="1600622" cy="1930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6AB44-9ABE-4715-AF22-F4D8471C4D07}">
      <dsp:nvSpPr>
        <dsp:cNvPr id="0" name=""/>
        <dsp:cNvSpPr/>
      </dsp:nvSpPr>
      <dsp:spPr>
        <a:xfrm>
          <a:off x="6400574" y="1609070"/>
          <a:ext cx="2145307" cy="12871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/>
            <a:t>Информационная открытость и сопровождение</a:t>
          </a:r>
          <a:endParaRPr lang="ru-RU" sz="1800" kern="1200" dirty="0"/>
        </a:p>
      </dsp:txBody>
      <dsp:txXfrm>
        <a:off x="6438274" y="1646770"/>
        <a:ext cx="2069907" cy="1211784"/>
      </dsp:txXfrm>
    </dsp:sp>
    <dsp:sp modelId="{B056A882-B282-4030-8776-C69904F42E43}">
      <dsp:nvSpPr>
        <dsp:cNvPr id="0" name=""/>
        <dsp:cNvSpPr/>
      </dsp:nvSpPr>
      <dsp:spPr>
        <a:xfrm>
          <a:off x="6400574" y="3218051"/>
          <a:ext cx="2145307" cy="12871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/>
            <a:t>Результативные индикаторы</a:t>
          </a:r>
          <a:endParaRPr lang="ru-RU" sz="1800" kern="1200" dirty="0"/>
        </a:p>
      </dsp:txBody>
      <dsp:txXfrm>
        <a:off x="6438274" y="3255751"/>
        <a:ext cx="2069907" cy="1211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DCE36-8EDA-4B5B-B5BF-DC67B3D8CBE2}" type="datetimeFigureOut">
              <a:rPr lang="ru-RU" smtClean="0"/>
              <a:t>12.05.2026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68A7A-7EA3-4829-87AB-CB74D5181F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83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74BC9-325E-470A-90AC-CA95EEC8C181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62158-A3A5-48F1-BA02-A0E97AB93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0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94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0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11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2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28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3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8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42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4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2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95DEE-BA5C-4127-8F95-AF2F6335419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6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95DEE-BA5C-4127-8F95-AF2F6335419F}" type="datetimeFigureOut">
              <a:rPr lang="en-US" smtClean="0"/>
              <a:t>5/12/2026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CE030-8997-4057-B660-25DE0C97E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1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424"/>
            <a:ext cx="12192000" cy="6880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3692" y="1782085"/>
            <a:ext cx="10208708" cy="2491837"/>
          </a:xfrm>
        </p:spPr>
        <p:txBody>
          <a:bodyPr>
            <a:noAutofit/>
          </a:bodyPr>
          <a:lstStyle/>
          <a:p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города </a:t>
            </a:r>
            <a:r>
              <a:rPr lang="ru-RU" sz="4000" b="1" cap="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павлодара</a:t>
            </a:r>
            <a:r>
              <a:rPr lang="ru-RU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«жаз-2026»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1642" y="6242528"/>
            <a:ext cx="2502983" cy="4882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  <a:endParaRPr lang="ru-RU" sz="2400" b="1" cap="al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ECD3128-7A16-9BB9-5E9B-B5F8F7639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493" y="240570"/>
            <a:ext cx="1183640" cy="1114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73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1922" y="920234"/>
            <a:ext cx="4663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Воспитательные проекты и форматы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60725064"/>
              </p:ext>
            </p:extLst>
          </p:nvPr>
        </p:nvGraphicFramePr>
        <p:xfrm>
          <a:off x="603249" y="1439333"/>
          <a:ext cx="10931525" cy="5190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города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павлодара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08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0" y="920234"/>
            <a:ext cx="535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Возрастная адресация и формы занятости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36493934"/>
              </p:ext>
            </p:extLst>
          </p:nvPr>
        </p:nvGraphicFramePr>
        <p:xfrm>
          <a:off x="0" y="1416424"/>
          <a:ext cx="7610476" cy="5228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54" y="2227990"/>
            <a:ext cx="3944621" cy="39446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628173" y="3611407"/>
            <a:ext cx="226276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54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15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54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ДНЕЙ</a:t>
            </a:r>
            <a:endParaRPr lang="en-US" sz="54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города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павлодара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64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9593" y="920234"/>
            <a:ext cx="4588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Интеграция цифровых решений и ИИ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41753439"/>
              </p:ext>
            </p:extLst>
          </p:nvPr>
        </p:nvGraphicFramePr>
        <p:xfrm>
          <a:off x="3171825" y="1557191"/>
          <a:ext cx="8686800" cy="5062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10" y="3934260"/>
            <a:ext cx="2437040" cy="2437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1429640"/>
            <a:ext cx="2438400" cy="24384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города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павлодара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60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268448" y="1194774"/>
            <a:ext cx="11685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4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Тематический календарь мероприятий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41561" y="2247900"/>
            <a:ext cx="4597213" cy="8597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Пришкольные оздоровительные лагеря дневного пребывания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9582" y="3263067"/>
            <a:ext cx="5282568" cy="286150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58ECAA-C432-D852-3A69-F05BAAE64DFD}"/>
              </a:ext>
            </a:extLst>
          </p:cNvPr>
          <p:cNvSpPr txBox="1"/>
          <p:nvPr/>
        </p:nvSpPr>
        <p:spPr>
          <a:xfrm>
            <a:off x="715476" y="3539657"/>
            <a:ext cx="461992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dirty="0"/>
              <a:t>•</a:t>
            </a:r>
            <a:r>
              <a:rPr lang="ru-RU" dirty="0">
                <a:solidFill>
                  <a:prstClr val="black"/>
                </a:solidFill>
              </a:rPr>
              <a:t>День Дружбы – «</a:t>
            </a:r>
            <a:r>
              <a:rPr lang="ru-RU" dirty="0" err="1">
                <a:solidFill>
                  <a:prstClr val="black"/>
                </a:solidFill>
              </a:rPr>
              <a:t>Достық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күні</a:t>
            </a:r>
            <a:r>
              <a:rPr lang="ru-RU" dirty="0">
                <a:solidFill>
                  <a:prstClr val="black"/>
                </a:solidFill>
              </a:rPr>
              <a:t>»</a:t>
            </a:r>
          </a:p>
          <a:p>
            <a:pPr lvl="0"/>
            <a:r>
              <a:rPr lang="ru-RU" dirty="0"/>
              <a:t>•</a:t>
            </a:r>
            <a:r>
              <a:rPr lang="ru-RU" dirty="0">
                <a:solidFill>
                  <a:prstClr val="black"/>
                </a:solidFill>
              </a:rPr>
              <a:t>День Новатора – «</a:t>
            </a:r>
            <a:r>
              <a:rPr lang="en-US" dirty="0">
                <a:solidFill>
                  <a:prstClr val="black"/>
                </a:solidFill>
              </a:rPr>
              <a:t>Cyber class</a:t>
            </a:r>
            <a:r>
              <a:rPr lang="ru-RU" dirty="0">
                <a:solidFill>
                  <a:prstClr val="black"/>
                </a:solidFill>
              </a:rPr>
              <a:t>»</a:t>
            </a:r>
          </a:p>
          <a:p>
            <a:pPr lvl="0"/>
            <a:r>
              <a:rPr lang="ru-RU" dirty="0"/>
              <a:t>• </a:t>
            </a:r>
            <a:r>
              <a:rPr lang="ru-RU" dirty="0">
                <a:solidFill>
                  <a:prstClr val="black"/>
                </a:solidFill>
              </a:rPr>
              <a:t>День Родины – «</a:t>
            </a:r>
            <a:r>
              <a:rPr lang="ru-RU" dirty="0" err="1">
                <a:solidFill>
                  <a:prstClr val="black"/>
                </a:solidFill>
              </a:rPr>
              <a:t>Жерім</a:t>
            </a:r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err="1">
                <a:solidFill>
                  <a:prstClr val="black"/>
                </a:solidFill>
              </a:rPr>
              <a:t>менің</a:t>
            </a:r>
            <a:r>
              <a:rPr lang="ru-RU" dirty="0">
                <a:solidFill>
                  <a:prstClr val="black"/>
                </a:solidFill>
              </a:rPr>
              <a:t> - </a:t>
            </a:r>
            <a:r>
              <a:rPr lang="ru-RU" dirty="0" err="1">
                <a:solidFill>
                  <a:prstClr val="black"/>
                </a:solidFill>
              </a:rPr>
              <a:t>тірегім</a:t>
            </a:r>
            <a:r>
              <a:rPr lang="ru-RU" dirty="0">
                <a:solidFill>
                  <a:prstClr val="black"/>
                </a:solidFill>
              </a:rPr>
              <a:t>»</a:t>
            </a:r>
          </a:p>
          <a:p>
            <a:r>
              <a:rPr lang="ru-RU" dirty="0"/>
              <a:t>• День Природы – «</a:t>
            </a:r>
            <a:r>
              <a:rPr lang="ru-RU" dirty="0" err="1"/>
              <a:t>Жасыл</a:t>
            </a:r>
            <a:r>
              <a:rPr lang="ru-RU" dirty="0"/>
              <a:t> </a:t>
            </a:r>
            <a:r>
              <a:rPr lang="ru-RU" dirty="0" err="1"/>
              <a:t>эконимка</a:t>
            </a:r>
            <a:r>
              <a:rPr lang="ru-RU" dirty="0"/>
              <a:t>» </a:t>
            </a:r>
          </a:p>
          <a:p>
            <a:r>
              <a:rPr lang="ru-RU" dirty="0"/>
              <a:t>•День права – «</a:t>
            </a:r>
            <a:r>
              <a:rPr lang="kk-KZ" dirty="0"/>
              <a:t>Зан </a:t>
            </a:r>
            <a:r>
              <a:rPr lang="en-US" dirty="0"/>
              <a:t>day</a:t>
            </a:r>
            <a:r>
              <a:rPr lang="ru-RU" dirty="0"/>
              <a:t>: живем по правилам»</a:t>
            </a:r>
          </a:p>
          <a:p>
            <a:r>
              <a:rPr lang="ru-RU" dirty="0"/>
              <a:t>•День Доброты – «</a:t>
            </a:r>
            <a:r>
              <a:rPr lang="ru-RU" dirty="0" err="1"/>
              <a:t>Мейірімді</a:t>
            </a:r>
            <a:r>
              <a:rPr lang="ru-RU" dirty="0"/>
              <a:t> </a:t>
            </a:r>
            <a:r>
              <a:rPr lang="ru-RU" dirty="0" err="1"/>
              <a:t>жүрек</a:t>
            </a:r>
            <a:r>
              <a:rPr lang="ru-RU" dirty="0"/>
              <a:t>»</a:t>
            </a:r>
          </a:p>
          <a:p>
            <a:r>
              <a:rPr lang="ru-RU" dirty="0"/>
              <a:t>•День Труда – «Орт </a:t>
            </a:r>
            <a:r>
              <a:rPr lang="en-US" dirty="0"/>
              <a:t>Fest</a:t>
            </a:r>
            <a:r>
              <a:rPr lang="kk-KZ" dirty="0"/>
              <a:t>»</a:t>
            </a:r>
            <a:endParaRPr lang="ru-RU" dirty="0"/>
          </a:p>
          <a:p>
            <a:r>
              <a:rPr lang="ru-RU" dirty="0"/>
              <a:t>•День завершения – «Вслед за ценностями»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72199" y="3263067"/>
            <a:ext cx="5457825" cy="286150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F60D9F9-1309-DCFB-1EF6-1AC14CFF7BBD}"/>
              </a:ext>
            </a:extLst>
          </p:cNvPr>
          <p:cNvSpPr txBox="1"/>
          <p:nvPr/>
        </p:nvSpPr>
        <p:spPr>
          <a:xfrm>
            <a:off x="6386936" y="3539656"/>
            <a:ext cx="524308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День добра и дружбы  — «Твори добро»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День Родины — «Моя страна — моя гордость»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День новатора — «Открывай – исследуй!»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День творчества — «Твори – выражай!»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День природы — «</a:t>
            </a:r>
            <a:r>
              <a:rPr lang="ru-RU" dirty="0" err="1"/>
              <a:t>Жасыл</a:t>
            </a:r>
            <a:r>
              <a:rPr lang="ru-RU" dirty="0"/>
              <a:t> экономика»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День ЗОЖ — «Спорт </a:t>
            </a:r>
            <a:r>
              <a:rPr lang="en-US" dirty="0">
                <a:solidFill>
                  <a:prstClr val="black"/>
                </a:solidFill>
              </a:rPr>
              <a:t>Fest</a:t>
            </a:r>
            <a:r>
              <a:rPr lang="ru-RU" dirty="0">
                <a:solidFill>
                  <a:prstClr val="black"/>
                </a:solidFill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День профессий — «Профессия — мой путь»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День завершения — «Ценности живут в нас»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80326" y="2247900"/>
            <a:ext cx="4646520" cy="8597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Профильные лагеря, тематические площадки и смены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города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павлодара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5296" y="1802368"/>
            <a:ext cx="11685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(согласно ценностям программы «</a:t>
            </a:r>
            <a:r>
              <a:rPr lang="ru-RU" sz="2000" b="1" cap="all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Адал</a:t>
            </a: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cap="all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азамат</a:t>
            </a: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949672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275127"/>
          </a:xfrm>
          <a:prstGeom prst="rect">
            <a:avLst/>
          </a:prstGeom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408563" y="283571"/>
            <a:ext cx="11544900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k-K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План-сетка примерных мероприятий для работы пришкольных лагерей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569578"/>
              </p:ext>
            </p:extLst>
          </p:nvPr>
        </p:nvGraphicFramePr>
        <p:xfrm>
          <a:off x="395909" y="1129553"/>
          <a:ext cx="11409810" cy="5745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7655">
                  <a:extLst>
                    <a:ext uri="{9D8B030D-6E8A-4147-A177-3AD203B41FA5}">
                      <a16:colId xmlns:a16="http://schemas.microsoft.com/office/drawing/2014/main" xmlns="" val="901288060"/>
                    </a:ext>
                  </a:extLst>
                </a:gridCol>
                <a:gridCol w="2195478">
                  <a:extLst>
                    <a:ext uri="{9D8B030D-6E8A-4147-A177-3AD203B41FA5}">
                      <a16:colId xmlns:a16="http://schemas.microsoft.com/office/drawing/2014/main" xmlns="" val="4178095561"/>
                    </a:ext>
                  </a:extLst>
                </a:gridCol>
                <a:gridCol w="2412793">
                  <a:extLst>
                    <a:ext uri="{9D8B030D-6E8A-4147-A177-3AD203B41FA5}">
                      <a16:colId xmlns:a16="http://schemas.microsoft.com/office/drawing/2014/main" xmlns="" val="3421813713"/>
                    </a:ext>
                  </a:extLst>
                </a:gridCol>
                <a:gridCol w="1935538">
                  <a:extLst>
                    <a:ext uri="{9D8B030D-6E8A-4147-A177-3AD203B41FA5}">
                      <a16:colId xmlns:a16="http://schemas.microsoft.com/office/drawing/2014/main" xmlns="" val="1255439678"/>
                    </a:ext>
                  </a:extLst>
                </a:gridCol>
                <a:gridCol w="1988566">
                  <a:extLst>
                    <a:ext uri="{9D8B030D-6E8A-4147-A177-3AD203B41FA5}">
                      <a16:colId xmlns:a16="http://schemas.microsoft.com/office/drawing/2014/main" xmlns="" val="3159249105"/>
                    </a:ext>
                  </a:extLst>
                </a:gridCol>
                <a:gridCol w="1849780">
                  <a:extLst>
                    <a:ext uri="{9D8B030D-6E8A-4147-A177-3AD203B41FA5}">
                      <a16:colId xmlns:a16="http://schemas.microsoft.com/office/drawing/2014/main" xmlns="" val="2374398029"/>
                    </a:ext>
                  </a:extLst>
                </a:gridCol>
              </a:tblGrid>
              <a:tr h="1082102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дружбы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«Достық күні»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(единство - солидарность)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новатора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Еңбек адамы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«Cyber Class»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(созидание и новаторство)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Родины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«Жерім менің - тірегім»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(Независимость и патриотизм)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природы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Таза Казақстан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«Зеленая экономика»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(трудолюбие и профессионализм)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права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Заң мен тәртіп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«Заң day: живём по правилам»»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(Закон и порядок)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0777963"/>
                  </a:ext>
                </a:extLst>
              </a:tr>
              <a:tr h="1708853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Квест-игра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Сандық АРТ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 элементами игры, сказки и творчества)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LEGO шебері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»- соревнования по конструированию из LEGO, созданию инновационных моделей  по пректу  «Smart bala»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Менің туым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– день флага: символика, поделки, парад флагов, история.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Зеленая    экономика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»- эко-челленджи по переработке и повторному использова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нию бытового сырья по проекту «Қамқор»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Бала құқығы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басты заң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!» (тренинг социальных навыков) в рамках проекта «Правовой патруль»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53809688"/>
                  </a:ext>
                </a:extLst>
              </a:tr>
              <a:tr h="1228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Театральная мастерская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Экспромт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» по проекту «Шабыт»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Хакатон-лаборатория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 будущего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 рамках проекта «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AI-Generation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Исторический квест 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Путь предков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 –игра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«ИИ-санитар: чистота и порядок вокруг»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в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рамках проекта «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lang="kk-K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мастерская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Акция «дерево правды» (украшение дерева лентами за каждое честное дело)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0357645"/>
                  </a:ext>
                </a:extLst>
              </a:tr>
              <a:tr h="17088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Әжемнің әңгімесі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дөңгелек үстел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Даналық мектебі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Виртуальная зона 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РобоЛэнд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(прохождение техностанций с изучением виртуальной реальности)  по пректу  «Smart bala»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Патриотический флешмоб 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 Ел! Бір Тағдыр! Бір Ту!»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ЭкоШеберхана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»- создание поделок из вторсырья по проекту «Қамқор»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Детектив шоу «Следствие ведут Адал бала»: расследование о пропаже игрушки) в рамках проекта «Правовой патруль»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183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027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5653709" y="354220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k-K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План-сетка примерных мероприятий для работы пришкольных лагерей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602244"/>
              </p:ext>
            </p:extLst>
          </p:nvPr>
        </p:nvGraphicFramePr>
        <p:xfrm>
          <a:off x="611404" y="1385048"/>
          <a:ext cx="11342057" cy="5353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7797">
                  <a:extLst>
                    <a:ext uri="{9D8B030D-6E8A-4147-A177-3AD203B41FA5}">
                      <a16:colId xmlns:a16="http://schemas.microsoft.com/office/drawing/2014/main" xmlns="" val="1986860276"/>
                    </a:ext>
                  </a:extLst>
                </a:gridCol>
                <a:gridCol w="2288721">
                  <a:extLst>
                    <a:ext uri="{9D8B030D-6E8A-4147-A177-3AD203B41FA5}">
                      <a16:colId xmlns:a16="http://schemas.microsoft.com/office/drawing/2014/main" xmlns="" val="3909319352"/>
                    </a:ext>
                  </a:extLst>
                </a:gridCol>
                <a:gridCol w="2342382">
                  <a:extLst>
                    <a:ext uri="{9D8B030D-6E8A-4147-A177-3AD203B41FA5}">
                      <a16:colId xmlns:a16="http://schemas.microsoft.com/office/drawing/2014/main" xmlns="" val="1235989354"/>
                    </a:ext>
                  </a:extLst>
                </a:gridCol>
                <a:gridCol w="2150607">
                  <a:extLst>
                    <a:ext uri="{9D8B030D-6E8A-4147-A177-3AD203B41FA5}">
                      <a16:colId xmlns:a16="http://schemas.microsoft.com/office/drawing/2014/main" xmlns="" val="1402084404"/>
                    </a:ext>
                  </a:extLst>
                </a:gridCol>
                <a:gridCol w="1712267">
                  <a:extLst>
                    <a:ext uri="{9D8B030D-6E8A-4147-A177-3AD203B41FA5}">
                      <a16:colId xmlns:a16="http://schemas.microsoft.com/office/drawing/2014/main" xmlns="" val="824849430"/>
                    </a:ext>
                  </a:extLst>
                </a:gridCol>
                <a:gridCol w="2070283">
                  <a:extLst>
                    <a:ext uri="{9D8B030D-6E8A-4147-A177-3AD203B41FA5}">
                      <a16:colId xmlns:a16="http://schemas.microsoft.com/office/drawing/2014/main" xmlns="" val="286967112"/>
                    </a:ext>
                  </a:extLst>
                </a:gridCol>
              </a:tblGrid>
              <a:tr h="1126751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30" marR="64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доброты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«Мейірімді жүрек»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(справедливость -ответственность)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труда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«Орт fest»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(трудолюбие и профессионализм 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дружбы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«Достық күні»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(Единство и солидарность)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новатора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«Cyber Class» (Созидание и новаторство)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Родины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«Жерім менің - тірегім»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(Независомость и патриотизм)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830608"/>
                  </a:ext>
                </a:extLst>
              </a:tr>
              <a:tr h="88582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30" marR="6483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Справедливость в действии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»- ролевая игра (дискуссия, создание правил для лагеря)</a:t>
                      </a:r>
                      <a:r>
                        <a:rPr lang="kk-K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рамках проекта «Школа лидерства»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Мини- проект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ИИ: профессии будущего» в рамках проекта</a:t>
                      </a:r>
                      <a:r>
                        <a:rPr lang="ru-RU" sz="1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1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AI-</a:t>
                      </a:r>
                      <a:r>
                        <a:rPr lang="en-US" sz="14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Genehation</a:t>
                      </a:r>
                      <a:r>
                        <a:rPr lang="ru-RU" sz="1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Smile Day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 – акция добрых дел, обмен комплиментами, помощь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проекта «Школа лидерства»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Путь созидания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»-    акция в рамках  проекта «Зеленый</a:t>
                      </a:r>
                      <a:r>
                        <a:rPr lang="kk-K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патруль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Асық Time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»-   интеллектуально –спортивные состязания в рамках проекта «Ұшқыр ой алаңы»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87108014"/>
                  </a:ext>
                </a:extLst>
              </a:tr>
              <a:tr h="11241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Друзья в эфире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-радио лагерь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DiskoDance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 хореографический конкурс в рамках проекта «Шабыт»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 бол like – день друзей»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 активити, как быть хорошим другом, доверие, дружба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ИИ и Я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workshop. Проект «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Smart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Книжная ярмарка 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Тарих парақтары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 рамках проекта   «Балалар кітапханасы»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2536306"/>
                  </a:ext>
                </a:extLst>
              </a:tr>
              <a:tr h="1427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Творческий цех в рамках проекта «Вторая жизнь вещей» (Эко-добро)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 - time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встреча с представительями разных профессий. Проект «Еңбегі адал-жас өрен»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Бірге – болашаққа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!» фестиваль традиций и обычаев народа Казахстана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Выстака 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Бизнес fest»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(изделия своими руками)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Дружба народов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-Dance баттл в рамках проекта «Шабыт»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3402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790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219200"/>
          </a:xfrm>
          <a:prstGeom prst="rect">
            <a:avLst/>
          </a:prstGeom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5653709" y="354220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kk-KZ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План-сетка примерных мероприятий для работы пришкольных лагерей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596249"/>
              </p:ext>
            </p:extLst>
          </p:nvPr>
        </p:nvGraphicFramePr>
        <p:xfrm>
          <a:off x="394447" y="1062204"/>
          <a:ext cx="11456893" cy="5737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039">
                  <a:extLst>
                    <a:ext uri="{9D8B030D-6E8A-4147-A177-3AD203B41FA5}">
                      <a16:colId xmlns:a16="http://schemas.microsoft.com/office/drawing/2014/main" xmlns="" val="953658512"/>
                    </a:ext>
                  </a:extLst>
                </a:gridCol>
                <a:gridCol w="3092758">
                  <a:extLst>
                    <a:ext uri="{9D8B030D-6E8A-4147-A177-3AD203B41FA5}">
                      <a16:colId xmlns:a16="http://schemas.microsoft.com/office/drawing/2014/main" xmlns="" val="2674918643"/>
                    </a:ext>
                  </a:extLst>
                </a:gridCol>
                <a:gridCol w="2504238">
                  <a:extLst>
                    <a:ext uri="{9D8B030D-6E8A-4147-A177-3AD203B41FA5}">
                      <a16:colId xmlns:a16="http://schemas.microsoft.com/office/drawing/2014/main" xmlns="" val="1598614261"/>
                    </a:ext>
                  </a:extLst>
                </a:gridCol>
                <a:gridCol w="1821440">
                  <a:extLst>
                    <a:ext uri="{9D8B030D-6E8A-4147-A177-3AD203B41FA5}">
                      <a16:colId xmlns:a16="http://schemas.microsoft.com/office/drawing/2014/main" xmlns="" val="3467963992"/>
                    </a:ext>
                  </a:extLst>
                </a:gridCol>
                <a:gridCol w="1702938">
                  <a:extLst>
                    <a:ext uri="{9D8B030D-6E8A-4147-A177-3AD203B41FA5}">
                      <a16:colId xmlns:a16="http://schemas.microsoft.com/office/drawing/2014/main" xmlns="" val="3153661409"/>
                    </a:ext>
                  </a:extLst>
                </a:gridCol>
                <a:gridCol w="1582480">
                  <a:extLst>
                    <a:ext uri="{9D8B030D-6E8A-4147-A177-3AD203B41FA5}">
                      <a16:colId xmlns:a16="http://schemas.microsoft.com/office/drawing/2014/main" xmlns="" val="4178216260"/>
                    </a:ext>
                  </a:extLst>
                </a:gridCol>
              </a:tblGrid>
              <a:tr h="1074692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6" marR="5746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природы и новаторства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Step2Travel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(Созидание и новаторство 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права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«Кибербуллинг»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(закон и порядок 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Родины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«Отаным KZ»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(Независимость и патриотизм 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труда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«ЕңбекTime»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(трудолюбие и профессионализм 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6" marR="57466" marT="0" marB="0" anchor="ctr"/>
                </a:tc>
                <a:extLst>
                  <a:ext uri="{0D108BD9-81ED-4DB2-BD59-A6C34878D82A}">
                    <a16:rowId xmlns:a16="http://schemas.microsoft.com/office/drawing/2014/main" xmlns="" val="1070817397"/>
                  </a:ext>
                </a:extLst>
              </a:tr>
              <a:tr h="146740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6" marR="57466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Гиперпространственный квест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 квест- игра (логический мини-квест с использованием цифровых элементов: QR-кодов, пазлов или электронных заданий)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Моя онлайн-безопасность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-познавательный квиз в рамках проекта</a:t>
                      </a:r>
                      <a:r>
                        <a:rPr lang="kk-K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«Цифровая гигиена»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Future Ел – мастерская будущего Казахстана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- дети рисуют, моделируют свою страну мечты.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Trend Show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креативная площадка для блоггеров в рамках проекта</a:t>
                      </a:r>
                      <a:r>
                        <a:rPr lang="kk-K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AI-Generation</a:t>
                      </a:r>
                      <a:r>
                        <a:rPr lang="kk-K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«Лагерь Awards» 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66" marR="57466" marT="0" marB="0" anchor="ctr"/>
                </a:tc>
                <a:extLst>
                  <a:ext uri="{0D108BD9-81ED-4DB2-BD59-A6C34878D82A}">
                    <a16:rowId xmlns:a16="http://schemas.microsoft.com/office/drawing/2014/main" xmlns="" val="979461550"/>
                  </a:ext>
                </a:extLst>
              </a:tr>
              <a:tr h="9730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Эко- челлендж «Пластик, сдавайся!» в рамках проекта «Вторая жизнь вещей»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Стоп, кибербуллинг!»-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дискуссия в рамках проекта «Ұшқыр ой алаңы»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Qazaq Power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–  квиз о силе казахской культуры, традициях, символах.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Арт-лаборатория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 Party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Творческая мастерская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3093664"/>
                  </a:ext>
                </a:extLst>
              </a:tr>
              <a:tr h="22089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Творчество в темноте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Арт-сессия, где дети будут рисовать или лепить в абсолютной темноте, полагаясь только на свои ощущения и воображение. Это развивает их креативность и интуицию, а также помогает преодолеть страх темноты и раскрывает новые способы самовыражения.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Мобильный челлендж 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Опасные предложения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Создание коллекции "опасных предложений", которые дети должны распознать и объяснить, почему они мошеннические в рамках проекта «Цифровая</a:t>
                      </a:r>
                      <a:r>
                        <a:rPr lang="kk-KZ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безопасность»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Өнерім саған елім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»– арт-день, когда дети создают открытки, видео, плакаты о своей любви к Родине.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Фото-баттл 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Мир глазами детей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Творческая игра-фото конкурс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764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293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5653709" y="354220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План-сетка примерных мероприятий для работы профильных лагерей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430148"/>
              </p:ext>
            </p:extLst>
          </p:nvPr>
        </p:nvGraphicFramePr>
        <p:xfrm>
          <a:off x="190087" y="1416423"/>
          <a:ext cx="11763375" cy="53698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xmlns="" val="2581094061"/>
                    </a:ext>
                  </a:extLst>
                </a:gridCol>
                <a:gridCol w="2314575">
                  <a:extLst>
                    <a:ext uri="{9D8B030D-6E8A-4147-A177-3AD203B41FA5}">
                      <a16:colId xmlns:a16="http://schemas.microsoft.com/office/drawing/2014/main" xmlns="" val="1668217809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xmlns="" val="3765103200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xmlns="" val="681144004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xmlns="" val="466516994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xmlns="" val="2902514307"/>
                    </a:ext>
                  </a:extLst>
                </a:gridCol>
              </a:tblGrid>
              <a:tr h="1464506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добра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«Твори добро»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(единство - солидарность 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Родины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«Моя Родина – моя гордость»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(Независимость и патриотизм)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новатора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Еңбек адамы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«Открывай – исследуй»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(Созидание и новаторство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творчества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«Твори – выражай»  (Созидание и новаторство)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природы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Таза Казақстан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Жасыл экономика күні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(Трудолюбие и профессионализм)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88615006"/>
                  </a:ext>
                </a:extLst>
              </a:tr>
              <a:tr h="1708591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684" marR="63684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Торжественное открытие лагеря "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Өркениетке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бірге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!»"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Тренинг: «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Тепло в моем сердце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(эмоции, ценности)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Квиз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игра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Рәміздер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Ел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Тарихы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Творческая лаборатория "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Экспериментальный День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Мастер-классы: национальная одежда, игры, еда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Эко-экспедиция «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ЭкоLand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По следам природы»  сбор данных, наблюдения в рамках проекта «Еңбегі адал-жас өрен»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90632733"/>
                  </a:ext>
                </a:extLst>
              </a:tr>
              <a:tr h="976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Волонтёрская акция: «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Добрые дела лагеря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 рамках проекта «Қамқор»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Дебатный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турнир в рамках проекта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Ұшқыр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ой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алаңы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 (День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гос.символики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Научные Игры и Викторины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 в рамках проекта «SMART BALA»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Конкурс: 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Мәңгілік Ел — Ұлттық мұра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Эко-хакатон: «</a:t>
                      </a: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Как уменьшить углеродный след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68906491"/>
                  </a:ext>
                </a:extLst>
              </a:tr>
              <a:tr h="1220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Театр добрых историй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(инсценировки притч, сказок)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Флешмоб «</a:t>
                      </a: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Елім менің аңсаған</a:t>
                      </a:r>
                      <a:r>
                        <a:rPr lang="kk-KZ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#БірЕл: Символ Challenge в рамках проекта «Шабыт»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Командная игра  «Умный город: миссия ИИ-строителя»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проекта «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мастерская»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Ұлттық кеш: танцы, песни, айтыс, ұлттық ойындар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Дебаты о Зеленой Экономике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рамках проекта «</a:t>
                      </a:r>
                      <a:r>
                        <a:rPr lang="ru-RU" sz="1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Ұшқыр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ой </a:t>
                      </a:r>
                      <a:r>
                        <a:rPr lang="ru-RU" sz="1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алаңы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61191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602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5653709" y="354220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План-сетка примерных мероприятий для работы профильных лагерей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820512"/>
              </p:ext>
            </p:extLst>
          </p:nvPr>
        </p:nvGraphicFramePr>
        <p:xfrm>
          <a:off x="681319" y="1416424"/>
          <a:ext cx="11017621" cy="5319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156">
                  <a:extLst>
                    <a:ext uri="{9D8B030D-6E8A-4147-A177-3AD203B41FA5}">
                      <a16:colId xmlns:a16="http://schemas.microsoft.com/office/drawing/2014/main" xmlns="" val="1883912802"/>
                    </a:ext>
                  </a:extLst>
                </a:gridCol>
                <a:gridCol w="2564790">
                  <a:extLst>
                    <a:ext uri="{9D8B030D-6E8A-4147-A177-3AD203B41FA5}">
                      <a16:colId xmlns:a16="http://schemas.microsoft.com/office/drawing/2014/main" xmlns="" val="1361471978"/>
                    </a:ext>
                  </a:extLst>
                </a:gridCol>
                <a:gridCol w="2435054">
                  <a:extLst>
                    <a:ext uri="{9D8B030D-6E8A-4147-A177-3AD203B41FA5}">
                      <a16:colId xmlns:a16="http://schemas.microsoft.com/office/drawing/2014/main" xmlns="" val="560375538"/>
                    </a:ext>
                  </a:extLst>
                </a:gridCol>
                <a:gridCol w="1937291">
                  <a:extLst>
                    <a:ext uri="{9D8B030D-6E8A-4147-A177-3AD203B41FA5}">
                      <a16:colId xmlns:a16="http://schemas.microsoft.com/office/drawing/2014/main" xmlns="" val="2896564230"/>
                    </a:ext>
                  </a:extLst>
                </a:gridCol>
                <a:gridCol w="1607548">
                  <a:extLst>
                    <a:ext uri="{9D8B030D-6E8A-4147-A177-3AD203B41FA5}">
                      <a16:colId xmlns:a16="http://schemas.microsoft.com/office/drawing/2014/main" xmlns="" val="2627981011"/>
                    </a:ext>
                  </a:extLst>
                </a:gridCol>
                <a:gridCol w="1564782">
                  <a:extLst>
                    <a:ext uri="{9D8B030D-6E8A-4147-A177-3AD203B41FA5}">
                      <a16:colId xmlns:a16="http://schemas.microsoft.com/office/drawing/2014/main" xmlns="" val="1556287427"/>
                    </a:ext>
                  </a:extLst>
                </a:gridCol>
              </a:tblGrid>
              <a:tr h="1133395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30" marR="648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ЗОЖ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 Fest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(Трудолюбие и профессионализм)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профессий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«Профессия – мой путь» (Созидание и новаторство)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права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Заң мен тәртіп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Құқық күні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(закон и порядок)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семьи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Отбасы күні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(Независимость  и патриотизм)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b="1" u="sng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дружбы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«Достық күні»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(Единство и солидарность)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36731644"/>
                  </a:ext>
                </a:extLst>
              </a:tr>
              <a:tr h="126940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830" marR="6483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Командная игра «</a:t>
                      </a:r>
                      <a:r>
                        <a:rPr lang="ru-RU" sz="15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Жүректердің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Бірлігі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</a:t>
                      </a:r>
                      <a:r>
                        <a:rPr lang="ru-RU" sz="1500" b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проекта «Зеленый патруль»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Техно- кейс «ИИ-логист: умная доставка» в рамках проекта</a:t>
                      </a:r>
                      <a:r>
                        <a:rPr lang="kk-KZ" sz="1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1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AI-Generation</a:t>
                      </a:r>
                      <a:r>
                        <a:rPr lang="kk-KZ" sz="1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Правовой </a:t>
                      </a:r>
                      <a:r>
                        <a:rPr lang="ru-RU" sz="15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 в рамках проекта «Правовой патруль»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Квест "</a:t>
                      </a: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Семейные традиции</a:t>
                      </a: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Тимбилдинг «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Конституция отряда»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00690819"/>
                  </a:ext>
                </a:extLst>
              </a:tr>
              <a:tr h="17529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Турнир по командным видам спорта "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 </a:t>
                      </a:r>
                      <a:r>
                        <a:rPr lang="ru-RU" sz="15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Достық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Fest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5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StartUp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Время для Идей</a:t>
                      </a: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en-US" sz="15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15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проекта «Вторая жизнь вещей»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Игра "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Инсценировка суда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 о правах человека в рамках проекта «Правовой патруль»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 на сплочение  «</a:t>
                      </a: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Мой отряд- как одна семья</a:t>
                      </a: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 о значении дружбы в жизни человека "</a:t>
                      </a: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Дружба без Границ</a:t>
                      </a: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3460475"/>
                  </a:ext>
                </a:extLst>
              </a:tr>
              <a:tr h="1133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Спортивная эстафета «</a:t>
                      </a: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Спортшылар бәйгесі</a:t>
                      </a: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StartUp Show: Защита бизнес-проектов</a:t>
                      </a: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Кейс- </a:t>
                      </a:r>
                      <a:r>
                        <a:rPr lang="ru-RU" sz="15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рум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Детектор лжи» </a:t>
                      </a: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рамках проекта «Цифровая гигиена»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Коллаж «</a:t>
                      </a: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Моя семья - мой мир»,</a:t>
                      </a:r>
                      <a:r>
                        <a:rPr lang="ru-RU" sz="15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устные истории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Вечер воспоминаний о дружбе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20743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608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0" name="Заголовок 1"/>
          <p:cNvSpPr txBox="1">
            <a:spLocks/>
          </p:cNvSpPr>
          <p:nvPr/>
        </p:nvSpPr>
        <p:spPr>
          <a:xfrm>
            <a:off x="5653709" y="354220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План-сетка примерных мероприятий для работы профильных лагерей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680743"/>
              </p:ext>
            </p:extLst>
          </p:nvPr>
        </p:nvGraphicFramePr>
        <p:xfrm>
          <a:off x="672352" y="1416423"/>
          <a:ext cx="11170024" cy="5369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1189">
                  <a:extLst>
                    <a:ext uri="{9D8B030D-6E8A-4147-A177-3AD203B41FA5}">
                      <a16:colId xmlns:a16="http://schemas.microsoft.com/office/drawing/2014/main" xmlns="" val="3950308223"/>
                    </a:ext>
                  </a:extLst>
                </a:gridCol>
                <a:gridCol w="2559797">
                  <a:extLst>
                    <a:ext uri="{9D8B030D-6E8A-4147-A177-3AD203B41FA5}">
                      <a16:colId xmlns:a16="http://schemas.microsoft.com/office/drawing/2014/main" xmlns="" val="1355269004"/>
                    </a:ext>
                  </a:extLst>
                </a:gridCol>
                <a:gridCol w="2347324">
                  <a:extLst>
                    <a:ext uri="{9D8B030D-6E8A-4147-A177-3AD203B41FA5}">
                      <a16:colId xmlns:a16="http://schemas.microsoft.com/office/drawing/2014/main" xmlns="" val="187300465"/>
                    </a:ext>
                  </a:extLst>
                </a:gridCol>
                <a:gridCol w="1699787">
                  <a:extLst>
                    <a:ext uri="{9D8B030D-6E8A-4147-A177-3AD203B41FA5}">
                      <a16:colId xmlns:a16="http://schemas.microsoft.com/office/drawing/2014/main" xmlns="" val="2653236073"/>
                    </a:ext>
                  </a:extLst>
                </a:gridCol>
                <a:gridCol w="2037551">
                  <a:extLst>
                    <a:ext uri="{9D8B030D-6E8A-4147-A177-3AD203B41FA5}">
                      <a16:colId xmlns:a16="http://schemas.microsoft.com/office/drawing/2014/main" xmlns="" val="2779382063"/>
                    </a:ext>
                  </a:extLst>
                </a:gridCol>
                <a:gridCol w="1564376">
                  <a:extLst>
                    <a:ext uri="{9D8B030D-6E8A-4147-A177-3AD203B41FA5}">
                      <a16:colId xmlns:a16="http://schemas.microsoft.com/office/drawing/2014/main" xmlns="" val="1826260833"/>
                    </a:ext>
                  </a:extLst>
                </a:gridCol>
              </a:tblGrid>
              <a:tr h="1448812"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6" marR="6465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Родины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«Моя Родина – моя гордость»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(Независимость и патриотизм)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новатора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Инновациялар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күні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(Созидание и новаторство)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творчества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ARTалаң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(созидание и новаторство)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 профессий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Салауатты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өмір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салты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күні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(Трудолюбие и профессионализм)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6" marR="64656" marT="0" marB="0" anchor="ctr"/>
                </a:tc>
                <a:extLst>
                  <a:ext uri="{0D108BD9-81ED-4DB2-BD59-A6C34878D82A}">
                    <a16:rowId xmlns:a16="http://schemas.microsoft.com/office/drawing/2014/main" xmlns="" val="145941987"/>
                  </a:ext>
                </a:extLst>
              </a:tr>
              <a:tr h="1441967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мероприятия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6" marR="64656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Исторический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Тарих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günü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Дебаты Инноваций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 в рамках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проекта «</a:t>
                      </a:r>
                      <a:r>
                        <a:rPr lang="ru-RU" sz="1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Ұшқыр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ой </a:t>
                      </a:r>
                      <a:r>
                        <a:rPr lang="ru-RU" sz="140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алаңы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Брейн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-ринг /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Квест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Знатоки всего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+ Онлайн-викторина на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Kahoot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 или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Quizizz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Мастерская ремесел «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 навигатор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Final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Flash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Лето в кадре»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56" marR="64656" marT="0" marB="0" anchor="ctr"/>
                </a:tc>
                <a:extLst>
                  <a:ext uri="{0D108BD9-81ED-4DB2-BD59-A6C34878D82A}">
                    <a16:rowId xmlns:a16="http://schemas.microsoft.com/office/drawing/2014/main" xmlns="" val="1340215933"/>
                  </a:ext>
                </a:extLst>
              </a:tr>
              <a:tr h="13522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Загадки Великой Степи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Исторический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Квиз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Хакатон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Идей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 в рамках проекта «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AI-Generation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Fest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рисунки, подделки, танцы, песни + Создание постеров в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Canva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Техно- батлл 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«ИИ-повар: робот на кухне» </a:t>
                      </a: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проекта «</a:t>
                      </a:r>
                      <a:r>
                        <a:rPr lang="en-US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IT-</a:t>
                      </a:r>
                      <a:r>
                        <a:rPr lang="kk-KZ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мастерская»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5758864"/>
                  </a:ext>
                </a:extLst>
              </a:tr>
              <a:tr h="11268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КТД "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История Казахстана: В поисках Сокровищ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Антибуллинг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 Креативные Альтернативы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 рамках проекта</a:t>
                      </a: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«Цифровая </a:t>
                      </a:r>
                      <a:r>
                        <a:rPr lang="ru-RU" sz="1400" b="0" baseline="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гиигена</a:t>
                      </a:r>
                      <a:r>
                        <a:rPr lang="ru-RU" sz="1400" b="0" baseline="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Шоу талантов: «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СуперЖұлдыз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Встреча «</a:t>
                      </a:r>
                      <a:r>
                        <a:rPr lang="kk-KZ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Карьерный путь: история успеха</a:t>
                      </a:r>
                      <a:r>
                        <a:rPr lang="kk-KZ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 в рамках проекта «Школа лидерства»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4658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39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578649"/>
            <a:ext cx="4187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Нормативно-правовая база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реализации ПРОГРАММЫ 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104" y="1155469"/>
            <a:ext cx="11963400" cy="574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1. Конституция Республики Казахстан от 30 августа 1995 года</a:t>
            </a:r>
            <a:endParaRPr lang="en-US" sz="1050" dirty="0"/>
          </a:p>
          <a:p>
            <a:r>
              <a:rPr lang="ru-RU" sz="1050" dirty="0"/>
              <a:t>2. Конвенция о правах ребенка</a:t>
            </a:r>
            <a:endParaRPr lang="en-US" sz="1050" dirty="0"/>
          </a:p>
          <a:p>
            <a:r>
              <a:rPr lang="ru-RU" sz="1050" dirty="0"/>
              <a:t>3. Закон Республики Казахстан от 27 июля 2007 года № 319-</a:t>
            </a:r>
            <a:r>
              <a:rPr lang="en-US" sz="1050" dirty="0"/>
              <a:t>III</a:t>
            </a:r>
            <a:r>
              <a:rPr lang="ru-RU" sz="1050" dirty="0"/>
              <a:t> «Об образовании»</a:t>
            </a:r>
            <a:endParaRPr lang="en-US" sz="1050" dirty="0"/>
          </a:p>
          <a:p>
            <a:r>
              <a:rPr lang="ru-RU" sz="1050" dirty="0"/>
              <a:t>4. Закон Республики Казахстан от 8 августа 2002 года № 345 «О правах ребенка в Республике Казахстан»</a:t>
            </a:r>
            <a:endParaRPr lang="en-US" sz="1050" dirty="0"/>
          </a:p>
          <a:p>
            <a:r>
              <a:rPr lang="ru-RU" sz="1050" dirty="0"/>
              <a:t>5. Закон Республики Казахстан от 9 июля 2004 года № 591 «О профилактике правонарушений среди несовершеннолетних и предупреждении детской безнадзорности и беспризорности»</a:t>
            </a:r>
            <a:endParaRPr lang="en-US" sz="1050" dirty="0"/>
          </a:p>
          <a:p>
            <a:r>
              <a:rPr lang="ru-RU" sz="1050" dirty="0"/>
              <a:t>6. Закон Республики Казахстан от 11 июля 2002 года № 343 «О социальной и медико-педагогической коррекционной поддержке детей с ограниченными возможностями»</a:t>
            </a:r>
            <a:endParaRPr lang="en-US" sz="1050" dirty="0"/>
          </a:p>
          <a:p>
            <a:r>
              <a:rPr lang="ru-RU" sz="1050" dirty="0"/>
              <a:t>7. Закон Республики Казахстан от 9 февраля 2015 года № 285-</a:t>
            </a:r>
            <a:r>
              <a:rPr lang="en-US" sz="1050" dirty="0"/>
              <a:t>V</a:t>
            </a:r>
            <a:r>
              <a:rPr lang="ru-RU" sz="1050" dirty="0"/>
              <a:t> ЗРК «О государственной молодежной политике»</a:t>
            </a:r>
            <a:endParaRPr lang="en-US" sz="1050" dirty="0"/>
          </a:p>
          <a:p>
            <a:r>
              <a:rPr lang="ru-RU" sz="1050" dirty="0"/>
              <a:t>8. Закон Республики Казахстан от 4 декабря 2015 года № 434-</a:t>
            </a:r>
            <a:r>
              <a:rPr lang="en-US" sz="1050" dirty="0"/>
              <a:t>V</a:t>
            </a:r>
            <a:r>
              <a:rPr lang="ru-RU" sz="1050" dirty="0"/>
              <a:t> ЗРК «О государственных закупках»</a:t>
            </a:r>
            <a:endParaRPr lang="en-US" sz="1050" dirty="0"/>
          </a:p>
          <a:p>
            <a:r>
              <a:rPr lang="ru-RU" sz="1050" dirty="0"/>
              <a:t>9. Кодекс Республики Казахстан от 7 июля 2020 года № 360-</a:t>
            </a:r>
            <a:r>
              <a:rPr lang="en-US" sz="1050" dirty="0"/>
              <a:t>VI</a:t>
            </a:r>
            <a:r>
              <a:rPr lang="ru-RU" sz="1050" dirty="0"/>
              <a:t> ЗРК «О здоровье народа и системе здравоохранения»</a:t>
            </a:r>
            <a:endParaRPr lang="en-US" sz="1050" dirty="0"/>
          </a:p>
          <a:p>
            <a:r>
              <a:rPr lang="ru-RU" sz="1050" dirty="0"/>
              <a:t>10. Кодекс Республики Казахстан от 26 декабря 2011 года № 518-</a:t>
            </a:r>
            <a:r>
              <a:rPr lang="en-US" sz="1050" dirty="0"/>
              <a:t>IV</a:t>
            </a:r>
            <a:r>
              <a:rPr lang="ru-RU" sz="1050" dirty="0"/>
              <a:t> «О браке (супружестве) и семье»</a:t>
            </a:r>
            <a:endParaRPr lang="en-US" sz="1050" dirty="0"/>
          </a:p>
          <a:p>
            <a:r>
              <a:rPr lang="ru-RU" sz="1050" dirty="0"/>
              <a:t>11. Трудовой Кодекс Республики Казахстан</a:t>
            </a:r>
            <a:endParaRPr lang="en-US" sz="1050" dirty="0"/>
          </a:p>
          <a:p>
            <a:r>
              <a:rPr lang="ru-RU" sz="1050" dirty="0"/>
              <a:t>12. Приказ Министра просвещения Республики Казахстан от 31 августа 2022 года № 385 «Об утверждении Типовых правил деятельности организаций дошкольного, среднего, технического и профессионального, </a:t>
            </a:r>
            <a:r>
              <a:rPr lang="ru-RU" sz="1050" dirty="0" err="1"/>
              <a:t>послесреднего</a:t>
            </a:r>
            <a:r>
              <a:rPr lang="ru-RU" sz="1050" dirty="0"/>
              <a:t> образования, дополнительного образования соответствующих типов и видов»</a:t>
            </a:r>
            <a:endParaRPr lang="en-US" sz="1050" dirty="0"/>
          </a:p>
          <a:p>
            <a:r>
              <a:rPr lang="ru-RU" sz="1050" dirty="0"/>
              <a:t>13. Приказ Министра образования и науки Республики Казахстан от 12 января 2022 года № 6 «Об утверждении Правил психолого-педагогического сопровождения в организациях дошкольного, среднего, технического и профессионального, </a:t>
            </a:r>
            <a:r>
              <a:rPr lang="ru-RU" sz="1050" dirty="0" err="1"/>
              <a:t>послесреднего</a:t>
            </a:r>
            <a:r>
              <a:rPr lang="ru-RU" sz="1050" dirty="0"/>
              <a:t> образования, дополнительного образования»</a:t>
            </a:r>
            <a:endParaRPr lang="en-US" sz="1050" dirty="0"/>
          </a:p>
          <a:p>
            <a:r>
              <a:rPr lang="ru-RU" sz="1050" dirty="0"/>
              <a:t>14. Приказ Министра здравоохранения Республики Казахстан от 5 августа 2021 года № ҚР ДСМ-76 «Об утверждении Санитарных правил «Санитарно-эпидемиологические требования к объектам образования»</a:t>
            </a:r>
            <a:endParaRPr lang="en-US" sz="1050" dirty="0"/>
          </a:p>
          <a:p>
            <a:r>
              <a:rPr lang="ru-RU" sz="1050" dirty="0"/>
              <a:t>15. Приказ Министра образования и науки Республики Казахстан</a:t>
            </a:r>
            <a:endParaRPr lang="en-US" sz="1050" dirty="0"/>
          </a:p>
          <a:p>
            <a:r>
              <a:rPr lang="ru-RU" sz="1050" dirty="0"/>
              <a:t>16. Приказ Министра просвещения Республики Казахстан от 24 апреля 2020 года № 158 «Об утверждении Правил оказания государственных услуг в сфере семьи и детей»</a:t>
            </a:r>
            <a:endParaRPr lang="en-US" sz="1050" dirty="0"/>
          </a:p>
          <a:p>
            <a:r>
              <a:rPr lang="ru-RU" sz="1050" dirty="0"/>
              <a:t>17. Приказ Министра просвещения Республики Казахстан от 3 августа 2022 года № 348 «Об утверждении государственных общеобязательных стандартов дошкольного воспитания и обучения, начального, основного среднего и общего среднего, технического и профессионального, </a:t>
            </a:r>
            <a:r>
              <a:rPr lang="ru-RU" sz="1050" dirty="0" err="1"/>
              <a:t>послесреднего</a:t>
            </a:r>
            <a:r>
              <a:rPr lang="ru-RU" sz="1050" dirty="0"/>
              <a:t> образования»</a:t>
            </a:r>
            <a:endParaRPr lang="en-US" sz="1050" dirty="0"/>
          </a:p>
          <a:p>
            <a:r>
              <a:rPr lang="ru-RU" sz="1050" dirty="0"/>
              <a:t>18. Приказ Министра здравоохранения Республики Казахстан от 20 декабря 2020 года № ҚР ДСМ-292/2020 «Об утверждении правил оказания медицинской помощи детям в период оздоровления и организованного отдыха»</a:t>
            </a:r>
            <a:endParaRPr lang="en-US" sz="1050" dirty="0"/>
          </a:p>
          <a:p>
            <a:r>
              <a:rPr lang="ru-RU" sz="1050" dirty="0"/>
              <a:t>19. Приказ </a:t>
            </a:r>
            <a:r>
              <a:rPr lang="ru-RU" sz="1050" dirty="0" err="1"/>
              <a:t>и.о</a:t>
            </a:r>
            <a:r>
              <a:rPr lang="ru-RU" sz="1050" dirty="0"/>
              <a:t>. Министра здравоохранения Республики Казахстан от 10 августа 2022 года № ҚР ДСМ-78 «Об утверждении Санитарных правил «Санитарно-эпидемиологические требования к детским оздоровительным и санаторным объектам»</a:t>
            </a:r>
            <a:endParaRPr lang="en-US" sz="1050" dirty="0"/>
          </a:p>
          <a:p>
            <a:r>
              <a:rPr lang="ru-RU" sz="1050" dirty="0"/>
              <a:t>20. Приказ Министра по чрезвычайным ситуациям Республики Казахстан от 21 февраля 2022 года № 55 «Об утверждении Правил пожарной безопасности»</a:t>
            </a:r>
            <a:endParaRPr lang="en-US" sz="1050" dirty="0"/>
          </a:p>
          <a:p>
            <a:r>
              <a:rPr lang="ru-RU" sz="1050" dirty="0"/>
              <a:t>21. Приказ Министра внутренних дел Республики Казахстан от 19 января 2015 года № 34 «Типовые правила безопасности граждан на водоёмах Республики Казахстан»</a:t>
            </a:r>
            <a:endParaRPr lang="en-US" sz="1050" dirty="0"/>
          </a:p>
          <a:p>
            <a:r>
              <a:rPr lang="ru-RU" sz="1050" dirty="0"/>
              <a:t>22. Приказ Министра культуры и спорта Республики Казахстан от 3 ноября 2014 года № 68 «Об утверждении Правил безопасности при проведении занятий по физической культуре и спорту»</a:t>
            </a:r>
            <a:endParaRPr lang="en-US" sz="1050" dirty="0"/>
          </a:p>
          <a:p>
            <a:r>
              <a:rPr lang="ru-RU" sz="1050" dirty="0"/>
              <a:t>23. Приказ </a:t>
            </a:r>
            <a:r>
              <a:rPr lang="ru-RU" sz="1050" dirty="0" err="1"/>
              <a:t>и.о</a:t>
            </a:r>
            <a:r>
              <a:rPr lang="ru-RU" sz="1050" dirty="0"/>
              <a:t>. Министра по инвестициям и развитию Республики Казахстан от 26 марта 2015 года № 349 «Об утверждении Правил перевозок пассажиров и багажа автомобильным транспортом». Глава 12. Перевозка организованных групп детей.</a:t>
            </a:r>
            <a:endParaRPr lang="en-US" sz="1050" dirty="0"/>
          </a:p>
          <a:p>
            <a:r>
              <a:rPr lang="ru-RU" sz="1050" dirty="0"/>
              <a:t>24. </a:t>
            </a:r>
            <a:r>
              <a:rPr lang="kk-KZ" sz="1050" dirty="0"/>
              <a:t>Приказ Министра просвещения Республики Казахстан от 26 мая 2025 года № 123 «О внесении изменений в приказ от 30 июля 2024 года № 194 и утверждении Единой программы воспитания «Адал азамат» («Біртұтас тәрбие») в организациях образования Республики Казахстан»</a:t>
            </a:r>
            <a:endParaRPr lang="en-US" sz="1050" dirty="0"/>
          </a:p>
          <a:p>
            <a:r>
              <a:rPr lang="ru-RU" sz="1050" dirty="0"/>
              <a:t>25. Приказ Министра образования и науки Республики Казахстан от 30 марта 2022 года № 117 «Об утверждении инструкции по организации антитеррористической защиты объектов, уязвимых в террористическом отношении, осуществляющих деятельность в области образования Республики Казахстан»</a:t>
            </a:r>
            <a:endParaRPr lang="en-US" sz="1050" dirty="0"/>
          </a:p>
          <a:p>
            <a:r>
              <a:rPr lang="ru-RU" sz="1050" dirty="0"/>
              <a:t>26. Методические рекомендации по организации оздоровительного отдыха, досуга и занятости детей в период летних каникул на 2024-2026 годы</a:t>
            </a:r>
            <a:endParaRPr lang="en-US" sz="105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города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павлодара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827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89D64DC-3E79-8014-84FD-6F92E0EF7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D9B6772-74D8-A386-154B-44E062A1A8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E8CC748-9DF4-FFC3-B7FF-CC9DD033578E}"/>
              </a:ext>
            </a:extLst>
          </p:cNvPr>
          <p:cNvSpPr/>
          <p:nvPr/>
        </p:nvSpPr>
        <p:spPr>
          <a:xfrm>
            <a:off x="0" y="632384"/>
            <a:ext cx="5707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Воспитательные проекты и форматы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организаций дополнительного образования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DCBB4802-1CD5-A51A-AE57-91808593C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51082"/>
              </p:ext>
            </p:extLst>
          </p:nvPr>
        </p:nvGraphicFramePr>
        <p:xfrm>
          <a:off x="488887" y="1340369"/>
          <a:ext cx="11144816" cy="544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66B0DACB-1272-0FCD-9E0F-73EC2FAAC986}"/>
              </a:ext>
            </a:extLst>
          </p:cNvPr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города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павлодара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311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22380815"/>
              </p:ext>
            </p:extLst>
          </p:nvPr>
        </p:nvGraphicFramePr>
        <p:xfrm>
          <a:off x="94562" y="2028825"/>
          <a:ext cx="9239938" cy="4505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511407" y="1234025"/>
            <a:ext cx="9172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kk-KZ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Индикаторы эффективности реализации программы организации оздоровительного отдыха, досуга и занятости детей в летний период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1" y="2024062"/>
            <a:ext cx="2762250" cy="483393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Павлодарской области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686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9" y="839906"/>
            <a:ext cx="4187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идеи концепции «</a:t>
            </a:r>
            <a:r>
              <a:rPr lang="ru-RU" sz="2000" b="1" cap="all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Адал</a:t>
            </a: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cap="all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Азамат</a:t>
            </a: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города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павлодара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80274094"/>
              </p:ext>
            </p:extLst>
          </p:nvPr>
        </p:nvGraphicFramePr>
        <p:xfrm>
          <a:off x="326571" y="1557191"/>
          <a:ext cx="11532054" cy="5062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555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12" name="Rectangle 46"/>
          <p:cNvSpPr>
            <a:spLocks noChangeArrowheads="1"/>
          </p:cNvSpPr>
          <p:nvPr/>
        </p:nvSpPr>
        <p:spPr bwMode="gray">
          <a:xfrm>
            <a:off x="1524000" y="1928802"/>
            <a:ext cx="765810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ltGray">
          <a:xfrm rot="5400000">
            <a:off x="-2613902" y="1589609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rgbClr val="B0BAD8">
                  <a:gamma/>
                  <a:tint val="45490"/>
                  <a:invGamma/>
                </a:srgbClr>
              </a:gs>
              <a:gs pos="100000">
                <a:srgbClr val="B0BAD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ltGray">
          <a:xfrm rot="5400000" flipH="1">
            <a:off x="-2029073" y="2418276"/>
            <a:ext cx="4032250" cy="3249762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0">
            <a:gsLst>
              <a:gs pos="0">
                <a:srgbClr val="0064B5"/>
              </a:gs>
              <a:gs pos="100000">
                <a:srgbClr val="64B9EE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9"/>
          <p:cNvGrpSpPr>
            <a:grpSpLocks/>
          </p:cNvGrpSpPr>
          <p:nvPr/>
        </p:nvGrpSpPr>
        <p:grpSpPr bwMode="auto">
          <a:xfrm>
            <a:off x="1121763" y="1869100"/>
            <a:ext cx="3810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2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" name="Oval 13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" name="Oval 1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" name="Oval 1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3" name="Group 16"/>
          <p:cNvGrpSpPr>
            <a:grpSpLocks/>
          </p:cNvGrpSpPr>
          <p:nvPr/>
        </p:nvGrpSpPr>
        <p:grpSpPr bwMode="auto">
          <a:xfrm>
            <a:off x="1704145" y="2723887"/>
            <a:ext cx="3810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0" name="Group 23"/>
          <p:cNvGrpSpPr>
            <a:grpSpLocks/>
          </p:cNvGrpSpPr>
          <p:nvPr/>
        </p:nvGrpSpPr>
        <p:grpSpPr bwMode="auto">
          <a:xfrm>
            <a:off x="1856545" y="3562012"/>
            <a:ext cx="3810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5" name="Oval 28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6" name="Oval 29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7" name="Group 30"/>
          <p:cNvGrpSpPr>
            <a:grpSpLocks/>
          </p:cNvGrpSpPr>
          <p:nvPr/>
        </p:nvGrpSpPr>
        <p:grpSpPr bwMode="auto">
          <a:xfrm>
            <a:off x="1780345" y="4400287"/>
            <a:ext cx="3810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3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Oval 34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3" name="Oval 3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4" name="Oval 36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5" name="Group 37"/>
          <p:cNvGrpSpPr>
            <a:grpSpLocks/>
          </p:cNvGrpSpPr>
          <p:nvPr/>
        </p:nvGrpSpPr>
        <p:grpSpPr bwMode="auto">
          <a:xfrm>
            <a:off x="1405696" y="5174987"/>
            <a:ext cx="3556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40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9" name="Oval 41"/>
            <p:cNvSpPr>
              <a:spLocks noChangeArrowheads="1"/>
            </p:cNvSpPr>
            <p:nvPr/>
          </p:nvSpPr>
          <p:spPr bwMode="gray">
            <a:xfrm>
              <a:off x="2254" y="1387"/>
              <a:ext cx="1180" cy="2201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0" name="Oval 42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" name="Oval 43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4" name="Group 9"/>
          <p:cNvGrpSpPr>
            <a:grpSpLocks/>
          </p:cNvGrpSpPr>
          <p:nvPr/>
        </p:nvGrpSpPr>
        <p:grpSpPr bwMode="auto">
          <a:xfrm>
            <a:off x="935217" y="5912745"/>
            <a:ext cx="381000" cy="519245"/>
            <a:chOff x="2078" y="1387"/>
            <a:chExt cx="1615" cy="22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2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8" name="Oval 13"/>
            <p:cNvSpPr>
              <a:spLocks noChangeArrowheads="1"/>
            </p:cNvSpPr>
            <p:nvPr/>
          </p:nvSpPr>
          <p:spPr bwMode="gray">
            <a:xfrm>
              <a:off x="2254" y="1387"/>
              <a:ext cx="1101" cy="2201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9" name="Oval 14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0" name="Oval 15"/>
            <p:cNvSpPr>
              <a:spLocks noChangeArrowheads="1"/>
            </p:cNvSpPr>
            <p:nvPr/>
          </p:nvSpPr>
          <p:spPr bwMode="gray">
            <a:xfrm>
              <a:off x="2337" y="1387"/>
              <a:ext cx="1096" cy="2201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71" name="AutoShape 38"/>
          <p:cNvSpPr>
            <a:spLocks noChangeArrowheads="1"/>
          </p:cNvSpPr>
          <p:nvPr/>
        </p:nvSpPr>
        <p:spPr bwMode="gray">
          <a:xfrm>
            <a:off x="8392437" y="1928109"/>
            <a:ext cx="3561027" cy="4839556"/>
          </a:xfrm>
          <a:prstGeom prst="upArrow">
            <a:avLst>
              <a:gd name="adj1" fmla="val 70592"/>
              <a:gd name="adj2" fmla="val 74459"/>
            </a:avLst>
          </a:prstGeom>
          <a:gradFill>
            <a:gsLst>
              <a:gs pos="0">
                <a:schemeClr val="accent1">
                  <a:lumMod val="5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E4BDBD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Text Box 5"/>
          <p:cNvSpPr txBox="1">
            <a:spLocks noChangeArrowheads="1"/>
          </p:cNvSpPr>
          <p:nvPr/>
        </p:nvSpPr>
        <p:spPr bwMode="gray">
          <a:xfrm>
            <a:off x="8873844" y="3176195"/>
            <a:ext cx="256376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Обеспечение условий </a:t>
            </a:r>
          </a:p>
          <a:p>
            <a:pPr algn="ctr"/>
            <a:r>
              <a:rPr lang="ru-RU" sz="1400" dirty="0"/>
              <a:t>для функционирования устойчивой, оздоровительной и безопасной среды летнего отдыха, способствующей укреплению физического и психоэмоционального состояния, раскрытию индивидуального потенциала, развитию ключевых жизненных компетенций, а также формированию национального самосознания и гражданской ответственности у детей и подростков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8134467" y="1384292"/>
            <a:ext cx="4076966" cy="542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</a:t>
            </a: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города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павлодара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108723" y="748484"/>
            <a:ext cx="5015768" cy="5423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программы</a:t>
            </a:r>
          </a:p>
        </p:txBody>
      </p:sp>
      <p:sp>
        <p:nvSpPr>
          <p:cNvPr id="62" name="AutoShape 4"/>
          <p:cNvSpPr>
            <a:spLocks noChangeArrowheads="1"/>
          </p:cNvSpPr>
          <p:nvPr/>
        </p:nvSpPr>
        <p:spPr bwMode="gray">
          <a:xfrm>
            <a:off x="2264607" y="3622676"/>
            <a:ext cx="6127829" cy="7892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Обеспечение безопасного летнего досуга через профилактику </a:t>
            </a:r>
            <a:endParaRPr lang="en-US" sz="1400" dirty="0"/>
          </a:p>
          <a:p>
            <a:r>
              <a:rPr lang="ru-RU" sz="1400" dirty="0"/>
              <a:t>правонарушений, травматизма, формирования ответственного отношения</a:t>
            </a:r>
            <a:endParaRPr lang="en-US" sz="1400" dirty="0"/>
          </a:p>
          <a:p>
            <a:r>
              <a:rPr lang="ru-RU" sz="1400" dirty="0"/>
              <a:t>к себе и окружающим, развития навыков жизненной безопасности</a:t>
            </a:r>
            <a:endParaRPr lang="en-US" sz="1400" dirty="0"/>
          </a:p>
        </p:txBody>
      </p:sp>
      <p:sp>
        <p:nvSpPr>
          <p:cNvPr id="76" name="AutoShape 5"/>
          <p:cNvSpPr>
            <a:spLocks noChangeArrowheads="1"/>
          </p:cNvSpPr>
          <p:nvPr/>
        </p:nvSpPr>
        <p:spPr bwMode="gray">
          <a:xfrm>
            <a:off x="2471121" y="2919054"/>
            <a:ext cx="5921315" cy="62131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Развитие  </a:t>
            </a:r>
            <a:r>
              <a:rPr lang="ru-RU" sz="1400" dirty="0" err="1"/>
              <a:t>soft</a:t>
            </a:r>
            <a:r>
              <a:rPr lang="ru-RU" sz="1400" dirty="0"/>
              <a:t> </a:t>
            </a:r>
            <a:r>
              <a:rPr lang="ru-RU" sz="1400" dirty="0" err="1"/>
              <a:t>skills</a:t>
            </a:r>
            <a:r>
              <a:rPr lang="ru-RU" sz="1400" dirty="0"/>
              <a:t> и предпринимательских навыков, </a:t>
            </a:r>
            <a:endParaRPr lang="en-US" sz="1400" dirty="0"/>
          </a:p>
          <a:p>
            <a:r>
              <a:rPr lang="ru-RU" sz="1400" dirty="0"/>
              <a:t>необходимых для успеха в XXI веке</a:t>
            </a:r>
            <a:endParaRPr lang="en-US" sz="1400" dirty="0"/>
          </a:p>
        </p:txBody>
      </p:sp>
      <p:sp>
        <p:nvSpPr>
          <p:cNvPr id="77" name="AutoShape 6"/>
          <p:cNvSpPr>
            <a:spLocks noChangeArrowheads="1"/>
          </p:cNvSpPr>
          <p:nvPr/>
        </p:nvSpPr>
        <p:spPr bwMode="gray">
          <a:xfrm>
            <a:off x="2248365" y="2467065"/>
            <a:ext cx="5886102" cy="37212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Развитие лидерства, креативности и интеллектуального потенциала</a:t>
            </a:r>
            <a:endParaRPr lang="en-US" sz="1400" dirty="0"/>
          </a:p>
        </p:txBody>
      </p:sp>
      <p:sp>
        <p:nvSpPr>
          <p:cNvPr id="78" name="AutoShape 7"/>
          <p:cNvSpPr>
            <a:spLocks noChangeArrowheads="1"/>
          </p:cNvSpPr>
          <p:nvPr/>
        </p:nvSpPr>
        <p:spPr bwMode="gray">
          <a:xfrm>
            <a:off x="1841446" y="1802425"/>
            <a:ext cx="5989421" cy="58281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7F5CF">
                  <a:gamma/>
                  <a:tint val="0"/>
                  <a:invGamma/>
                </a:srgbClr>
              </a:gs>
              <a:gs pos="100000">
                <a:srgbClr val="E7F5C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Создание условий для раннего знакомства с различными профессиями, </a:t>
            </a:r>
            <a:endParaRPr lang="en-US" sz="1400" dirty="0"/>
          </a:p>
          <a:p>
            <a:r>
              <a:rPr lang="ru-RU" sz="1400" dirty="0"/>
              <a:t>развитием проектного мышления, самопознания и осознанного выбора </a:t>
            </a:r>
            <a:endParaRPr lang="en-US" sz="1400" dirty="0"/>
          </a:p>
          <a:p>
            <a:r>
              <a:rPr lang="ru-RU" sz="1400" dirty="0"/>
              <a:t>жизненного пути</a:t>
            </a:r>
            <a:endParaRPr lang="en-US" sz="1400" dirty="0"/>
          </a:p>
        </p:txBody>
      </p:sp>
      <p:sp>
        <p:nvSpPr>
          <p:cNvPr id="79" name="AutoShape 8"/>
          <p:cNvSpPr>
            <a:spLocks noChangeArrowheads="1"/>
          </p:cNvSpPr>
          <p:nvPr/>
        </p:nvSpPr>
        <p:spPr bwMode="gray">
          <a:xfrm>
            <a:off x="1480823" y="1325439"/>
            <a:ext cx="5659804" cy="40901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Формирование гражданско-патриотического воспитания</a:t>
            </a:r>
            <a:endParaRPr lang="en-US" sz="1400" dirty="0"/>
          </a:p>
          <a:p>
            <a:r>
              <a:rPr lang="ru-RU" sz="1400" dirty="0"/>
              <a:t>и национальной идентичности</a:t>
            </a:r>
          </a:p>
        </p:txBody>
      </p:sp>
      <p:sp>
        <p:nvSpPr>
          <p:cNvPr id="80" name="AutoShape 8"/>
          <p:cNvSpPr>
            <a:spLocks noChangeArrowheads="1"/>
          </p:cNvSpPr>
          <p:nvPr/>
        </p:nvSpPr>
        <p:spPr bwMode="gray">
          <a:xfrm>
            <a:off x="2100008" y="5174987"/>
            <a:ext cx="6292429" cy="30396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Создание условий для полноценного оздоровления и развития ребёнка.</a:t>
            </a:r>
          </a:p>
        </p:txBody>
      </p:sp>
      <p:sp>
        <p:nvSpPr>
          <p:cNvPr id="81" name="AutoShape 8"/>
          <p:cNvSpPr>
            <a:spLocks noChangeArrowheads="1"/>
          </p:cNvSpPr>
          <p:nvPr/>
        </p:nvSpPr>
        <p:spPr bwMode="gray">
          <a:xfrm>
            <a:off x="1574358" y="6213076"/>
            <a:ext cx="6818079" cy="6036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Создание инклюзивной среды, равенство возможностей и индивидуальный подход. </a:t>
            </a:r>
            <a:endParaRPr lang="en-US" sz="1400" dirty="0"/>
          </a:p>
          <a:p>
            <a:r>
              <a:rPr lang="ru-RU" sz="1400" dirty="0"/>
              <a:t>Организация работы по </a:t>
            </a:r>
            <a:r>
              <a:rPr lang="ru-RU" sz="1400" dirty="0" err="1"/>
              <a:t>разноуровневым</a:t>
            </a:r>
            <a:r>
              <a:rPr lang="ru-RU" sz="1400" dirty="0"/>
              <a:t> маршрутам и индивидуальным</a:t>
            </a:r>
            <a:endParaRPr lang="en-US" sz="1400" dirty="0"/>
          </a:p>
          <a:p>
            <a:r>
              <a:rPr lang="ru-RU" sz="1400" dirty="0"/>
              <a:t>траекториям развития</a:t>
            </a:r>
          </a:p>
        </p:txBody>
      </p:sp>
      <p:sp>
        <p:nvSpPr>
          <p:cNvPr id="82" name="AutoShape 8"/>
          <p:cNvSpPr>
            <a:spLocks noChangeArrowheads="1"/>
          </p:cNvSpPr>
          <p:nvPr/>
        </p:nvSpPr>
        <p:spPr bwMode="gray">
          <a:xfrm>
            <a:off x="2237545" y="4479794"/>
            <a:ext cx="6154892" cy="6036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Вовлечение детей и подростков в социально значимую деятельность, </a:t>
            </a:r>
            <a:endParaRPr lang="en-US" sz="1400" dirty="0"/>
          </a:p>
          <a:p>
            <a:r>
              <a:rPr lang="ru-RU" sz="1400" dirty="0"/>
              <a:t>развитие волонтёрских инициатив, экологических проектов, </a:t>
            </a:r>
            <a:endParaRPr lang="en-US" sz="1400" dirty="0"/>
          </a:p>
          <a:p>
            <a:r>
              <a:rPr lang="ru-RU" sz="1400" dirty="0"/>
              <a:t>благотворительных акций</a:t>
            </a:r>
          </a:p>
        </p:txBody>
      </p:sp>
      <p:sp>
        <p:nvSpPr>
          <p:cNvPr id="83" name="AutoShape 8"/>
          <p:cNvSpPr>
            <a:spLocks noChangeArrowheads="1"/>
          </p:cNvSpPr>
          <p:nvPr/>
        </p:nvSpPr>
        <p:spPr bwMode="gray">
          <a:xfrm>
            <a:off x="1856545" y="5539760"/>
            <a:ext cx="6535892" cy="6036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7E7FF">
                  <a:gamma/>
                  <a:tint val="0"/>
                  <a:invGamma/>
                </a:srgbClr>
              </a:gs>
              <a:gs pos="100000">
                <a:srgbClr val="B7E7FF"/>
              </a:gs>
            </a:gsLst>
            <a:lin ang="0" scaled="1"/>
          </a:gradFill>
          <a:ln w="28575" algn="ctr">
            <a:solidFill>
              <a:srgbClr val="B2B2B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dirty="0"/>
              <a:t>Расширение у детей цифровой грамотности, обучение цифровым инструментам, </a:t>
            </a:r>
            <a:endParaRPr lang="en-US" sz="1400" dirty="0"/>
          </a:p>
          <a:p>
            <a:r>
              <a:rPr lang="ru-RU" sz="1400" dirty="0" err="1"/>
              <a:t>медиакоммуникациям</a:t>
            </a:r>
            <a:r>
              <a:rPr lang="ru-RU" sz="1400" dirty="0"/>
              <a:t>, основам проектного управления, финансовой </a:t>
            </a:r>
            <a:endParaRPr lang="en-US" sz="1400" dirty="0"/>
          </a:p>
          <a:p>
            <a:r>
              <a:rPr lang="ru-RU" sz="1400" dirty="0"/>
              <a:t>грамотности и предпринимательского мышления</a:t>
            </a:r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gray">
          <a:xfrm rot="16200000">
            <a:off x="-784215" y="3444273"/>
            <a:ext cx="29200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Популяризация достижений в сфере IT и внедрение инструментов искусственного интеллекта в досуговую деятельность</a:t>
            </a:r>
            <a:endParaRPr lang="ru-RU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4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821" y="920234"/>
            <a:ext cx="4767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Концептуальные основы  программы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1037" y="3105150"/>
            <a:ext cx="3892363" cy="2831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Ценностно-ориентированный подход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9112" y="6038850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Единство, уважение, законность – формирование культуры межличностного взаимодействия, признания закона как основы стабильности и справедливости, уважения к старшим, к традициям и многообразию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9112" y="5197617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Трудолюбие и созидание – развитие уважения к труду, стремления к саморазвитию и созидательной активности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9112" y="4356384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Справедливость и ответственность – воспитание внутренней честности, умения принимать решения и нести за них последствия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9112" y="3515151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Независимость и патриотизм – формирование любви к Родине, чувства сопричастности к её истории и будущему, готовности служить на благо страны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632887" y="3105150"/>
            <a:ext cx="3892363" cy="28314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/>
              <a:t>Компетентностный</a:t>
            </a:r>
            <a:r>
              <a:rPr lang="ru-RU" sz="1400" b="1" dirty="0"/>
              <a:t> подход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470962" y="6038850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Саморазвитие, самоорганизация и </a:t>
            </a:r>
            <a:r>
              <a:rPr lang="ru-RU" sz="1200" dirty="0" err="1">
                <a:solidFill>
                  <a:schemeClr val="accent1">
                    <a:lumMod val="50000"/>
                  </a:schemeClr>
                </a:solidFill>
              </a:rPr>
              <a:t>профнавигация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 — формирование мотивации к обучению, целеполаганию, осознанному выбору профессии и жизненного пути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70962" y="5197617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Национальная идентичность и гражданская активность — осознание своей роли как гражданина, приверженность родным культурным корням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70962" y="4356384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Коммуникация и командная работа — развитие речевой культуры, аргументации, умения слушать и сотрудничать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70962" y="3515151"/>
            <a:ext cx="4301938" cy="71437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Креативное и критическое мышление — способность создавать новое, нестандартно подходить к задачам, анализировать и принимать решения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0111" y="1651229"/>
            <a:ext cx="10855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cap="all" dirty="0">
                <a:solidFill>
                  <a:srgbClr val="002060"/>
                </a:solidFill>
              </a:rPr>
              <a:t>Комплексная программа летней занятости детей и подростков 2025–2026 гг. выстроена на прочном методологическом фундаменте, объединяющем ценностно-ориентированный, </a:t>
            </a:r>
            <a:r>
              <a:rPr lang="ru-RU" i="1" cap="all" dirty="0" err="1">
                <a:solidFill>
                  <a:srgbClr val="002060"/>
                </a:solidFill>
              </a:rPr>
              <a:t>компетентностный</a:t>
            </a:r>
            <a:r>
              <a:rPr lang="ru-RU" i="1" cap="all" dirty="0">
                <a:solidFill>
                  <a:srgbClr val="002060"/>
                </a:solidFill>
              </a:rPr>
              <a:t> и гуманистический подходы, согласно ценностям Республиканской  Единой программы воспитания «</a:t>
            </a:r>
            <a:r>
              <a:rPr lang="ru-RU" i="1" cap="all" dirty="0" err="1">
                <a:solidFill>
                  <a:srgbClr val="002060"/>
                </a:solidFill>
              </a:rPr>
              <a:t>Адал</a:t>
            </a:r>
            <a:r>
              <a:rPr lang="ru-RU" i="1" cap="all" dirty="0">
                <a:solidFill>
                  <a:srgbClr val="002060"/>
                </a:solidFill>
              </a:rPr>
              <a:t> </a:t>
            </a:r>
            <a:r>
              <a:rPr lang="ru-RU" i="1" cap="all" dirty="0" err="1">
                <a:solidFill>
                  <a:srgbClr val="002060"/>
                </a:solidFill>
              </a:rPr>
              <a:t>азамат</a:t>
            </a:r>
            <a:r>
              <a:rPr lang="ru-RU" i="1" cap="all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27" y="4473761"/>
            <a:ext cx="3576358" cy="2384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города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павлодара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26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3609" y="708212"/>
            <a:ext cx="4627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Год развития </a:t>
            </a:r>
            <a:r>
              <a:rPr lang="ru-RU" sz="2000" b="1" cap="all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цифровизации</a:t>
            </a: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искусственного интеллекта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53710" y="2071541"/>
            <a:ext cx="6096000" cy="27081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i="1" cap="all" dirty="0">
                <a:solidFill>
                  <a:srgbClr val="002060"/>
                </a:solidFill>
              </a:rPr>
              <a:t>Интеграция ИИ в проектную деятельность;</a:t>
            </a:r>
            <a:endParaRPr lang="en-US" sz="2000" i="1" cap="all" dirty="0">
              <a:solidFill>
                <a:srgbClr val="002060"/>
              </a:solidFill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i="1" cap="all" dirty="0">
                <a:solidFill>
                  <a:srgbClr val="002060"/>
                </a:solidFill>
              </a:rPr>
              <a:t>Цифровая этика и правовая грамотность;</a:t>
            </a:r>
            <a:endParaRPr lang="en-US" sz="2000" i="1" cap="all" dirty="0">
              <a:solidFill>
                <a:srgbClr val="002060"/>
              </a:solidFill>
            </a:endParaRP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i="1" cap="all" dirty="0">
                <a:solidFill>
                  <a:srgbClr val="002060"/>
                </a:solidFill>
              </a:rPr>
              <a:t>Экологический мониторинг через </a:t>
            </a:r>
            <a:r>
              <a:rPr lang="en-US" sz="2000" i="1" cap="all" dirty="0">
                <a:solidFill>
                  <a:srgbClr val="002060"/>
                </a:solidFill>
              </a:rPr>
              <a:t>High</a:t>
            </a:r>
            <a:r>
              <a:rPr lang="ru-RU" sz="2000" i="1" cap="all" dirty="0">
                <a:solidFill>
                  <a:srgbClr val="002060"/>
                </a:solidFill>
              </a:rPr>
              <a:t>-</a:t>
            </a:r>
            <a:r>
              <a:rPr lang="en-US" sz="2000" i="1" cap="all" dirty="0">
                <a:solidFill>
                  <a:srgbClr val="002060"/>
                </a:solidFill>
              </a:rPr>
              <a:t>Tech</a:t>
            </a:r>
            <a:r>
              <a:rPr lang="ru-RU" sz="2000" i="1" cap="all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i="1" cap="all" dirty="0">
                <a:solidFill>
                  <a:srgbClr val="002060"/>
                </a:solidFill>
              </a:rPr>
              <a:t>Масштабное внедрение </a:t>
            </a:r>
            <a:r>
              <a:rPr lang="en-US" sz="2000" i="1" cap="all" dirty="0">
                <a:solidFill>
                  <a:srgbClr val="002060"/>
                </a:solidFill>
              </a:rPr>
              <a:t>AR</a:t>
            </a:r>
            <a:r>
              <a:rPr lang="ru-RU" sz="2000" i="1" cap="all" dirty="0">
                <a:solidFill>
                  <a:srgbClr val="002060"/>
                </a:solidFill>
              </a:rPr>
              <a:t>/</a:t>
            </a:r>
            <a:r>
              <a:rPr lang="en-US" sz="2000" i="1" cap="all" dirty="0">
                <a:solidFill>
                  <a:srgbClr val="002060"/>
                </a:solidFill>
              </a:rPr>
              <a:t>VR</a:t>
            </a:r>
            <a:r>
              <a:rPr lang="ru-RU" sz="2000" i="1" cap="all" dirty="0">
                <a:solidFill>
                  <a:srgbClr val="002060"/>
                </a:solidFill>
              </a:rPr>
              <a:t> и </a:t>
            </a:r>
            <a:r>
              <a:rPr lang="ru-RU" sz="2000" i="1" cap="all" dirty="0" err="1">
                <a:solidFill>
                  <a:srgbClr val="002060"/>
                </a:solidFill>
              </a:rPr>
              <a:t>метавселенных</a:t>
            </a:r>
            <a:r>
              <a:rPr lang="ru-RU" sz="2000" i="1" cap="all" dirty="0">
                <a:solidFill>
                  <a:srgbClr val="002060"/>
                </a:solidFill>
              </a:rPr>
              <a:t>;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ru-RU" sz="2000" i="1" cap="all" dirty="0">
                <a:solidFill>
                  <a:srgbClr val="002060"/>
                </a:solidFill>
              </a:rPr>
              <a:t>Школа </a:t>
            </a:r>
            <a:r>
              <a:rPr lang="ru-RU" sz="2000" i="1" cap="all" dirty="0" err="1">
                <a:solidFill>
                  <a:srgbClr val="002060"/>
                </a:solidFill>
              </a:rPr>
              <a:t>промпт</a:t>
            </a:r>
            <a:r>
              <a:rPr lang="ru-RU" sz="2000" i="1" cap="all" dirty="0">
                <a:solidFill>
                  <a:srgbClr val="002060"/>
                </a:solidFill>
              </a:rPr>
              <a:t>-инжиниринга</a:t>
            </a:r>
            <a:endParaRPr lang="en-US" sz="2000" i="1" cap="all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24" y="1828220"/>
            <a:ext cx="4460614" cy="44606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города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павлодара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7355" y="5434835"/>
            <a:ext cx="74561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2060"/>
                </a:solidFill>
              </a:rPr>
              <a:t>Программа летнего отдыха трансформируется в экосистему, где высокие технологии помогают воспитать ответственного и честного гражданина (</a:t>
            </a:r>
            <a:r>
              <a:rPr lang="ru-RU" sz="2000" i="1" dirty="0" err="1">
                <a:solidFill>
                  <a:srgbClr val="002060"/>
                </a:solidFill>
              </a:rPr>
              <a:t>Адал</a:t>
            </a:r>
            <a:r>
              <a:rPr lang="ru-RU" sz="2000" i="1" dirty="0">
                <a:solidFill>
                  <a:srgbClr val="002060"/>
                </a:solidFill>
              </a:rPr>
              <a:t> </a:t>
            </a:r>
            <a:r>
              <a:rPr lang="ru-RU" sz="2000" i="1" dirty="0" err="1">
                <a:solidFill>
                  <a:srgbClr val="002060"/>
                </a:solidFill>
              </a:rPr>
              <a:t>Азамат</a:t>
            </a:r>
            <a:r>
              <a:rPr lang="ru-RU" sz="2000" i="1" dirty="0">
                <a:solidFill>
                  <a:srgbClr val="002060"/>
                </a:solidFill>
              </a:rPr>
              <a:t>)</a:t>
            </a:r>
            <a:endParaRPr lang="en-US" sz="20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727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124907" y="932641"/>
            <a:ext cx="5045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направления и содержание деятельности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города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павлодара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83119711"/>
              </p:ext>
            </p:extLst>
          </p:nvPr>
        </p:nvGraphicFramePr>
        <p:xfrm>
          <a:off x="475862" y="1641081"/>
          <a:ext cx="11215396" cy="504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3660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416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065" y="1091141"/>
            <a:ext cx="6298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Основные форматы реализации НА ОСНОВЕ ЕДИНОЙ ПРОГРАММЫ «</a:t>
            </a:r>
            <a:r>
              <a:rPr lang="ru-RU" sz="2000" b="1" cap="all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Адал</a:t>
            </a: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cap="all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Азамат</a:t>
            </a: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47402833"/>
              </p:ext>
            </p:extLst>
          </p:nvPr>
        </p:nvGraphicFramePr>
        <p:xfrm>
          <a:off x="412750" y="1416425"/>
          <a:ext cx="8128000" cy="3171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81863858"/>
              </p:ext>
            </p:extLst>
          </p:nvPr>
        </p:nvGraphicFramePr>
        <p:xfrm>
          <a:off x="863189" y="3869106"/>
          <a:ext cx="8128000" cy="3174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5"/>
          <a:stretch/>
        </p:blipFill>
        <p:spPr>
          <a:xfrm>
            <a:off x="8724900" y="1537272"/>
            <a:ext cx="3377564" cy="233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города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павлодара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9391650" y="4498055"/>
            <a:ext cx="2486025" cy="906037"/>
            <a:chOff x="5639435" y="627542"/>
            <a:chExt cx="2486025" cy="90603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5639435" y="627542"/>
              <a:ext cx="2476500" cy="906037"/>
            </a:xfrm>
            <a:prstGeom prst="rect">
              <a:avLst/>
            </a:prstGeom>
          </p:spPr>
          <p:style>
            <a:lnRef idx="1">
              <a:schemeClr val="accent4">
                <a:alpha val="90000"/>
                <a:hueOff val="0"/>
                <a:satOff val="0"/>
                <a:lumOff val="0"/>
                <a:alphaOff val="-4000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-40000"/>
              </a:schemeClr>
            </a:fillRef>
            <a:effectRef idx="3">
              <a:schemeClr val="accent4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 18"/>
            <p:cNvSpPr/>
            <p:nvPr/>
          </p:nvSpPr>
          <p:spPr>
            <a:xfrm>
              <a:off x="5648960" y="627542"/>
              <a:ext cx="2476500" cy="906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0688" tIns="97536" rIns="170688" bIns="9753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/>
                <a:t>ПРОФИ</a:t>
              </a:r>
              <a:r>
                <a:rPr lang="en-US" sz="2400" kern="1200" dirty="0"/>
                <a:t> TIME</a:t>
              </a:r>
              <a:endParaRPr lang="ru-RU" sz="24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9401175" y="5488589"/>
            <a:ext cx="2476500" cy="929006"/>
            <a:chOff x="5648960" y="1618076"/>
            <a:chExt cx="2476500" cy="92900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5648960" y="1618076"/>
              <a:ext cx="2476500" cy="929006"/>
            </a:xfrm>
            <a:prstGeom prst="rect">
              <a:avLst/>
            </a:prstGeom>
          </p:spPr>
          <p:style>
            <a:ln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5648960" y="1618076"/>
              <a:ext cx="2476500" cy="9290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113792" bIns="128016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600" kern="1200" dirty="0"/>
                <a:t>Встречи с представителями различных профессий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45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47"/>
          <a:stretch/>
        </p:blipFill>
        <p:spPr>
          <a:xfrm>
            <a:off x="3609" y="0"/>
            <a:ext cx="12188391" cy="1224793"/>
          </a:xfrm>
          <a:prstGeom prst="rect">
            <a:avLst/>
          </a:prstGeom>
        </p:spPr>
      </p:pic>
      <p:grpSp>
        <p:nvGrpSpPr>
          <p:cNvPr id="37" name="Group 34"/>
          <p:cNvGrpSpPr>
            <a:grpSpLocks/>
          </p:cNvGrpSpPr>
          <p:nvPr/>
        </p:nvGrpSpPr>
        <p:grpSpPr bwMode="auto">
          <a:xfrm>
            <a:off x="324851" y="1720291"/>
            <a:ext cx="6343164" cy="660295"/>
            <a:chOff x="1248" y="1335"/>
            <a:chExt cx="3600" cy="428"/>
          </a:xfrm>
        </p:grpSpPr>
        <p:grpSp>
          <p:nvGrpSpPr>
            <p:cNvPr id="38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42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438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1685" y="1335"/>
              <a:ext cx="3163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Личностно-ориентированность</a:t>
              </a:r>
              <a:endParaRPr lang="ru-RU" sz="12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индивидуальные маршруты, добровольность участия, </a:t>
              </a:r>
            </a:p>
            <a:p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уважение к интересам ребёнка</a:t>
              </a:r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gray">
            <a:xfrm>
              <a:off x="1404" y="1428"/>
              <a:ext cx="17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5" name="Group 35"/>
          <p:cNvGrpSpPr>
            <a:grpSpLocks/>
          </p:cNvGrpSpPr>
          <p:nvPr/>
        </p:nvGrpSpPr>
        <p:grpSpPr bwMode="auto">
          <a:xfrm>
            <a:off x="360091" y="2553163"/>
            <a:ext cx="6004861" cy="664922"/>
            <a:chOff x="1248" y="1920"/>
            <a:chExt cx="3408" cy="431"/>
          </a:xfrm>
        </p:grpSpPr>
        <p:grpSp>
          <p:nvGrpSpPr>
            <p:cNvPr id="46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50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7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1682" y="1934"/>
              <a:ext cx="2174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00" dirty="0" err="1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Природосообразность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учёт возрастных, психофизиологических и </a:t>
              </a:r>
            </a:p>
            <a:p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эмоциональных особенностей</a:t>
              </a: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gray">
            <a:xfrm>
              <a:off x="1410" y="2025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53" name="Group 36"/>
          <p:cNvGrpSpPr>
            <a:grpSpLocks/>
          </p:cNvGrpSpPr>
          <p:nvPr/>
        </p:nvGrpSpPr>
        <p:grpSpPr bwMode="auto">
          <a:xfrm>
            <a:off x="360091" y="3383935"/>
            <a:ext cx="6004862" cy="1352987"/>
            <a:chOff x="1248" y="2480"/>
            <a:chExt cx="3408" cy="877"/>
          </a:xfrm>
        </p:grpSpPr>
        <p:sp>
          <p:nvSpPr>
            <p:cNvPr id="54" name="Line 16"/>
            <p:cNvSpPr>
              <a:spLocks noChangeShapeType="1"/>
            </p:cNvSpPr>
            <p:nvPr/>
          </p:nvSpPr>
          <p:spPr bwMode="auto">
            <a:xfrm>
              <a:off x="1632" y="2866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17"/>
            <p:cNvSpPr txBox="1">
              <a:spLocks noChangeArrowheads="1"/>
            </p:cNvSpPr>
            <p:nvPr/>
          </p:nvSpPr>
          <p:spPr bwMode="auto">
            <a:xfrm>
              <a:off x="1694" y="2940"/>
              <a:ext cx="2524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ru-RU" sz="1600" dirty="0" err="1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Ценностность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buNone/>
              </a:pPr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Укрепление патриотизма, уважения к труду, семье </a:t>
              </a:r>
            </a:p>
            <a:p>
              <a:pPr>
                <a:buNone/>
              </a:pPr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и национальным символам</a:t>
              </a:r>
            </a:p>
          </p:txBody>
        </p:sp>
        <p:sp>
          <p:nvSpPr>
            <p:cNvPr id="56" name="Text Box 18"/>
            <p:cNvSpPr txBox="1">
              <a:spLocks noChangeArrowheads="1"/>
            </p:cNvSpPr>
            <p:nvPr/>
          </p:nvSpPr>
          <p:spPr bwMode="gray">
            <a:xfrm>
              <a:off x="1372" y="2544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grpSp>
          <p:nvGrpSpPr>
            <p:cNvPr id="57" name="Group 24"/>
            <p:cNvGrpSpPr>
              <a:grpSpLocks/>
            </p:cNvGrpSpPr>
            <p:nvPr/>
          </p:nvGrpSpPr>
          <p:grpSpPr bwMode="auto">
            <a:xfrm>
              <a:off x="1248" y="2480"/>
              <a:ext cx="480" cy="419"/>
              <a:chOff x="1110" y="2656"/>
              <a:chExt cx="1549" cy="1351"/>
            </a:xfrm>
          </p:grpSpPr>
          <p:sp>
            <p:nvSpPr>
              <p:cNvPr id="59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AutoShape 2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8" name="Text Box 28"/>
            <p:cNvSpPr txBox="1">
              <a:spLocks noChangeArrowheads="1"/>
            </p:cNvSpPr>
            <p:nvPr/>
          </p:nvSpPr>
          <p:spPr bwMode="gray">
            <a:xfrm>
              <a:off x="1410" y="2580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62" name="Group 37"/>
          <p:cNvGrpSpPr>
            <a:grpSpLocks/>
          </p:cNvGrpSpPr>
          <p:nvPr/>
        </p:nvGrpSpPr>
        <p:grpSpPr bwMode="auto">
          <a:xfrm>
            <a:off x="326743" y="3409965"/>
            <a:ext cx="6004861" cy="1366872"/>
            <a:chOff x="1248" y="2589"/>
            <a:chExt cx="3408" cy="886"/>
          </a:xfrm>
        </p:grpSpPr>
        <p:sp>
          <p:nvSpPr>
            <p:cNvPr id="63" name="Line 19"/>
            <p:cNvSpPr>
              <a:spLocks noChangeShapeType="1"/>
            </p:cNvSpPr>
            <p:nvPr/>
          </p:nvSpPr>
          <p:spPr bwMode="auto">
            <a:xfrm>
              <a:off x="1632" y="344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 Box 20"/>
            <p:cNvSpPr txBox="1">
              <a:spLocks noChangeArrowheads="1"/>
            </p:cNvSpPr>
            <p:nvPr/>
          </p:nvSpPr>
          <p:spPr bwMode="auto">
            <a:xfrm>
              <a:off x="1702" y="2589"/>
              <a:ext cx="2852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ru-RU" sz="1600" dirty="0" err="1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Гуманизация</a:t>
              </a: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среды</a:t>
              </a:r>
            </a:p>
            <a:p>
              <a:pPr>
                <a:buNone/>
              </a:pPr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Безопасная атмосфера доверия, поддержки и партнёрства</a:t>
              </a:r>
            </a:p>
          </p:txBody>
        </p:sp>
        <p:sp>
          <p:nvSpPr>
            <p:cNvPr id="65" name="Text Box 21"/>
            <p:cNvSpPr txBox="1">
              <a:spLocks noChangeArrowheads="1"/>
            </p:cNvSpPr>
            <p:nvPr/>
          </p:nvSpPr>
          <p:spPr bwMode="gray">
            <a:xfrm>
              <a:off x="1372" y="3120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grpSp>
          <p:nvGrpSpPr>
            <p:cNvPr id="66" name="Group 29"/>
            <p:cNvGrpSpPr>
              <a:grpSpLocks/>
            </p:cNvGrpSpPr>
            <p:nvPr/>
          </p:nvGrpSpPr>
          <p:grpSpPr bwMode="auto">
            <a:xfrm>
              <a:off x="1248" y="3056"/>
              <a:ext cx="480" cy="419"/>
              <a:chOff x="3174" y="2656"/>
              <a:chExt cx="1549" cy="1351"/>
            </a:xfrm>
          </p:grpSpPr>
          <p:sp>
            <p:nvSpPr>
              <p:cNvPr id="68" name="AutoShape 3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AutoShape 3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AutoShape 3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7" name="Text Box 33"/>
            <p:cNvSpPr txBox="1">
              <a:spLocks noChangeArrowheads="1"/>
            </p:cNvSpPr>
            <p:nvPr/>
          </p:nvSpPr>
          <p:spPr bwMode="gray">
            <a:xfrm>
              <a:off x="1410" y="3149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71" name="Group 34"/>
          <p:cNvGrpSpPr>
            <a:grpSpLocks/>
          </p:cNvGrpSpPr>
          <p:nvPr/>
        </p:nvGrpSpPr>
        <p:grpSpPr bwMode="auto">
          <a:xfrm>
            <a:off x="360091" y="4926272"/>
            <a:ext cx="6369594" cy="1413156"/>
            <a:chOff x="1248" y="1280"/>
            <a:chExt cx="3615" cy="916"/>
          </a:xfrm>
        </p:grpSpPr>
        <p:grpSp>
          <p:nvGrpSpPr>
            <p:cNvPr id="72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76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3" name="Line 10"/>
            <p:cNvSpPr>
              <a:spLocks noChangeShapeType="1"/>
            </p:cNvSpPr>
            <p:nvPr/>
          </p:nvSpPr>
          <p:spPr bwMode="auto">
            <a:xfrm>
              <a:off x="1632" y="172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 Box 11"/>
            <p:cNvSpPr txBox="1">
              <a:spLocks noChangeArrowheads="1"/>
            </p:cNvSpPr>
            <p:nvPr/>
          </p:nvSpPr>
          <p:spPr bwMode="auto">
            <a:xfrm>
              <a:off x="1694" y="1280"/>
              <a:ext cx="3163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ru-RU" sz="16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Интеграция</a:t>
              </a:r>
            </a:p>
            <a:p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Внедрение цифровых технологий, смешанных форматов и гибких подходов</a:t>
              </a:r>
              <a:endParaRPr lang="ru-RU" sz="20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Text Box 12"/>
            <p:cNvSpPr txBox="1">
              <a:spLocks noChangeArrowheads="1"/>
            </p:cNvSpPr>
            <p:nvPr/>
          </p:nvSpPr>
          <p:spPr bwMode="gray">
            <a:xfrm>
              <a:off x="1410" y="1428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auto">
            <a:xfrm>
              <a:off x="1700" y="1779"/>
              <a:ext cx="3163" cy="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ru-RU" sz="1600" dirty="0" err="1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Инклюзивность</a:t>
              </a:r>
              <a:endPara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Участие детей с разным уровнем подготовки, из разных социокультурных слоёв</a:t>
              </a:r>
            </a:p>
          </p:txBody>
        </p:sp>
      </p:grpSp>
      <p:grpSp>
        <p:nvGrpSpPr>
          <p:cNvPr id="79" name="Group 35"/>
          <p:cNvGrpSpPr>
            <a:grpSpLocks/>
          </p:cNvGrpSpPr>
          <p:nvPr/>
        </p:nvGrpSpPr>
        <p:grpSpPr bwMode="auto">
          <a:xfrm>
            <a:off x="345793" y="5914807"/>
            <a:ext cx="6004861" cy="646410"/>
            <a:chOff x="1248" y="1920"/>
            <a:chExt cx="3408" cy="419"/>
          </a:xfrm>
        </p:grpSpPr>
        <p:grpSp>
          <p:nvGrpSpPr>
            <p:cNvPr id="80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84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1" name="Line 13"/>
            <p:cNvSpPr>
              <a:spLocks noChangeShapeType="1"/>
            </p:cNvSpPr>
            <p:nvPr/>
          </p:nvSpPr>
          <p:spPr bwMode="auto">
            <a:xfrm>
              <a:off x="1632" y="230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 Box 15"/>
            <p:cNvSpPr txBox="1">
              <a:spLocks noChangeArrowheads="1"/>
            </p:cNvSpPr>
            <p:nvPr/>
          </p:nvSpPr>
          <p:spPr bwMode="gray">
            <a:xfrm>
              <a:off x="1410" y="2004"/>
              <a:ext cx="140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8" name="Заголовок 1"/>
          <p:cNvSpPr txBox="1">
            <a:spLocks/>
          </p:cNvSpPr>
          <p:nvPr/>
        </p:nvSpPr>
        <p:spPr>
          <a:xfrm>
            <a:off x="5653710" y="224657"/>
            <a:ext cx="6299753" cy="7079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Комплексная программа</a:t>
            </a:r>
            <a:b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летнего  ОТДЫХА, ОЗДОРОВЛЕНИЯ И ЗАНЯТОСТИ ДЕТЕЙ И ПОДРОСТКОВ  организаций образования города </a:t>
            </a:r>
            <a:r>
              <a:rPr lang="ru-RU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павлодара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438013" y="1111508"/>
            <a:ext cx="4440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принципы реализации программы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7100650" y="1157674"/>
            <a:ext cx="4636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Функции детских оздоровительных 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2000" b="1" cap="all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лагерей и центров</a:t>
            </a:r>
            <a:endParaRPr lang="en-US" sz="2000" b="1" cap="all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91" name="Группа 90"/>
          <p:cNvGrpSpPr/>
          <p:nvPr/>
        </p:nvGrpSpPr>
        <p:grpSpPr>
          <a:xfrm>
            <a:off x="6911411" y="1804005"/>
            <a:ext cx="630597" cy="4936067"/>
            <a:chOff x="1151962" y="-1"/>
            <a:chExt cx="630597" cy="3318933"/>
          </a:xfrm>
        </p:grpSpPr>
        <p:sp>
          <p:nvSpPr>
            <p:cNvPr id="92" name="Прямоугольник 91"/>
            <p:cNvSpPr/>
            <p:nvPr/>
          </p:nvSpPr>
          <p:spPr>
            <a:xfrm rot="16200000">
              <a:off x="-192206" y="1344167"/>
              <a:ext cx="3318933" cy="63059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3" name="TextBox 92"/>
            <p:cNvSpPr txBox="1"/>
            <p:nvPr/>
          </p:nvSpPr>
          <p:spPr>
            <a:xfrm rot="16200000">
              <a:off x="-192206" y="1344167"/>
              <a:ext cx="3318933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spcBef>
                  <a:spcPct val="0"/>
                </a:spcBef>
              </a:pPr>
              <a:r>
                <a:rPr lang="ru-RU" sz="2100" dirty="0"/>
                <a:t>Функции лагерей и центров </a:t>
              </a:r>
            </a:p>
            <a:p>
              <a:pPr lvl="0" algn="ctr" defTabSz="933450">
                <a:spcBef>
                  <a:spcPct val="0"/>
                </a:spcBef>
              </a:pPr>
              <a:r>
                <a:rPr lang="ru-RU" sz="2100" dirty="0"/>
                <a:t>летнего развития </a:t>
              </a: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7965204" y="2291897"/>
            <a:ext cx="3379071" cy="630597"/>
            <a:chOff x="2196230" y="555921"/>
            <a:chExt cx="2068359" cy="630597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2196230" y="555921"/>
              <a:ext cx="2068359" cy="63059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TextBox 95"/>
            <p:cNvSpPr txBox="1"/>
            <p:nvPr/>
          </p:nvSpPr>
          <p:spPr>
            <a:xfrm>
              <a:off x="2196230" y="555921"/>
              <a:ext cx="2068359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Оздоровительная</a:t>
              </a:r>
              <a:endParaRPr lang="ru-RU" sz="2100" kern="1200" dirty="0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7965204" y="3080143"/>
            <a:ext cx="3379071" cy="630597"/>
            <a:chOff x="2196230" y="1344167"/>
            <a:chExt cx="2068359" cy="630597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2196230" y="1344167"/>
              <a:ext cx="2068359" cy="63059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9" name="TextBox 98"/>
            <p:cNvSpPr txBox="1"/>
            <p:nvPr/>
          </p:nvSpPr>
          <p:spPr>
            <a:xfrm>
              <a:off x="2196230" y="1344167"/>
              <a:ext cx="2068359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Образовательная</a:t>
              </a:r>
              <a:endParaRPr lang="ru-RU" sz="2100" kern="1200" dirty="0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7965204" y="3868390"/>
            <a:ext cx="3379071" cy="630597"/>
            <a:chOff x="2196230" y="2132414"/>
            <a:chExt cx="2068359" cy="630597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2196230" y="2132414"/>
              <a:ext cx="2068359" cy="63059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2" name="TextBox 101"/>
            <p:cNvSpPr txBox="1"/>
            <p:nvPr/>
          </p:nvSpPr>
          <p:spPr>
            <a:xfrm>
              <a:off x="2196230" y="2132414"/>
              <a:ext cx="2068359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Воспитательная</a:t>
              </a:r>
              <a:endParaRPr lang="ru-RU" sz="2100" kern="1200" dirty="0"/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7965204" y="4661293"/>
            <a:ext cx="3379071" cy="630597"/>
            <a:chOff x="2196230" y="1344167"/>
            <a:chExt cx="2068359" cy="630597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2196230" y="1344167"/>
              <a:ext cx="2068359" cy="63059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TextBox 104"/>
            <p:cNvSpPr txBox="1"/>
            <p:nvPr/>
          </p:nvSpPr>
          <p:spPr>
            <a:xfrm>
              <a:off x="2196230" y="1344167"/>
              <a:ext cx="2068359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Социализирующая</a:t>
              </a:r>
              <a:endParaRPr lang="ru-RU" sz="2100" kern="120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7965204" y="5449540"/>
            <a:ext cx="3379071" cy="630597"/>
            <a:chOff x="2196230" y="2132414"/>
            <a:chExt cx="2068359" cy="630597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2196230" y="2132414"/>
              <a:ext cx="2068359" cy="630597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8" name="TextBox 107"/>
            <p:cNvSpPr txBox="1"/>
            <p:nvPr/>
          </p:nvSpPr>
          <p:spPr>
            <a:xfrm>
              <a:off x="2196230" y="2132414"/>
              <a:ext cx="2068359" cy="6305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335" tIns="13335" rIns="13335" bIns="13335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/>
                <a:t>Креативная</a:t>
              </a:r>
              <a:endParaRPr lang="ru-RU" sz="2100" kern="1200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542008" y="4177847"/>
            <a:ext cx="413671" cy="788246"/>
            <a:chOff x="1782558" y="1659466"/>
            <a:chExt cx="413671" cy="788246"/>
          </a:xfrm>
        </p:grpSpPr>
        <p:sp>
          <p:nvSpPr>
            <p:cNvPr id="110" name="Прямая соединительная линия 3"/>
            <p:cNvSpPr/>
            <p:nvPr/>
          </p:nvSpPr>
          <p:spPr>
            <a:xfrm>
              <a:off x="1782558" y="1659466"/>
              <a:ext cx="413671" cy="7882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06835" y="0"/>
                  </a:lnTo>
                  <a:lnTo>
                    <a:pt x="206835" y="788246"/>
                  </a:lnTo>
                  <a:lnTo>
                    <a:pt x="413671" y="788246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1" name="Прямая соединительная линия 4"/>
            <p:cNvSpPr txBox="1"/>
            <p:nvPr/>
          </p:nvSpPr>
          <p:spPr>
            <a:xfrm>
              <a:off x="1967139" y="2031334"/>
              <a:ext cx="44510" cy="44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112" name="Группа 111"/>
          <p:cNvGrpSpPr/>
          <p:nvPr/>
        </p:nvGrpSpPr>
        <p:grpSpPr>
          <a:xfrm>
            <a:off x="7542008" y="3389600"/>
            <a:ext cx="413671" cy="788246"/>
            <a:chOff x="1782558" y="871219"/>
            <a:chExt cx="413671" cy="788246"/>
          </a:xfrm>
        </p:grpSpPr>
        <p:sp>
          <p:nvSpPr>
            <p:cNvPr id="113" name="Прямая соединительная линия 5"/>
            <p:cNvSpPr/>
            <p:nvPr/>
          </p:nvSpPr>
          <p:spPr>
            <a:xfrm>
              <a:off x="1782558" y="871219"/>
              <a:ext cx="413671" cy="7882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8246"/>
                  </a:moveTo>
                  <a:lnTo>
                    <a:pt x="206835" y="788246"/>
                  </a:lnTo>
                  <a:lnTo>
                    <a:pt x="206835" y="0"/>
                  </a:lnTo>
                  <a:lnTo>
                    <a:pt x="413671" y="0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4" name="Прямая соединительная линия 6"/>
            <p:cNvSpPr txBox="1"/>
            <p:nvPr/>
          </p:nvSpPr>
          <p:spPr>
            <a:xfrm>
              <a:off x="1967139" y="1243088"/>
              <a:ext cx="44510" cy="44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7545213" y="2596803"/>
            <a:ext cx="413671" cy="788246"/>
            <a:chOff x="1782558" y="871219"/>
            <a:chExt cx="413671" cy="788246"/>
          </a:xfrm>
        </p:grpSpPr>
        <p:sp>
          <p:nvSpPr>
            <p:cNvPr id="116" name="Прямая соединительная линия 5"/>
            <p:cNvSpPr/>
            <p:nvPr/>
          </p:nvSpPr>
          <p:spPr>
            <a:xfrm>
              <a:off x="1782558" y="871219"/>
              <a:ext cx="413671" cy="7882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788246"/>
                  </a:moveTo>
                  <a:lnTo>
                    <a:pt x="206835" y="788246"/>
                  </a:lnTo>
                  <a:lnTo>
                    <a:pt x="206835" y="0"/>
                  </a:lnTo>
                  <a:lnTo>
                    <a:pt x="413671" y="0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7" name="Прямая соединительная линия 6"/>
            <p:cNvSpPr txBox="1"/>
            <p:nvPr/>
          </p:nvSpPr>
          <p:spPr>
            <a:xfrm>
              <a:off x="1967139" y="1243088"/>
              <a:ext cx="44510" cy="44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7542007" y="4970644"/>
            <a:ext cx="413671" cy="788246"/>
            <a:chOff x="1782558" y="1659466"/>
            <a:chExt cx="413671" cy="788246"/>
          </a:xfrm>
        </p:grpSpPr>
        <p:sp>
          <p:nvSpPr>
            <p:cNvPr id="119" name="Прямая соединительная линия 3"/>
            <p:cNvSpPr/>
            <p:nvPr/>
          </p:nvSpPr>
          <p:spPr>
            <a:xfrm>
              <a:off x="1782558" y="1659466"/>
              <a:ext cx="413671" cy="7882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06835" y="0"/>
                  </a:lnTo>
                  <a:lnTo>
                    <a:pt x="206835" y="788246"/>
                  </a:lnTo>
                  <a:lnTo>
                    <a:pt x="413671" y="788246"/>
                  </a:lnTo>
                </a:path>
              </a:pathLst>
            </a:custGeom>
            <a:noFill/>
          </p:spPr>
          <p:style>
            <a:lnRef idx="1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0" name="Прямая соединительная линия 4"/>
            <p:cNvSpPr txBox="1"/>
            <p:nvPr/>
          </p:nvSpPr>
          <p:spPr>
            <a:xfrm>
              <a:off x="1967139" y="2031334"/>
              <a:ext cx="44510" cy="445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680969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1780</TotalTime>
  <Words>2861</Words>
  <Application>Microsoft Office PowerPoint</Application>
  <PresentationFormat>Произвольный</PresentationFormat>
  <Paragraphs>524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Комплексная программа летнего  ОТДЫХА, ОЗДОРОВЛЕНИЯ И ЗАНЯТОСТИ ДЕТЕЙ И ПОДРОСТКОВ  организаций образования города павлодара «жаз-2026»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«Новые возможности и стратегии деятельности Дворца школьников  в современных условиях»</dc:title>
  <dc:creator>User</dc:creator>
  <cp:lastModifiedBy>Computer</cp:lastModifiedBy>
  <cp:revision>168</cp:revision>
  <dcterms:created xsi:type="dcterms:W3CDTF">2021-09-27T02:29:21Z</dcterms:created>
  <dcterms:modified xsi:type="dcterms:W3CDTF">2026-05-12T03:18:07Z</dcterms:modified>
</cp:coreProperties>
</file>