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2">
  <p:sldMasterIdLst>
    <p:sldMasterId id="2147483648" r:id="rId1"/>
  </p:sldMasterIdLst>
  <p:notesMasterIdLst>
    <p:notesMasterId r:id="rId4"/>
  </p:notesMasterIdLst>
  <p:sldIdLst>
    <p:sldId id="346" r:id="rId2"/>
    <p:sldId id="415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A22700"/>
    <a:srgbClr val="B88C00"/>
    <a:srgbClr val="FFCC66"/>
    <a:srgbClr val="C72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3" autoAdjust="0"/>
    <p:restoredTop sz="97122" autoAdjust="0"/>
  </p:normalViewPr>
  <p:slideViewPr>
    <p:cSldViewPr>
      <p:cViewPr varScale="1">
        <p:scale>
          <a:sx n="145" d="100"/>
          <a:sy n="145" d="100"/>
        </p:scale>
        <p:origin x="930" y="114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CC8D8-3664-4A24-8995-62641B45402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56E9C-DDDE-43D3-B59F-4AB9BD9D7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4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8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8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3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97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8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8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24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51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43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4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8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B21C7-49A7-4C24-8584-C43467BE2CE2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4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1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Қорытынды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аттестаттау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нысандары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орта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деңгейі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9-сынып 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045048"/>
              </p:ext>
            </p:extLst>
          </p:nvPr>
        </p:nvGraphicFramePr>
        <p:xfrm>
          <a:off x="160074" y="1203022"/>
          <a:ext cx="8715436" cy="2929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8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1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66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008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математикадан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(алгебра)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жазбаша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емтихан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бақылау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жұмысы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29.05.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71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таңдаған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пәннен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жазбаша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емтихан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(физика, химия, биология, география, геометрия,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Қазақстан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тарихы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дүние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жүзі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тарихы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әдебиет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оқыту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шет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ағылшын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), информатика)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03.06.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904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Қазақ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орыс</a:t>
                      </a:r>
                      <a:r>
                        <a:rPr lang="ru-RU" sz="1600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тілдерінен</a:t>
                      </a:r>
                      <a:r>
                        <a:rPr lang="ru-RU" sz="1600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жазбаша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емтихан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 (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оқыту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тілі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эссе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түрінде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08.06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8288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жазбаша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емтихан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мәтінмен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жұмыс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мәтінге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негізделген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тапсырмаларды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орындау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әдебиетінен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орыс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әдебиетінен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11.06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2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kk-KZ" sz="1600" b="1" dirty="0">
                <a:solidFill>
                  <a:srgbClr val="FF0000"/>
                </a:solidFill>
              </a:rPr>
              <a:t>Қорытынды бағалау формалары </a:t>
            </a:r>
          </a:p>
          <a:p>
            <a:pPr algn="ctr"/>
            <a:r>
              <a:rPr lang="kk-KZ" sz="1600" b="1" dirty="0">
                <a:solidFill>
                  <a:srgbClr val="FF0000"/>
                </a:solidFill>
              </a:rPr>
              <a:t>Жалпы орта білім деңгейі</a:t>
            </a:r>
          </a:p>
          <a:p>
            <a:pPr algn="ctr"/>
            <a:r>
              <a:rPr lang="kk-KZ" sz="1600" b="1" dirty="0">
                <a:solidFill>
                  <a:srgbClr val="FF0000"/>
                </a:solidFill>
              </a:rPr>
              <a:t>11-сынып</a:t>
            </a:r>
          </a:p>
          <a:p>
            <a:pPr algn="ctr"/>
            <a:endParaRPr lang="kk-KZ" sz="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029521"/>
              </p:ext>
            </p:extLst>
          </p:nvPr>
        </p:nvGraphicFramePr>
        <p:xfrm>
          <a:off x="349072" y="886726"/>
          <a:ext cx="7703890" cy="3844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2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7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376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Предмет/формат             </a:t>
                      </a:r>
                      <a:r>
                        <a:rPr lang="kk-KZ" sz="1200" dirty="0"/>
                        <a:t>Тақырып/формат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132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Қазақстан тарихынан ауызша емтихан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02.06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461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Алгебра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және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анализ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бастамалары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бойынша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жазбаша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емтихан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05.06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461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Эссе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түрінде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орыс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тілдерінен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жазбаша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емтихан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оқыту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09.06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796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Таңдаған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пән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бойынша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жазбаша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емтихан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(физика, химия, биология, география, геометрия,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дүние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жүзі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тарихы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құқық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негіздері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әдебиет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оқыту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),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шет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ағылшын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), информатика) 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12.06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1427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орыс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тілінде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оқытылатын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сыныптарда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қазақ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әдебиеті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/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орыс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тілі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мен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әдебиетінен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жазбаша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kern="1200" baseline="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емтихан</a:t>
                      </a:r>
                      <a:r>
                        <a:rPr lang="ru-RU" sz="1600" kern="12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15.06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8110</TotalTime>
  <Words>206</Words>
  <Application>Microsoft Office PowerPoint</Application>
  <PresentationFormat>Экран (16:9)</PresentationFormat>
  <Paragraphs>43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қкұоөүуғпңаівәы</dc:title>
  <dc:creator>ГОО</dc:creator>
  <cp:lastModifiedBy>user</cp:lastModifiedBy>
  <cp:revision>513</cp:revision>
  <cp:lastPrinted>2020-08-13T03:30:23Z</cp:lastPrinted>
  <dcterms:created xsi:type="dcterms:W3CDTF">2020-07-30T01:46:28Z</dcterms:created>
  <dcterms:modified xsi:type="dcterms:W3CDTF">2026-03-20T08:05:58Z</dcterms:modified>
</cp:coreProperties>
</file>