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2">
  <p:sldMasterIdLst>
    <p:sldMasterId id="2147483648" r:id="rId1"/>
  </p:sldMasterIdLst>
  <p:notesMasterIdLst>
    <p:notesMasterId r:id="rId7"/>
  </p:notesMasterIdLst>
  <p:sldIdLst>
    <p:sldId id="328" r:id="rId2"/>
    <p:sldId id="343" r:id="rId3"/>
    <p:sldId id="344" r:id="rId4"/>
    <p:sldId id="346" r:id="rId5"/>
    <p:sldId id="348" r:id="rId6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3300"/>
    <a:srgbClr val="A22700"/>
    <a:srgbClr val="B88C00"/>
    <a:srgbClr val="FFCC66"/>
    <a:srgbClr val="C722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83" autoAdjust="0"/>
    <p:restoredTop sz="97122" autoAdjust="0"/>
  </p:normalViewPr>
  <p:slideViewPr>
    <p:cSldViewPr>
      <p:cViewPr varScale="1">
        <p:scale>
          <a:sx n="146" d="100"/>
          <a:sy n="146" d="100"/>
        </p:scale>
        <p:origin x="900" y="108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3DC852-CC07-44F4-BAED-73F2F013CB5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2147A2-8ADB-4FCA-B985-F3F35455622F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Форма проведения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C1D3FE-B44A-4A36-8F8A-65DD1D364E6C}" type="parTrans" cxnId="{8F3EE38A-FD9F-46DE-9ECA-3E0511570669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E7E3743F-113A-4E70-8DEC-1523B2396402}" type="sibTrans" cxnId="{8F3EE38A-FD9F-46DE-9ECA-3E0511570669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0FC2AF87-2DAA-4ECD-9FFD-FD2DB03968F1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школьные выпускные экзамены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0D3A9BBC-8C4C-4F18-A5AA-C8728F32F819}" type="parTrans" cxnId="{65EC7474-46A5-4334-BA5C-219E0E39EE5E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D61E57BB-DA7E-40B2-9996-571A4835EF75}" type="sibTrans" cxnId="{65EC7474-46A5-4334-BA5C-219E0E39EE5E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A75B613B-29E8-4EE6-957A-DB979D390FD4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Место проведения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77EF55-E839-4849-970D-FFB93190C5DE}" type="parTrans" cxnId="{BAD1E5F5-7192-44EA-9BC4-3849AB7F12CD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2BDE91E4-AAB0-4C2A-988F-BC798519E25D}" type="sibTrans" cxnId="{BAD1E5F5-7192-44EA-9BC4-3849AB7F12CD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B14F3432-D0B9-4AC2-A157-288CAD71A01C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базе школы, где обучается выпускник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55142902-2B25-4E8C-9CBE-A04A68F9AB58}" type="parTrans" cxnId="{60B7F2F0-8696-441E-B795-297D1B0BDE96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C4B42F6F-DC84-4C29-B134-6435FB347A7A}" type="sibTrans" cxnId="{60B7F2F0-8696-441E-B795-297D1B0BDE96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10BC65B9-E938-4489-943F-54C1D5681395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Сроки проведения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41D7A-DA24-4584-AA18-68461211F6E9}" type="parTrans" cxnId="{7182F1B7-B81A-42A8-AA1E-960F8A022DEF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EDBF5077-6165-4D81-8B7E-9241F2B7DA2E}" type="sibTrans" cxnId="{7182F1B7-B81A-42A8-AA1E-960F8A022DEF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0C4D8083-C2DF-4A25-A821-AF572952ED7A}">
      <dgm:prSet phldrT="[Текст]" custT="1"/>
      <dgm:spPr/>
      <dgm:t>
        <a:bodyPr/>
        <a:lstStyle/>
        <a:p>
          <a:r>
            <a:rPr lang="ru-RU" sz="2000" dirty="0">
              <a:latin typeface="Arial" pitchFamily="34" charset="0"/>
              <a:cs typeface="Arial" pitchFamily="34" charset="0"/>
            </a:rPr>
            <a:t>со 02 июня по 13 июня 2023года</a:t>
          </a:r>
        </a:p>
      </dgm:t>
    </dgm:pt>
    <dgm:pt modelId="{B8AB6014-07CC-4A5D-9059-E05E3C476E5F}" type="parTrans" cxnId="{2E2F42F2-6BB3-42F8-9DA8-E0ABDD84BCEA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8BA3A22A-091A-4AB3-B982-71A0995DCAD7}" type="sibTrans" cxnId="{2E2F42F2-6BB3-42F8-9DA8-E0ABDD84BCEA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88F10172-E5C3-4E70-A696-A7C306B3369E}" type="pres">
      <dgm:prSet presAssocID="{533DC852-CC07-44F4-BAED-73F2F013CB55}" presName="linearFlow" presStyleCnt="0">
        <dgm:presLayoutVars>
          <dgm:dir/>
          <dgm:animLvl val="lvl"/>
          <dgm:resizeHandles val="exact"/>
        </dgm:presLayoutVars>
      </dgm:prSet>
      <dgm:spPr/>
    </dgm:pt>
    <dgm:pt modelId="{007A13C7-D420-4AF1-AE8D-4A6AE0DCB7CA}" type="pres">
      <dgm:prSet presAssocID="{F02147A2-8ADB-4FCA-B985-F3F35455622F}" presName="composite" presStyleCnt="0"/>
      <dgm:spPr/>
    </dgm:pt>
    <dgm:pt modelId="{6B170820-3087-4B79-A776-6E25F6F7F414}" type="pres">
      <dgm:prSet presAssocID="{F02147A2-8ADB-4FCA-B985-F3F35455622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FC790B9-9A2F-4D99-94C8-637F48F8C958}" type="pres">
      <dgm:prSet presAssocID="{F02147A2-8ADB-4FCA-B985-F3F35455622F}" presName="descendantText" presStyleLbl="alignAcc1" presStyleIdx="0" presStyleCnt="3" custLinFactNeighborX="1532" custLinFactNeighborY="1671">
        <dgm:presLayoutVars>
          <dgm:bulletEnabled val="1"/>
        </dgm:presLayoutVars>
      </dgm:prSet>
      <dgm:spPr/>
    </dgm:pt>
    <dgm:pt modelId="{F4C02906-3A8A-484D-9FE7-BE3D539F96B0}" type="pres">
      <dgm:prSet presAssocID="{E7E3743F-113A-4E70-8DEC-1523B2396402}" presName="sp" presStyleCnt="0"/>
      <dgm:spPr/>
    </dgm:pt>
    <dgm:pt modelId="{B7E3DFD7-C779-4D33-AF6D-0CEA4110AD3A}" type="pres">
      <dgm:prSet presAssocID="{A75B613B-29E8-4EE6-957A-DB979D390FD4}" presName="composite" presStyleCnt="0"/>
      <dgm:spPr/>
    </dgm:pt>
    <dgm:pt modelId="{24168044-A1F2-40F9-9078-C2F8F08AE58F}" type="pres">
      <dgm:prSet presAssocID="{A75B613B-29E8-4EE6-957A-DB979D390FD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167DEC8-6E49-4565-8790-B9C080B6D0A7}" type="pres">
      <dgm:prSet presAssocID="{A75B613B-29E8-4EE6-957A-DB979D390FD4}" presName="descendantText" presStyleLbl="alignAcc1" presStyleIdx="1" presStyleCnt="3">
        <dgm:presLayoutVars>
          <dgm:bulletEnabled val="1"/>
        </dgm:presLayoutVars>
      </dgm:prSet>
      <dgm:spPr/>
    </dgm:pt>
    <dgm:pt modelId="{77D95317-0B86-4EC8-B54F-C742EDAB6CC2}" type="pres">
      <dgm:prSet presAssocID="{2BDE91E4-AAB0-4C2A-988F-BC798519E25D}" presName="sp" presStyleCnt="0"/>
      <dgm:spPr/>
    </dgm:pt>
    <dgm:pt modelId="{C6A38761-434D-4D67-AA42-0A64329D8FA0}" type="pres">
      <dgm:prSet presAssocID="{10BC65B9-E938-4489-943F-54C1D5681395}" presName="composite" presStyleCnt="0"/>
      <dgm:spPr/>
    </dgm:pt>
    <dgm:pt modelId="{12D4DD48-07F2-4764-967C-DA7B3C8EFF08}" type="pres">
      <dgm:prSet presAssocID="{10BC65B9-E938-4489-943F-54C1D5681395}" presName="parentText" presStyleLbl="alignNode1" presStyleIdx="2" presStyleCnt="3" custLinFactNeighborX="0" custLinFactNeighborY="-3166">
        <dgm:presLayoutVars>
          <dgm:chMax val="1"/>
          <dgm:bulletEnabled val="1"/>
        </dgm:presLayoutVars>
      </dgm:prSet>
      <dgm:spPr/>
    </dgm:pt>
    <dgm:pt modelId="{9C47AFD8-9939-4E95-BCC1-3723C882C1E8}" type="pres">
      <dgm:prSet presAssocID="{10BC65B9-E938-4489-943F-54C1D568139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D88CC0A-9210-4065-A8BC-6A3A7F6FC1B5}" type="presOf" srcId="{10BC65B9-E938-4489-943F-54C1D5681395}" destId="{12D4DD48-07F2-4764-967C-DA7B3C8EFF08}" srcOrd="0" destOrd="0" presId="urn:microsoft.com/office/officeart/2005/8/layout/chevron2"/>
    <dgm:cxn modelId="{C5833725-98BB-4BBF-968A-CD8BA9F36933}" type="presOf" srcId="{B14F3432-D0B9-4AC2-A157-288CAD71A01C}" destId="{F167DEC8-6E49-4565-8790-B9C080B6D0A7}" srcOrd="0" destOrd="0" presId="urn:microsoft.com/office/officeart/2005/8/layout/chevron2"/>
    <dgm:cxn modelId="{7EFB762E-84E1-439A-9142-4564CA764807}" type="presOf" srcId="{A75B613B-29E8-4EE6-957A-DB979D390FD4}" destId="{24168044-A1F2-40F9-9078-C2F8F08AE58F}" srcOrd="0" destOrd="0" presId="urn:microsoft.com/office/officeart/2005/8/layout/chevron2"/>
    <dgm:cxn modelId="{65EC7474-46A5-4334-BA5C-219E0E39EE5E}" srcId="{F02147A2-8ADB-4FCA-B985-F3F35455622F}" destId="{0FC2AF87-2DAA-4ECD-9FFD-FD2DB03968F1}" srcOrd="0" destOrd="0" parTransId="{0D3A9BBC-8C4C-4F18-A5AA-C8728F32F819}" sibTransId="{D61E57BB-DA7E-40B2-9996-571A4835EF75}"/>
    <dgm:cxn modelId="{8F3EE38A-FD9F-46DE-9ECA-3E0511570669}" srcId="{533DC852-CC07-44F4-BAED-73F2F013CB55}" destId="{F02147A2-8ADB-4FCA-B985-F3F35455622F}" srcOrd="0" destOrd="0" parTransId="{6EC1D3FE-B44A-4A36-8F8A-65DD1D364E6C}" sibTransId="{E7E3743F-113A-4E70-8DEC-1523B2396402}"/>
    <dgm:cxn modelId="{95BCBD92-0C41-4923-9FB4-391876685F93}" type="presOf" srcId="{0C4D8083-C2DF-4A25-A821-AF572952ED7A}" destId="{9C47AFD8-9939-4E95-BCC1-3723C882C1E8}" srcOrd="0" destOrd="0" presId="urn:microsoft.com/office/officeart/2005/8/layout/chevron2"/>
    <dgm:cxn modelId="{37F6B3A0-8E2A-4345-BAB0-EE531A27A295}" type="presOf" srcId="{F02147A2-8ADB-4FCA-B985-F3F35455622F}" destId="{6B170820-3087-4B79-A776-6E25F6F7F414}" srcOrd="0" destOrd="0" presId="urn:microsoft.com/office/officeart/2005/8/layout/chevron2"/>
    <dgm:cxn modelId="{7182F1B7-B81A-42A8-AA1E-960F8A022DEF}" srcId="{533DC852-CC07-44F4-BAED-73F2F013CB55}" destId="{10BC65B9-E938-4489-943F-54C1D5681395}" srcOrd="2" destOrd="0" parTransId="{58741D7A-DA24-4584-AA18-68461211F6E9}" sibTransId="{EDBF5077-6165-4D81-8B7E-9241F2B7DA2E}"/>
    <dgm:cxn modelId="{BCAC46BF-3509-4F09-8E7E-5D9AC3555B7C}" type="presOf" srcId="{0FC2AF87-2DAA-4ECD-9FFD-FD2DB03968F1}" destId="{5FC790B9-9A2F-4D99-94C8-637F48F8C958}" srcOrd="0" destOrd="0" presId="urn:microsoft.com/office/officeart/2005/8/layout/chevron2"/>
    <dgm:cxn modelId="{A94E4FEF-07C9-44A7-9B04-DBAB7BD58A06}" type="presOf" srcId="{533DC852-CC07-44F4-BAED-73F2F013CB55}" destId="{88F10172-E5C3-4E70-A696-A7C306B3369E}" srcOrd="0" destOrd="0" presId="urn:microsoft.com/office/officeart/2005/8/layout/chevron2"/>
    <dgm:cxn modelId="{60B7F2F0-8696-441E-B795-297D1B0BDE96}" srcId="{A75B613B-29E8-4EE6-957A-DB979D390FD4}" destId="{B14F3432-D0B9-4AC2-A157-288CAD71A01C}" srcOrd="0" destOrd="0" parTransId="{55142902-2B25-4E8C-9CBE-A04A68F9AB58}" sibTransId="{C4B42F6F-DC84-4C29-B134-6435FB347A7A}"/>
    <dgm:cxn modelId="{2E2F42F2-6BB3-42F8-9DA8-E0ABDD84BCEA}" srcId="{10BC65B9-E938-4489-943F-54C1D5681395}" destId="{0C4D8083-C2DF-4A25-A821-AF572952ED7A}" srcOrd="0" destOrd="0" parTransId="{B8AB6014-07CC-4A5D-9059-E05E3C476E5F}" sibTransId="{8BA3A22A-091A-4AB3-B982-71A0995DCAD7}"/>
    <dgm:cxn modelId="{BAD1E5F5-7192-44EA-9BC4-3849AB7F12CD}" srcId="{533DC852-CC07-44F4-BAED-73F2F013CB55}" destId="{A75B613B-29E8-4EE6-957A-DB979D390FD4}" srcOrd="1" destOrd="0" parTransId="{A277EF55-E839-4849-970D-FFB93190C5DE}" sibTransId="{2BDE91E4-AAB0-4C2A-988F-BC798519E25D}"/>
    <dgm:cxn modelId="{31FA80F1-FFB9-45F0-9E76-F1AB98163578}" type="presParOf" srcId="{88F10172-E5C3-4E70-A696-A7C306B3369E}" destId="{007A13C7-D420-4AF1-AE8D-4A6AE0DCB7CA}" srcOrd="0" destOrd="0" presId="urn:microsoft.com/office/officeart/2005/8/layout/chevron2"/>
    <dgm:cxn modelId="{BE096C46-0EC0-4BB6-8F38-2D6B4D3C1E85}" type="presParOf" srcId="{007A13C7-D420-4AF1-AE8D-4A6AE0DCB7CA}" destId="{6B170820-3087-4B79-A776-6E25F6F7F414}" srcOrd="0" destOrd="0" presId="urn:microsoft.com/office/officeart/2005/8/layout/chevron2"/>
    <dgm:cxn modelId="{099F851D-B711-4C9E-8544-A469E99671DC}" type="presParOf" srcId="{007A13C7-D420-4AF1-AE8D-4A6AE0DCB7CA}" destId="{5FC790B9-9A2F-4D99-94C8-637F48F8C958}" srcOrd="1" destOrd="0" presId="urn:microsoft.com/office/officeart/2005/8/layout/chevron2"/>
    <dgm:cxn modelId="{50B79DEC-38A8-423D-83DC-59C2D3EFBE89}" type="presParOf" srcId="{88F10172-E5C3-4E70-A696-A7C306B3369E}" destId="{F4C02906-3A8A-484D-9FE7-BE3D539F96B0}" srcOrd="1" destOrd="0" presId="urn:microsoft.com/office/officeart/2005/8/layout/chevron2"/>
    <dgm:cxn modelId="{3D1780AB-8079-4B03-B774-AB347564A6A3}" type="presParOf" srcId="{88F10172-E5C3-4E70-A696-A7C306B3369E}" destId="{B7E3DFD7-C779-4D33-AF6D-0CEA4110AD3A}" srcOrd="2" destOrd="0" presId="urn:microsoft.com/office/officeart/2005/8/layout/chevron2"/>
    <dgm:cxn modelId="{FB2661E9-7D34-42E9-98CC-81AD6081B948}" type="presParOf" srcId="{B7E3DFD7-C779-4D33-AF6D-0CEA4110AD3A}" destId="{24168044-A1F2-40F9-9078-C2F8F08AE58F}" srcOrd="0" destOrd="0" presId="urn:microsoft.com/office/officeart/2005/8/layout/chevron2"/>
    <dgm:cxn modelId="{43217EED-49DF-4D6E-BB93-C499BE1355B9}" type="presParOf" srcId="{B7E3DFD7-C779-4D33-AF6D-0CEA4110AD3A}" destId="{F167DEC8-6E49-4565-8790-B9C080B6D0A7}" srcOrd="1" destOrd="0" presId="urn:microsoft.com/office/officeart/2005/8/layout/chevron2"/>
    <dgm:cxn modelId="{3297DEA2-84F4-417F-9A5A-CF0D8950F81B}" type="presParOf" srcId="{88F10172-E5C3-4E70-A696-A7C306B3369E}" destId="{77D95317-0B86-4EC8-B54F-C742EDAB6CC2}" srcOrd="3" destOrd="0" presId="urn:microsoft.com/office/officeart/2005/8/layout/chevron2"/>
    <dgm:cxn modelId="{9AABEDC7-B19C-421C-A0AB-7A3F5BB0C397}" type="presParOf" srcId="{88F10172-E5C3-4E70-A696-A7C306B3369E}" destId="{C6A38761-434D-4D67-AA42-0A64329D8FA0}" srcOrd="4" destOrd="0" presId="urn:microsoft.com/office/officeart/2005/8/layout/chevron2"/>
    <dgm:cxn modelId="{EBE79647-73A4-43B4-BE52-1E8CB8C4543C}" type="presParOf" srcId="{C6A38761-434D-4D67-AA42-0A64329D8FA0}" destId="{12D4DD48-07F2-4764-967C-DA7B3C8EFF08}" srcOrd="0" destOrd="0" presId="urn:microsoft.com/office/officeart/2005/8/layout/chevron2"/>
    <dgm:cxn modelId="{EEF0B67B-F47F-4AE6-9981-B55B6195A57C}" type="presParOf" srcId="{C6A38761-434D-4D67-AA42-0A64329D8FA0}" destId="{9C47AFD8-9939-4E95-BCC1-3723C882C1E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3DC852-CC07-44F4-BAED-73F2F013CB5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2147A2-8ADB-4FCA-B985-F3F35455622F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Форма проведения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C1D3FE-B44A-4A36-8F8A-65DD1D364E6C}" type="parTrans" cxnId="{8F3EE38A-FD9F-46DE-9ECA-3E0511570669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E7E3743F-113A-4E70-8DEC-1523B2396402}" type="sibTrans" cxnId="{8F3EE38A-FD9F-46DE-9ECA-3E0511570669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0FC2AF87-2DAA-4ECD-9FFD-FD2DB03968F1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школьные выпускные экзамены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0D3A9BBC-8C4C-4F18-A5AA-C8728F32F819}" type="parTrans" cxnId="{65EC7474-46A5-4334-BA5C-219E0E39EE5E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D61E57BB-DA7E-40B2-9996-571A4835EF75}" type="sibTrans" cxnId="{65EC7474-46A5-4334-BA5C-219E0E39EE5E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A75B613B-29E8-4EE6-957A-DB979D390FD4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Место проведения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77EF55-E839-4849-970D-FFB93190C5DE}" type="parTrans" cxnId="{BAD1E5F5-7192-44EA-9BC4-3849AB7F12CD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2BDE91E4-AAB0-4C2A-988F-BC798519E25D}" type="sibTrans" cxnId="{BAD1E5F5-7192-44EA-9BC4-3849AB7F12CD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B14F3432-D0B9-4AC2-A157-288CAD71A01C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базе школы, где обучается выпускник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55142902-2B25-4E8C-9CBE-A04A68F9AB58}" type="parTrans" cxnId="{60B7F2F0-8696-441E-B795-297D1B0BDE96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C4B42F6F-DC84-4C29-B134-6435FB347A7A}" type="sibTrans" cxnId="{60B7F2F0-8696-441E-B795-297D1B0BDE96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10BC65B9-E938-4489-943F-54C1D5681395}">
      <dgm:prSet phldrT="[Текст]" custT="1"/>
      <dgm:spPr/>
      <dgm:t>
        <a:bodyPr/>
        <a:lstStyle/>
        <a:p>
          <a:r>
            <a: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Сроки проведения</a:t>
          </a:r>
          <a:endParaRPr lang="ru-RU" sz="1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41D7A-DA24-4584-AA18-68461211F6E9}" type="parTrans" cxnId="{7182F1B7-B81A-42A8-AA1E-960F8A022DEF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EDBF5077-6165-4D81-8B7E-9241F2B7DA2E}" type="sibTrans" cxnId="{7182F1B7-B81A-42A8-AA1E-960F8A022DEF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0C4D8083-C2DF-4A25-A821-AF572952ED7A}">
      <dgm:prSet phldrT="[Текст]" custT="1"/>
      <dgm:spPr/>
      <dgm:t>
        <a:bodyPr/>
        <a:lstStyle/>
        <a:p>
          <a:r>
            <a:rPr lang="ru-RU" sz="2000" dirty="0">
              <a:latin typeface="Arial" pitchFamily="34" charset="0"/>
              <a:cs typeface="Arial" pitchFamily="34" charset="0"/>
            </a:rPr>
            <a:t>с 05 июня по 19 июня 2023 года</a:t>
          </a:r>
        </a:p>
      </dgm:t>
    </dgm:pt>
    <dgm:pt modelId="{B8AB6014-07CC-4A5D-9059-E05E3C476E5F}" type="parTrans" cxnId="{2E2F42F2-6BB3-42F8-9DA8-E0ABDD84BCEA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8BA3A22A-091A-4AB3-B982-71A0995DCAD7}" type="sibTrans" cxnId="{2E2F42F2-6BB3-42F8-9DA8-E0ABDD84BCEA}">
      <dgm:prSet/>
      <dgm:spPr/>
      <dgm:t>
        <a:bodyPr/>
        <a:lstStyle/>
        <a:p>
          <a:endParaRPr lang="ru-RU" sz="1400">
            <a:latin typeface="+mj-lt"/>
            <a:cs typeface="Arial" panose="020B0604020202020204" pitchFamily="34" charset="0"/>
          </a:endParaRPr>
        </a:p>
      </dgm:t>
    </dgm:pt>
    <dgm:pt modelId="{88F10172-E5C3-4E70-A696-A7C306B3369E}" type="pres">
      <dgm:prSet presAssocID="{533DC852-CC07-44F4-BAED-73F2F013CB55}" presName="linearFlow" presStyleCnt="0">
        <dgm:presLayoutVars>
          <dgm:dir/>
          <dgm:animLvl val="lvl"/>
          <dgm:resizeHandles val="exact"/>
        </dgm:presLayoutVars>
      </dgm:prSet>
      <dgm:spPr/>
    </dgm:pt>
    <dgm:pt modelId="{007A13C7-D420-4AF1-AE8D-4A6AE0DCB7CA}" type="pres">
      <dgm:prSet presAssocID="{F02147A2-8ADB-4FCA-B985-F3F35455622F}" presName="composite" presStyleCnt="0"/>
      <dgm:spPr/>
    </dgm:pt>
    <dgm:pt modelId="{6B170820-3087-4B79-A776-6E25F6F7F414}" type="pres">
      <dgm:prSet presAssocID="{F02147A2-8ADB-4FCA-B985-F3F35455622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FC790B9-9A2F-4D99-94C8-637F48F8C958}" type="pres">
      <dgm:prSet presAssocID="{F02147A2-8ADB-4FCA-B985-F3F35455622F}" presName="descendantText" presStyleLbl="alignAcc1" presStyleIdx="0" presStyleCnt="3" custLinFactNeighborX="1532" custLinFactNeighborY="1671">
        <dgm:presLayoutVars>
          <dgm:bulletEnabled val="1"/>
        </dgm:presLayoutVars>
      </dgm:prSet>
      <dgm:spPr/>
    </dgm:pt>
    <dgm:pt modelId="{F4C02906-3A8A-484D-9FE7-BE3D539F96B0}" type="pres">
      <dgm:prSet presAssocID="{E7E3743F-113A-4E70-8DEC-1523B2396402}" presName="sp" presStyleCnt="0"/>
      <dgm:spPr/>
    </dgm:pt>
    <dgm:pt modelId="{B7E3DFD7-C779-4D33-AF6D-0CEA4110AD3A}" type="pres">
      <dgm:prSet presAssocID="{A75B613B-29E8-4EE6-957A-DB979D390FD4}" presName="composite" presStyleCnt="0"/>
      <dgm:spPr/>
    </dgm:pt>
    <dgm:pt modelId="{24168044-A1F2-40F9-9078-C2F8F08AE58F}" type="pres">
      <dgm:prSet presAssocID="{A75B613B-29E8-4EE6-957A-DB979D390FD4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167DEC8-6E49-4565-8790-B9C080B6D0A7}" type="pres">
      <dgm:prSet presAssocID="{A75B613B-29E8-4EE6-957A-DB979D390FD4}" presName="descendantText" presStyleLbl="alignAcc1" presStyleIdx="1" presStyleCnt="3">
        <dgm:presLayoutVars>
          <dgm:bulletEnabled val="1"/>
        </dgm:presLayoutVars>
      </dgm:prSet>
      <dgm:spPr/>
    </dgm:pt>
    <dgm:pt modelId="{77D95317-0B86-4EC8-B54F-C742EDAB6CC2}" type="pres">
      <dgm:prSet presAssocID="{2BDE91E4-AAB0-4C2A-988F-BC798519E25D}" presName="sp" presStyleCnt="0"/>
      <dgm:spPr/>
    </dgm:pt>
    <dgm:pt modelId="{C6A38761-434D-4D67-AA42-0A64329D8FA0}" type="pres">
      <dgm:prSet presAssocID="{10BC65B9-E938-4489-943F-54C1D5681395}" presName="composite" presStyleCnt="0"/>
      <dgm:spPr/>
    </dgm:pt>
    <dgm:pt modelId="{12D4DD48-07F2-4764-967C-DA7B3C8EFF08}" type="pres">
      <dgm:prSet presAssocID="{10BC65B9-E938-4489-943F-54C1D5681395}" presName="parentText" presStyleLbl="alignNode1" presStyleIdx="2" presStyleCnt="3" custLinFactNeighborX="0" custLinFactNeighborY="-3166">
        <dgm:presLayoutVars>
          <dgm:chMax val="1"/>
          <dgm:bulletEnabled val="1"/>
        </dgm:presLayoutVars>
      </dgm:prSet>
      <dgm:spPr/>
    </dgm:pt>
    <dgm:pt modelId="{9C47AFD8-9939-4E95-BCC1-3723C882C1E8}" type="pres">
      <dgm:prSet presAssocID="{10BC65B9-E938-4489-943F-54C1D568139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EBABCD69-41AE-4072-8404-16BD7765D142}" type="presOf" srcId="{A75B613B-29E8-4EE6-957A-DB979D390FD4}" destId="{24168044-A1F2-40F9-9078-C2F8F08AE58F}" srcOrd="0" destOrd="0" presId="urn:microsoft.com/office/officeart/2005/8/layout/chevron2"/>
    <dgm:cxn modelId="{177C4B6D-B4E2-4FFA-BD4B-4D7A77914B3D}" type="presOf" srcId="{0FC2AF87-2DAA-4ECD-9FFD-FD2DB03968F1}" destId="{5FC790B9-9A2F-4D99-94C8-637F48F8C958}" srcOrd="0" destOrd="0" presId="urn:microsoft.com/office/officeart/2005/8/layout/chevron2"/>
    <dgm:cxn modelId="{65EC7474-46A5-4334-BA5C-219E0E39EE5E}" srcId="{F02147A2-8ADB-4FCA-B985-F3F35455622F}" destId="{0FC2AF87-2DAA-4ECD-9FFD-FD2DB03968F1}" srcOrd="0" destOrd="0" parTransId="{0D3A9BBC-8C4C-4F18-A5AA-C8728F32F819}" sibTransId="{D61E57BB-DA7E-40B2-9996-571A4835EF75}"/>
    <dgm:cxn modelId="{8F3EE38A-FD9F-46DE-9ECA-3E0511570669}" srcId="{533DC852-CC07-44F4-BAED-73F2F013CB55}" destId="{F02147A2-8ADB-4FCA-B985-F3F35455622F}" srcOrd="0" destOrd="0" parTransId="{6EC1D3FE-B44A-4A36-8F8A-65DD1D364E6C}" sibTransId="{E7E3743F-113A-4E70-8DEC-1523B2396402}"/>
    <dgm:cxn modelId="{8F2AA58F-1F75-4BAC-A8E8-244C07DADCE9}" type="presOf" srcId="{F02147A2-8ADB-4FCA-B985-F3F35455622F}" destId="{6B170820-3087-4B79-A776-6E25F6F7F414}" srcOrd="0" destOrd="0" presId="urn:microsoft.com/office/officeart/2005/8/layout/chevron2"/>
    <dgm:cxn modelId="{1CC3AEAD-BE61-4A9B-9ADB-AB9001A66B7A}" type="presOf" srcId="{533DC852-CC07-44F4-BAED-73F2F013CB55}" destId="{88F10172-E5C3-4E70-A696-A7C306B3369E}" srcOrd="0" destOrd="0" presId="urn:microsoft.com/office/officeart/2005/8/layout/chevron2"/>
    <dgm:cxn modelId="{7182F1B7-B81A-42A8-AA1E-960F8A022DEF}" srcId="{533DC852-CC07-44F4-BAED-73F2F013CB55}" destId="{10BC65B9-E938-4489-943F-54C1D5681395}" srcOrd="2" destOrd="0" parTransId="{58741D7A-DA24-4584-AA18-68461211F6E9}" sibTransId="{EDBF5077-6165-4D81-8B7E-9241F2B7DA2E}"/>
    <dgm:cxn modelId="{36315BCD-C75E-4BC8-B918-87917A8810EA}" type="presOf" srcId="{10BC65B9-E938-4489-943F-54C1D5681395}" destId="{12D4DD48-07F2-4764-967C-DA7B3C8EFF08}" srcOrd="0" destOrd="0" presId="urn:microsoft.com/office/officeart/2005/8/layout/chevron2"/>
    <dgm:cxn modelId="{CBE99BDD-9FBD-449F-80DC-C59A97C0D021}" type="presOf" srcId="{B14F3432-D0B9-4AC2-A157-288CAD71A01C}" destId="{F167DEC8-6E49-4565-8790-B9C080B6D0A7}" srcOrd="0" destOrd="0" presId="urn:microsoft.com/office/officeart/2005/8/layout/chevron2"/>
    <dgm:cxn modelId="{60B7F2F0-8696-441E-B795-297D1B0BDE96}" srcId="{A75B613B-29E8-4EE6-957A-DB979D390FD4}" destId="{B14F3432-D0B9-4AC2-A157-288CAD71A01C}" srcOrd="0" destOrd="0" parTransId="{55142902-2B25-4E8C-9CBE-A04A68F9AB58}" sibTransId="{C4B42F6F-DC84-4C29-B134-6435FB347A7A}"/>
    <dgm:cxn modelId="{2E2F42F2-6BB3-42F8-9DA8-E0ABDD84BCEA}" srcId="{10BC65B9-E938-4489-943F-54C1D5681395}" destId="{0C4D8083-C2DF-4A25-A821-AF572952ED7A}" srcOrd="0" destOrd="0" parTransId="{B8AB6014-07CC-4A5D-9059-E05E3C476E5F}" sibTransId="{8BA3A22A-091A-4AB3-B982-71A0995DCAD7}"/>
    <dgm:cxn modelId="{BAD1E5F5-7192-44EA-9BC4-3849AB7F12CD}" srcId="{533DC852-CC07-44F4-BAED-73F2F013CB55}" destId="{A75B613B-29E8-4EE6-957A-DB979D390FD4}" srcOrd="1" destOrd="0" parTransId="{A277EF55-E839-4849-970D-FFB93190C5DE}" sibTransId="{2BDE91E4-AAB0-4C2A-988F-BC798519E25D}"/>
    <dgm:cxn modelId="{422222FE-1734-4D01-A642-EA1EA57809DA}" type="presOf" srcId="{0C4D8083-C2DF-4A25-A821-AF572952ED7A}" destId="{9C47AFD8-9939-4E95-BCC1-3723C882C1E8}" srcOrd="0" destOrd="0" presId="urn:microsoft.com/office/officeart/2005/8/layout/chevron2"/>
    <dgm:cxn modelId="{A69D6EA6-A8D9-449F-BCC8-B2C56EC6E1FB}" type="presParOf" srcId="{88F10172-E5C3-4E70-A696-A7C306B3369E}" destId="{007A13C7-D420-4AF1-AE8D-4A6AE0DCB7CA}" srcOrd="0" destOrd="0" presId="urn:microsoft.com/office/officeart/2005/8/layout/chevron2"/>
    <dgm:cxn modelId="{5E22EC18-B80F-45E9-8DAE-F385AC5C2B18}" type="presParOf" srcId="{007A13C7-D420-4AF1-AE8D-4A6AE0DCB7CA}" destId="{6B170820-3087-4B79-A776-6E25F6F7F414}" srcOrd="0" destOrd="0" presId="urn:microsoft.com/office/officeart/2005/8/layout/chevron2"/>
    <dgm:cxn modelId="{7DE7D59F-332F-4EA8-AEFD-6350E809B36E}" type="presParOf" srcId="{007A13C7-D420-4AF1-AE8D-4A6AE0DCB7CA}" destId="{5FC790B9-9A2F-4D99-94C8-637F48F8C958}" srcOrd="1" destOrd="0" presId="urn:microsoft.com/office/officeart/2005/8/layout/chevron2"/>
    <dgm:cxn modelId="{7F7130CD-0BD2-43B4-BBA0-A3388A8E2316}" type="presParOf" srcId="{88F10172-E5C3-4E70-A696-A7C306B3369E}" destId="{F4C02906-3A8A-484D-9FE7-BE3D539F96B0}" srcOrd="1" destOrd="0" presId="urn:microsoft.com/office/officeart/2005/8/layout/chevron2"/>
    <dgm:cxn modelId="{D7D32CFE-5AED-4E53-8F73-0AD44E7CB823}" type="presParOf" srcId="{88F10172-E5C3-4E70-A696-A7C306B3369E}" destId="{B7E3DFD7-C779-4D33-AF6D-0CEA4110AD3A}" srcOrd="2" destOrd="0" presId="urn:microsoft.com/office/officeart/2005/8/layout/chevron2"/>
    <dgm:cxn modelId="{652D313B-834F-4DC3-A6A9-A087114EAC3D}" type="presParOf" srcId="{B7E3DFD7-C779-4D33-AF6D-0CEA4110AD3A}" destId="{24168044-A1F2-40F9-9078-C2F8F08AE58F}" srcOrd="0" destOrd="0" presId="urn:microsoft.com/office/officeart/2005/8/layout/chevron2"/>
    <dgm:cxn modelId="{EA402F71-4AE2-4866-AB90-0315D5E79784}" type="presParOf" srcId="{B7E3DFD7-C779-4D33-AF6D-0CEA4110AD3A}" destId="{F167DEC8-6E49-4565-8790-B9C080B6D0A7}" srcOrd="1" destOrd="0" presId="urn:microsoft.com/office/officeart/2005/8/layout/chevron2"/>
    <dgm:cxn modelId="{A13027DF-7BE7-407E-8FFC-7603B988EAC0}" type="presParOf" srcId="{88F10172-E5C3-4E70-A696-A7C306B3369E}" destId="{77D95317-0B86-4EC8-B54F-C742EDAB6CC2}" srcOrd="3" destOrd="0" presId="urn:microsoft.com/office/officeart/2005/8/layout/chevron2"/>
    <dgm:cxn modelId="{3772EF88-63B4-44A3-A952-552531C0EAB0}" type="presParOf" srcId="{88F10172-E5C3-4E70-A696-A7C306B3369E}" destId="{C6A38761-434D-4D67-AA42-0A64329D8FA0}" srcOrd="4" destOrd="0" presId="urn:microsoft.com/office/officeart/2005/8/layout/chevron2"/>
    <dgm:cxn modelId="{278ABF3B-225A-4F76-823B-CC50ED9C9037}" type="presParOf" srcId="{C6A38761-434D-4D67-AA42-0A64329D8FA0}" destId="{12D4DD48-07F2-4764-967C-DA7B3C8EFF08}" srcOrd="0" destOrd="0" presId="urn:microsoft.com/office/officeart/2005/8/layout/chevron2"/>
    <dgm:cxn modelId="{CA90F960-DCDE-4003-894A-D09E33CDAC08}" type="presParOf" srcId="{C6A38761-434D-4D67-AA42-0A64329D8FA0}" destId="{9C47AFD8-9939-4E95-BCC1-3723C882C1E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70820-3087-4B79-A776-6E25F6F7F414}">
      <dsp:nvSpPr>
        <dsp:cNvPr id="0" name=""/>
        <dsp:cNvSpPr/>
      </dsp:nvSpPr>
      <dsp:spPr>
        <a:xfrm rot="5400000">
          <a:off x="-150036" y="152510"/>
          <a:ext cx="1000242" cy="7001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Форма проведения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52559"/>
        <a:ext cx="700169" cy="300073"/>
      </dsp:txXfrm>
    </dsp:sp>
    <dsp:sp modelId="{5FC790B9-9A2F-4D99-94C8-637F48F8C958}">
      <dsp:nvSpPr>
        <dsp:cNvPr id="0" name=""/>
        <dsp:cNvSpPr/>
      </dsp:nvSpPr>
      <dsp:spPr>
        <a:xfrm rot="5400000">
          <a:off x="4345315" y="-3631801"/>
          <a:ext cx="650499" cy="79407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школьные выпускные экзамены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 rot="-5400000">
        <a:off x="700170" y="45099"/>
        <a:ext cx="7909035" cy="586989"/>
      </dsp:txXfrm>
    </dsp:sp>
    <dsp:sp modelId="{24168044-A1F2-40F9-9078-C2F8F08AE58F}">
      <dsp:nvSpPr>
        <dsp:cNvPr id="0" name=""/>
        <dsp:cNvSpPr/>
      </dsp:nvSpPr>
      <dsp:spPr>
        <a:xfrm rot="5400000">
          <a:off x="-150036" y="946059"/>
          <a:ext cx="1000242" cy="7001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Место проведения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146108"/>
        <a:ext cx="700169" cy="300073"/>
      </dsp:txXfrm>
    </dsp:sp>
    <dsp:sp modelId="{F167DEC8-6E49-4565-8790-B9C080B6D0A7}">
      <dsp:nvSpPr>
        <dsp:cNvPr id="0" name=""/>
        <dsp:cNvSpPr/>
      </dsp:nvSpPr>
      <dsp:spPr>
        <a:xfrm rot="5400000">
          <a:off x="4345486" y="-2849293"/>
          <a:ext cx="650157" cy="79407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базе школы, где обучается выпускник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 rot="-5400000">
        <a:off x="700170" y="827761"/>
        <a:ext cx="7909052" cy="586681"/>
      </dsp:txXfrm>
    </dsp:sp>
    <dsp:sp modelId="{12D4DD48-07F2-4764-967C-DA7B3C8EFF08}">
      <dsp:nvSpPr>
        <dsp:cNvPr id="0" name=""/>
        <dsp:cNvSpPr/>
      </dsp:nvSpPr>
      <dsp:spPr>
        <a:xfrm rot="5400000">
          <a:off x="-150036" y="1707940"/>
          <a:ext cx="1000242" cy="7001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Сроки проведения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907989"/>
        <a:ext cx="700169" cy="300073"/>
      </dsp:txXfrm>
    </dsp:sp>
    <dsp:sp modelId="{9C47AFD8-9939-4E95-BCC1-3723C882C1E8}">
      <dsp:nvSpPr>
        <dsp:cNvPr id="0" name=""/>
        <dsp:cNvSpPr/>
      </dsp:nvSpPr>
      <dsp:spPr>
        <a:xfrm rot="5400000">
          <a:off x="4345486" y="-2055744"/>
          <a:ext cx="650157" cy="79407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latin typeface="Arial" pitchFamily="34" charset="0"/>
              <a:cs typeface="Arial" pitchFamily="34" charset="0"/>
            </a:rPr>
            <a:t>со 02 июня по 13 июня 2023года</a:t>
          </a:r>
        </a:p>
      </dsp:txBody>
      <dsp:txXfrm rot="-5400000">
        <a:off x="700170" y="1621310"/>
        <a:ext cx="7909052" cy="586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70820-3087-4B79-A776-6E25F6F7F414}">
      <dsp:nvSpPr>
        <dsp:cNvPr id="0" name=""/>
        <dsp:cNvSpPr/>
      </dsp:nvSpPr>
      <dsp:spPr>
        <a:xfrm rot="5400000">
          <a:off x="-160690" y="162287"/>
          <a:ext cx="1071267" cy="7498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Форма проведения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76541"/>
        <a:ext cx="749887" cy="321380"/>
      </dsp:txXfrm>
    </dsp:sp>
    <dsp:sp modelId="{5FC790B9-9A2F-4D99-94C8-637F48F8C958}">
      <dsp:nvSpPr>
        <dsp:cNvPr id="0" name=""/>
        <dsp:cNvSpPr/>
      </dsp:nvSpPr>
      <dsp:spPr>
        <a:xfrm rot="5400000">
          <a:off x="4598598" y="-3835472"/>
          <a:ext cx="696689" cy="83941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школьные выпускные экзамены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 rot="-5400000">
        <a:off x="749887" y="47249"/>
        <a:ext cx="8360102" cy="628669"/>
      </dsp:txXfrm>
    </dsp:sp>
    <dsp:sp modelId="{24168044-A1F2-40F9-9078-C2F8F08AE58F}">
      <dsp:nvSpPr>
        <dsp:cNvPr id="0" name=""/>
        <dsp:cNvSpPr/>
      </dsp:nvSpPr>
      <dsp:spPr>
        <a:xfrm rot="5400000">
          <a:off x="-160690" y="1029212"/>
          <a:ext cx="1071267" cy="7498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Место проведения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243466"/>
        <a:ext cx="749887" cy="321380"/>
      </dsp:txXfrm>
    </dsp:sp>
    <dsp:sp modelId="{F167DEC8-6E49-4565-8790-B9C080B6D0A7}">
      <dsp:nvSpPr>
        <dsp:cNvPr id="0" name=""/>
        <dsp:cNvSpPr/>
      </dsp:nvSpPr>
      <dsp:spPr>
        <a:xfrm rot="5400000">
          <a:off x="4598781" y="-2980372"/>
          <a:ext cx="696323" cy="83941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на базе школы, где обучается выпускник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 rot="-5400000">
        <a:off x="749887" y="902514"/>
        <a:ext cx="8360120" cy="628339"/>
      </dsp:txXfrm>
    </dsp:sp>
    <dsp:sp modelId="{12D4DD48-07F2-4764-967C-DA7B3C8EFF08}">
      <dsp:nvSpPr>
        <dsp:cNvPr id="0" name=""/>
        <dsp:cNvSpPr/>
      </dsp:nvSpPr>
      <dsp:spPr>
        <a:xfrm rot="5400000">
          <a:off x="-160690" y="1862221"/>
          <a:ext cx="1071267" cy="7498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Сроки проведения</a:t>
          </a:r>
          <a:endParaRPr lang="ru-RU" sz="1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076475"/>
        <a:ext cx="749887" cy="321380"/>
      </dsp:txXfrm>
    </dsp:sp>
    <dsp:sp modelId="{9C47AFD8-9939-4E95-BCC1-3723C882C1E8}">
      <dsp:nvSpPr>
        <dsp:cNvPr id="0" name=""/>
        <dsp:cNvSpPr/>
      </dsp:nvSpPr>
      <dsp:spPr>
        <a:xfrm rot="5400000">
          <a:off x="4598781" y="-2113447"/>
          <a:ext cx="696323" cy="83941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latin typeface="Arial" pitchFamily="34" charset="0"/>
              <a:cs typeface="Arial" pitchFamily="34" charset="0"/>
            </a:rPr>
            <a:t>с 05 июня по 19 июня 2023 года</a:t>
          </a:r>
        </a:p>
      </dsp:txBody>
      <dsp:txXfrm rot="-5400000">
        <a:off x="749887" y="1769439"/>
        <a:ext cx="8360120" cy="628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CC8D8-3664-4A24-8995-62641B454020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56E9C-DDDE-43D3-B59F-4AB9BD9D7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14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88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8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73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97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8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98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24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51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43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04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8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B21C7-49A7-4C24-8584-C43467BE2CE2}" type="datetimeFigureOut">
              <a:rPr lang="ru-RU" smtClean="0"/>
              <a:pPr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407D6-00D8-4884-B2A3-620AF4E123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84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30436"/>
            <a:ext cx="9144000" cy="61306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03648" y="915566"/>
            <a:ext cx="6977816" cy="294696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2022-2023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ОҚУ ЖЫЛЫНЫҢ АЯҚТАЛУЫ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ЗАВЕРШЕНИЕ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2022-2023 УЧЕБНОГО ГОДА</a:t>
            </a:r>
          </a:p>
          <a:p>
            <a:pPr algn="ctr"/>
            <a:r>
              <a:rPr lang="ru-RU" sz="27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27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 descr="http://bilim-pavlodar.gov.kz/media/img/site/2017/logo.pn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9542"/>
            <a:ext cx="949859" cy="84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13064"/>
          </a:xfrm>
          <a:prstGeom prst="rect">
            <a:avLst/>
          </a:prstGeom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1011227" y="3658961"/>
            <a:ext cx="7011537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3DDDA-C71F-4FA0-8B07-EF9C0848A62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68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6255" y="446809"/>
            <a:ext cx="8977745" cy="1569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517" y="800547"/>
            <a:ext cx="8182070" cy="861550"/>
          </a:xfrm>
        </p:spPr>
        <p:txBody>
          <a:bodyPr>
            <a:normAutofit/>
          </a:bodyPr>
          <a:lstStyle/>
          <a:p>
            <a:pPr marL="0" indent="0" algn="just" fontAlgn="base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Итоговая аттестация обучающихся — 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процедура, проводимая с целью определения степени </a:t>
            </a:r>
            <a:r>
              <a:rPr lang="ru-RU" sz="1400" u="sng" dirty="0">
                <a:latin typeface="Arial" pitchFamily="34" charset="0"/>
                <a:cs typeface="Arial" pitchFamily="34" charset="0"/>
              </a:rPr>
              <a:t>освоения обучающимися объема учебных дисциплин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предусмотренных </a:t>
            </a:r>
            <a:r>
              <a:rPr lang="ru-RU" sz="1400" u="sng" dirty="0">
                <a:latin typeface="Arial" pitchFamily="34" charset="0"/>
                <a:cs typeface="Arial" pitchFamily="34" charset="0"/>
              </a:rPr>
              <a:t>государственным общеобязательным стандартом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соответствующего уровня образования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42168107"/>
              </p:ext>
            </p:extLst>
          </p:nvPr>
        </p:nvGraphicFramePr>
        <p:xfrm>
          <a:off x="251520" y="1995686"/>
          <a:ext cx="8640960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4530436"/>
            <a:ext cx="9144000" cy="61306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19196" y="360989"/>
            <a:ext cx="7825212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k-KZ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ИТОГОВАЯ АТТЕСТАЦИЯ 9 КЛАССОВ</a:t>
            </a:r>
            <a:endParaRPr lang="ru-RU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65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6255" y="446809"/>
            <a:ext cx="8977745" cy="1569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37802364"/>
              </p:ext>
            </p:extLst>
          </p:nvPr>
        </p:nvGraphicFramePr>
        <p:xfrm>
          <a:off x="0" y="915566"/>
          <a:ext cx="914400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4530436"/>
            <a:ext cx="9144000" cy="61306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19196" y="360989"/>
            <a:ext cx="7825212" cy="33855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kk-KZ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ИТОГОВАЯ АТТЕСТАЦИЯ 11 КЛАССОВ</a:t>
            </a:r>
            <a:endParaRPr lang="ru-RU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3590896"/>
            <a:ext cx="79563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Повторная итоговая аттестация обучающихся с соблюдением санитарных требований проводится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 сроки, определяемые организациями среднего образования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6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67208" y="4767263"/>
            <a:ext cx="20574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latin typeface="Arial Narrow" panose="020B0606020202030204" pitchFamily="34" charset="0"/>
              </a:rPr>
              <a:pPr/>
              <a:t>4</a:t>
            </a:fld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072" y="25777"/>
            <a:ext cx="8526438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Формы проведения итоговой аттестации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Уровень основного среднего образования  </a:t>
            </a:r>
            <a:endParaRPr lang="kk-K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667132"/>
              </p:ext>
            </p:extLst>
          </p:nvPr>
        </p:nvGraphicFramePr>
        <p:xfrm>
          <a:off x="0" y="961246"/>
          <a:ext cx="9144000" cy="4182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9007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Предмет/формат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146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по казахскому/русскому/уйгурскому/ таджикскому/ узбекскому языку (язык обучения) в форме эссе, для школ с углубленным изучением предметов гуманитарного цикла – письменная работа (статья, рассказ, эссе)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02 июня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007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(контрольная работа) по математике (алгебре)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06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8878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(работа с текстом, выполнение заданий по тексту) по казахскому языку и литературе в классах с русским/ узбекским/ уйгурским/ таджикским языком обучения и письменный экзамен (работа с текстом, выполнение заданий по тексту) по русскому языку и литературе в классах с казахским языком обучения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09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9087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письменный 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 (английский/ французский/немецкий), Информатика)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13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77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67208" y="4767263"/>
            <a:ext cx="2057400" cy="273844"/>
          </a:xfrm>
        </p:spPr>
        <p:txBody>
          <a:bodyPr/>
          <a:lstStyle/>
          <a:p>
            <a:fld id="{B19B0651-EE4F-4900-A07F-96A6BFA9D0F0}" type="slidenum">
              <a:rPr lang="ru-RU" smtClean="0">
                <a:latin typeface="Arial Narrow" panose="020B0606020202030204" pitchFamily="34" charset="0"/>
              </a:rPr>
              <a:pPr/>
              <a:t>5</a:t>
            </a:fld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072" y="25777"/>
            <a:ext cx="8526438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Формы проведения итоговой аттестации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Уровень общего среднего образования  </a:t>
            </a:r>
            <a:endParaRPr lang="kk-K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37398"/>
              </p:ext>
            </p:extLst>
          </p:nvPr>
        </p:nvGraphicFramePr>
        <p:xfrm>
          <a:off x="0" y="961246"/>
          <a:ext cx="9144000" cy="4394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76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Предмет/формат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Дата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862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по казахскому/русскому/уйгурскому/ таджикскому/узбекскому языку (язык обучения) в форме эссе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05 июня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7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(контрольная работа) по алгебре и началам анализа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08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139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 истории Казахстана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12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908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письменный экзамен по казахскому языку в классах с русским/ узбекским/ уйгурским / таджикским языком обучения и тестирования по русскому языку в классах с казахским языком обучения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15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908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Письменный экзамен по предмету по выбору (Физика, Химия, Биология, География, Геометрия, Всемирная история, Основы права, Литература, Иностранный язык (английский/ французский/ немецкий), Информатика)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19 июня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7710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7757</TotalTime>
  <Words>405</Words>
  <Application>Microsoft Office PowerPoint</Application>
  <PresentationFormat>Экран (16:9)</PresentationFormat>
  <Paragraphs>62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қкұоөүуғпңаівәы</dc:title>
  <dc:creator>ГОО</dc:creator>
  <cp:lastModifiedBy>1</cp:lastModifiedBy>
  <cp:revision>406</cp:revision>
  <cp:lastPrinted>2022-04-25T04:40:02Z</cp:lastPrinted>
  <dcterms:created xsi:type="dcterms:W3CDTF">2020-07-30T01:46:28Z</dcterms:created>
  <dcterms:modified xsi:type="dcterms:W3CDTF">2023-05-03T09:24:46Z</dcterms:modified>
</cp:coreProperties>
</file>